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9" r:id="rId1"/>
    <p:sldMasterId id="2147483670" r:id="rId2"/>
  </p:sldMasterIdLst>
  <p:notesMasterIdLst>
    <p:notesMasterId r:id="rId21"/>
  </p:notesMasterIdLst>
  <p:sldIdLst>
    <p:sldId id="256" r:id="rId3"/>
    <p:sldId id="257" r:id="rId4"/>
    <p:sldId id="319" r:id="rId5"/>
    <p:sldId id="326" r:id="rId6"/>
    <p:sldId id="327" r:id="rId7"/>
    <p:sldId id="300" r:id="rId8"/>
    <p:sldId id="321" r:id="rId9"/>
    <p:sldId id="328" r:id="rId10"/>
    <p:sldId id="329" r:id="rId11"/>
    <p:sldId id="330" r:id="rId12"/>
    <p:sldId id="331" r:id="rId13"/>
    <p:sldId id="332" r:id="rId14"/>
    <p:sldId id="336" r:id="rId15"/>
    <p:sldId id="333" r:id="rId16"/>
    <p:sldId id="337" r:id="rId17"/>
    <p:sldId id="334" r:id="rId18"/>
    <p:sldId id="335" r:id="rId19"/>
    <p:sldId id="338" r:id="rId20"/>
  </p:sldIdLst>
  <p:sldSz cx="9144000" cy="5143500" type="screen16x9"/>
  <p:notesSz cx="6858000" cy="9144000"/>
  <p:embeddedFontLst>
    <p:embeddedFont>
      <p:font typeface="Verdana" panose="020B0604030504040204" pitchFamily="34" charset="0"/>
      <p:regular r:id="rId22"/>
      <p:bold r:id="rId23"/>
      <p:italic r:id="rId24"/>
      <p:boldItalic r:id="rId25"/>
    </p:embeddedFont>
    <p:embeddedFont>
      <p:font typeface="Proxima Nova" panose="020B0604020202020204" charset="0"/>
      <p:regular r:id="rId26"/>
      <p:bold r:id="rId27"/>
      <p:italic r:id="rId28"/>
      <p:boldItalic r:id="rId29"/>
    </p:embeddedFont>
    <p:embeddedFont>
      <p:font typeface="Fira Sans Extra Condensed Medium" panose="020B0604020202020204" charset="0"/>
      <p:regular r:id="rId30"/>
      <p:bold r:id="rId31"/>
      <p:italic r:id="rId32"/>
      <p:boldItalic r:id="rId33"/>
    </p:embeddedFont>
    <p:embeddedFont>
      <p:font typeface="Fira Sans Condensed Medium" panose="020B0604020202020204" charset="0"/>
      <p:regular r:id="rId34"/>
      <p:bold r:id="rId35"/>
      <p:italic r:id="rId36"/>
      <p:boldItalic r:id="rId37"/>
    </p:embeddedFont>
    <p:embeddedFont>
      <p:font typeface="Nanum Gothic Coding" panose="020B0604020202020204" charset="-127"/>
      <p:regular r:id="rId38"/>
      <p:bold r:id="rId39"/>
    </p:embeddedFont>
    <p:embeddedFont>
      <p:font typeface="Proxima Nova Semibold" panose="020B0604020202020204" charset="0"/>
      <p:regular r:id="rId40"/>
      <p:bold r:id="rId41"/>
      <p:boldItalic r:id="rId42"/>
    </p:embeddedFont>
    <p:embeddedFont>
      <p:font typeface="Teko" panose="020B0604020202020204" charset="0"/>
      <p:regular r:id="rId43"/>
      <p:bold r:id="rId4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CC00"/>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82B144E-55EC-4CAC-87BA-ABFB2A953E54}">
  <a:tblStyle styleId="{F82B144E-55EC-4CAC-87BA-ABFB2A953E54}"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2" d="100"/>
          <a:sy n="92" d="100"/>
        </p:scale>
        <p:origin x="756"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font" Target="fonts/font5.fntdata"/><Relationship Id="rId39" Type="http://schemas.openxmlformats.org/officeDocument/2006/relationships/font" Target="fonts/font18.fntdata"/><Relationship Id="rId21" Type="http://schemas.openxmlformats.org/officeDocument/2006/relationships/notesMaster" Target="notesMasters/notesMaster1.xml"/><Relationship Id="rId34" Type="http://schemas.openxmlformats.org/officeDocument/2006/relationships/font" Target="fonts/font13.fntdata"/><Relationship Id="rId42" Type="http://schemas.openxmlformats.org/officeDocument/2006/relationships/font" Target="fonts/font21.fntdata"/><Relationship Id="rId47"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3.fntdata"/><Relationship Id="rId32" Type="http://schemas.openxmlformats.org/officeDocument/2006/relationships/font" Target="fonts/font11.fntdata"/><Relationship Id="rId37" Type="http://schemas.openxmlformats.org/officeDocument/2006/relationships/font" Target="fonts/font16.fntdata"/><Relationship Id="rId40" Type="http://schemas.openxmlformats.org/officeDocument/2006/relationships/font" Target="fonts/font19.fntdata"/><Relationship Id="rId45"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font" Target="fonts/font2.fntdata"/><Relationship Id="rId28" Type="http://schemas.openxmlformats.org/officeDocument/2006/relationships/font" Target="fonts/font7.fntdata"/><Relationship Id="rId36" Type="http://schemas.openxmlformats.org/officeDocument/2006/relationships/font" Target="fonts/font15.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10.fntdata"/><Relationship Id="rId44" Type="http://schemas.openxmlformats.org/officeDocument/2006/relationships/font" Target="fonts/font23.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35" Type="http://schemas.openxmlformats.org/officeDocument/2006/relationships/font" Target="fonts/font14.fntdata"/><Relationship Id="rId43" Type="http://schemas.openxmlformats.org/officeDocument/2006/relationships/font" Target="fonts/font22.fntdata"/><Relationship Id="rId48" Type="http://schemas.openxmlformats.org/officeDocument/2006/relationships/tableStyles" Target="tableStyle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font" Target="fonts/font4.fntdata"/><Relationship Id="rId33" Type="http://schemas.openxmlformats.org/officeDocument/2006/relationships/font" Target="fonts/font12.fntdata"/><Relationship Id="rId38" Type="http://schemas.openxmlformats.org/officeDocument/2006/relationships/font" Target="fonts/font17.fntdata"/><Relationship Id="rId46" Type="http://schemas.openxmlformats.org/officeDocument/2006/relationships/viewProps" Target="viewProps.xml"/><Relationship Id="rId20" Type="http://schemas.openxmlformats.org/officeDocument/2006/relationships/slide" Target="slides/slide18.xml"/><Relationship Id="rId41" Type="http://schemas.openxmlformats.org/officeDocument/2006/relationships/font" Target="fonts/font2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6d4d7b85ed_0_8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6d4d7b85ed_0_8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g6d1affa139_0_3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0" name="Google Shape;410;g6d1affa139_0_3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33768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g6d1affa139_0_3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0" name="Google Shape;410;g6d1affa139_0_3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g6d1affa139_0_3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0" name="Google Shape;410;g6d1affa139_0_3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564163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4"/>
        <p:cNvGrpSpPr/>
        <p:nvPr/>
      </p:nvGrpSpPr>
      <p:grpSpPr>
        <a:xfrm>
          <a:off x="0" y="0"/>
          <a:ext cx="0" cy="0"/>
          <a:chOff x="0" y="0"/>
          <a:chExt cx="0" cy="0"/>
        </a:xfrm>
      </p:grpSpPr>
      <p:sp>
        <p:nvSpPr>
          <p:cNvPr id="625" name="Google Shape;625;g6d1affa139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6" name="Google Shape;626;g6d1affa139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273344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g6d1affa139_0_3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0" name="Google Shape;410;g6d1affa139_0_3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048097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g6d1affa139_0_3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0" name="Google Shape;410;g6d1affa139_0_3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250328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g6d1affa139_0_3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0" name="Google Shape;410;g6d1affa139_0_3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571479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g6d1affa139_0_3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0" name="Google Shape;410;g6d1affa139_0_3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674160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g6d1affa139_0_3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0" name="Google Shape;410;g6d1affa139_0_3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186136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722417" y="665933"/>
            <a:ext cx="5632453" cy="2127741"/>
          </a:xfrm>
          <a:custGeom>
            <a:avLst/>
            <a:gdLst/>
            <a:ahLst/>
            <a:cxnLst/>
            <a:rect l="l" t="t" r="r" b="b"/>
            <a:pathLst>
              <a:path w="69455" h="46508" extrusionOk="0">
                <a:moveTo>
                  <a:pt x="0" y="1"/>
                </a:moveTo>
                <a:lnTo>
                  <a:pt x="0" y="46508"/>
                </a:lnTo>
                <a:lnTo>
                  <a:pt x="69455" y="46508"/>
                </a:lnTo>
                <a:lnTo>
                  <a:pt x="69455" y="42224"/>
                </a:lnTo>
                <a:lnTo>
                  <a:pt x="4628" y="1"/>
                </a:lnTo>
                <a:close/>
              </a:path>
            </a:pathLst>
          </a:custGeom>
          <a:solidFill>
            <a:srgbClr val="A4C1FF">
              <a:alpha val="38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p:nvPr/>
        </p:nvSpPr>
        <p:spPr>
          <a:xfrm>
            <a:off x="796588" y="571999"/>
            <a:ext cx="5642100" cy="2127600"/>
          </a:xfrm>
          <a:prstGeom prst="rect">
            <a:avLst/>
          </a:prstGeom>
          <a:solidFill>
            <a:schemeClr val="accent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950150" y="867025"/>
            <a:ext cx="873905" cy="1063885"/>
          </a:xfrm>
          <a:custGeom>
            <a:avLst/>
            <a:gdLst/>
            <a:ahLst/>
            <a:cxnLst/>
            <a:rect l="l" t="t" r="r" b="b"/>
            <a:pathLst>
              <a:path w="18512" h="18512" extrusionOk="0">
                <a:moveTo>
                  <a:pt x="1" y="1"/>
                </a:moveTo>
                <a:lnTo>
                  <a:pt x="1" y="18512"/>
                </a:lnTo>
                <a:lnTo>
                  <a:pt x="18512" y="18512"/>
                </a:lnTo>
                <a:lnTo>
                  <a:pt x="1851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950150" y="2187024"/>
            <a:ext cx="301398" cy="301432"/>
          </a:xfrm>
          <a:custGeom>
            <a:avLst/>
            <a:gdLst/>
            <a:ahLst/>
            <a:cxnLst/>
            <a:rect l="l" t="t" r="r" b="b"/>
            <a:pathLst>
              <a:path w="8721" h="8722" extrusionOk="0">
                <a:moveTo>
                  <a:pt x="0" y="1"/>
                </a:moveTo>
                <a:lnTo>
                  <a:pt x="0" y="8721"/>
                </a:lnTo>
                <a:lnTo>
                  <a:pt x="8720" y="8721"/>
                </a:lnTo>
                <a:lnTo>
                  <a:pt x="872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1495989" y="2187024"/>
            <a:ext cx="301398" cy="301432"/>
          </a:xfrm>
          <a:custGeom>
            <a:avLst/>
            <a:gdLst/>
            <a:ahLst/>
            <a:cxnLst/>
            <a:rect l="l" t="t" r="r" b="b"/>
            <a:pathLst>
              <a:path w="8721" h="8722" extrusionOk="0">
                <a:moveTo>
                  <a:pt x="1" y="1"/>
                </a:moveTo>
                <a:lnTo>
                  <a:pt x="1" y="8721"/>
                </a:lnTo>
                <a:lnTo>
                  <a:pt x="8721" y="8721"/>
                </a:lnTo>
                <a:lnTo>
                  <a:pt x="872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2041862" y="2187024"/>
            <a:ext cx="301398" cy="301432"/>
          </a:xfrm>
          <a:custGeom>
            <a:avLst/>
            <a:gdLst/>
            <a:ahLst/>
            <a:cxnLst/>
            <a:rect l="l" t="t" r="r" b="b"/>
            <a:pathLst>
              <a:path w="8721" h="8722" extrusionOk="0">
                <a:moveTo>
                  <a:pt x="0" y="1"/>
                </a:moveTo>
                <a:lnTo>
                  <a:pt x="0" y="8721"/>
                </a:lnTo>
                <a:lnTo>
                  <a:pt x="8720" y="8721"/>
                </a:lnTo>
                <a:lnTo>
                  <a:pt x="872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962947" y="646974"/>
            <a:ext cx="78000" cy="74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1074688" y="646974"/>
            <a:ext cx="78000" cy="74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7" name="Google Shape;17;p2"/>
          <p:cNvCxnSpPr/>
          <p:nvPr/>
        </p:nvCxnSpPr>
        <p:spPr>
          <a:xfrm>
            <a:off x="796604" y="794175"/>
            <a:ext cx="5650500" cy="0"/>
          </a:xfrm>
          <a:prstGeom prst="straightConnector1">
            <a:avLst/>
          </a:prstGeom>
          <a:noFill/>
          <a:ln w="9525" cap="flat" cmpd="sng">
            <a:solidFill>
              <a:schemeClr val="accent1"/>
            </a:solidFill>
            <a:prstDash val="solid"/>
            <a:round/>
            <a:headEnd type="none" w="med" len="med"/>
            <a:tailEnd type="none" w="med" len="med"/>
          </a:ln>
        </p:spPr>
      </p:cxnSp>
      <p:sp>
        <p:nvSpPr>
          <p:cNvPr id="18" name="Google Shape;18;p2"/>
          <p:cNvSpPr/>
          <p:nvPr/>
        </p:nvSpPr>
        <p:spPr>
          <a:xfrm>
            <a:off x="1186426" y="646974"/>
            <a:ext cx="78000" cy="74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 name="Google Shape;19;p2"/>
          <p:cNvGrpSpPr/>
          <p:nvPr/>
        </p:nvGrpSpPr>
        <p:grpSpPr>
          <a:xfrm>
            <a:off x="2028900" y="875350"/>
            <a:ext cx="1621800" cy="517425"/>
            <a:chOff x="2028900" y="875350"/>
            <a:chExt cx="1621800" cy="517425"/>
          </a:xfrm>
        </p:grpSpPr>
        <p:cxnSp>
          <p:nvCxnSpPr>
            <p:cNvPr id="20" name="Google Shape;20;p2"/>
            <p:cNvCxnSpPr/>
            <p:nvPr/>
          </p:nvCxnSpPr>
          <p:spPr>
            <a:xfrm>
              <a:off x="2028900" y="875350"/>
              <a:ext cx="1621800" cy="0"/>
            </a:xfrm>
            <a:prstGeom prst="straightConnector1">
              <a:avLst/>
            </a:prstGeom>
            <a:noFill/>
            <a:ln w="9525" cap="flat" cmpd="sng">
              <a:solidFill>
                <a:schemeClr val="lt1"/>
              </a:solidFill>
              <a:prstDash val="solid"/>
              <a:round/>
              <a:headEnd type="none" w="med" len="med"/>
              <a:tailEnd type="none" w="med" len="med"/>
            </a:ln>
          </p:spPr>
        </p:cxnSp>
        <p:cxnSp>
          <p:nvCxnSpPr>
            <p:cNvPr id="21" name="Google Shape;21;p2"/>
            <p:cNvCxnSpPr/>
            <p:nvPr/>
          </p:nvCxnSpPr>
          <p:spPr>
            <a:xfrm>
              <a:off x="2028900" y="1047825"/>
              <a:ext cx="1621800" cy="0"/>
            </a:xfrm>
            <a:prstGeom prst="straightConnector1">
              <a:avLst/>
            </a:prstGeom>
            <a:noFill/>
            <a:ln w="9525" cap="flat" cmpd="sng">
              <a:solidFill>
                <a:schemeClr val="lt1"/>
              </a:solidFill>
              <a:prstDash val="solid"/>
              <a:round/>
              <a:headEnd type="none" w="med" len="med"/>
              <a:tailEnd type="none" w="med" len="med"/>
            </a:ln>
          </p:spPr>
        </p:cxnSp>
        <p:cxnSp>
          <p:nvCxnSpPr>
            <p:cNvPr id="22" name="Google Shape;22;p2"/>
            <p:cNvCxnSpPr/>
            <p:nvPr/>
          </p:nvCxnSpPr>
          <p:spPr>
            <a:xfrm>
              <a:off x="2028900" y="1220300"/>
              <a:ext cx="1621800" cy="0"/>
            </a:xfrm>
            <a:prstGeom prst="straightConnector1">
              <a:avLst/>
            </a:prstGeom>
            <a:noFill/>
            <a:ln w="9525" cap="flat" cmpd="sng">
              <a:solidFill>
                <a:schemeClr val="lt1"/>
              </a:solidFill>
              <a:prstDash val="solid"/>
              <a:round/>
              <a:headEnd type="none" w="med" len="med"/>
              <a:tailEnd type="none" w="med" len="med"/>
            </a:ln>
          </p:spPr>
        </p:cxnSp>
        <p:cxnSp>
          <p:nvCxnSpPr>
            <p:cNvPr id="23" name="Google Shape;23;p2"/>
            <p:cNvCxnSpPr/>
            <p:nvPr/>
          </p:nvCxnSpPr>
          <p:spPr>
            <a:xfrm>
              <a:off x="2028900" y="1392775"/>
              <a:ext cx="828000" cy="0"/>
            </a:xfrm>
            <a:prstGeom prst="straightConnector1">
              <a:avLst/>
            </a:prstGeom>
            <a:noFill/>
            <a:ln w="9525" cap="flat" cmpd="sng">
              <a:solidFill>
                <a:schemeClr val="lt1"/>
              </a:solidFill>
              <a:prstDash val="solid"/>
              <a:round/>
              <a:headEnd type="none" w="med" len="med"/>
              <a:tailEnd type="none" w="med" len="med"/>
            </a:ln>
          </p:spPr>
        </p:cxnSp>
      </p:grpSp>
      <p:sp>
        <p:nvSpPr>
          <p:cNvPr id="24" name="Google Shape;24;p2"/>
          <p:cNvSpPr txBox="1">
            <a:spLocks noGrp="1"/>
          </p:cNvSpPr>
          <p:nvPr>
            <p:ph type="ctrTitle"/>
          </p:nvPr>
        </p:nvSpPr>
        <p:spPr>
          <a:xfrm>
            <a:off x="1173900" y="819525"/>
            <a:ext cx="4900500" cy="16332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6000"/>
              <a:buNone/>
              <a:defRPr sz="7000"/>
            </a:lvl1pPr>
            <a:lvl2pPr lvl="1" rtl="0">
              <a:spcBef>
                <a:spcPts val="0"/>
              </a:spcBef>
              <a:spcAft>
                <a:spcPts val="0"/>
              </a:spcAft>
              <a:buClr>
                <a:srgbClr val="434343"/>
              </a:buClr>
              <a:buSzPts val="5200"/>
              <a:buNone/>
              <a:defRPr sz="5200">
                <a:solidFill>
                  <a:srgbClr val="434343"/>
                </a:solidFill>
              </a:defRPr>
            </a:lvl2pPr>
            <a:lvl3pPr lvl="2" rtl="0">
              <a:spcBef>
                <a:spcPts val="0"/>
              </a:spcBef>
              <a:spcAft>
                <a:spcPts val="0"/>
              </a:spcAft>
              <a:buClr>
                <a:srgbClr val="434343"/>
              </a:buClr>
              <a:buSzPts val="5200"/>
              <a:buNone/>
              <a:defRPr sz="5200">
                <a:solidFill>
                  <a:srgbClr val="434343"/>
                </a:solidFill>
              </a:defRPr>
            </a:lvl3pPr>
            <a:lvl4pPr lvl="3" rtl="0">
              <a:spcBef>
                <a:spcPts val="0"/>
              </a:spcBef>
              <a:spcAft>
                <a:spcPts val="0"/>
              </a:spcAft>
              <a:buClr>
                <a:srgbClr val="434343"/>
              </a:buClr>
              <a:buSzPts val="5200"/>
              <a:buNone/>
              <a:defRPr sz="5200">
                <a:solidFill>
                  <a:srgbClr val="434343"/>
                </a:solidFill>
              </a:defRPr>
            </a:lvl4pPr>
            <a:lvl5pPr lvl="4" rtl="0">
              <a:spcBef>
                <a:spcPts val="0"/>
              </a:spcBef>
              <a:spcAft>
                <a:spcPts val="0"/>
              </a:spcAft>
              <a:buClr>
                <a:srgbClr val="434343"/>
              </a:buClr>
              <a:buSzPts val="5200"/>
              <a:buNone/>
              <a:defRPr sz="5200">
                <a:solidFill>
                  <a:srgbClr val="434343"/>
                </a:solidFill>
              </a:defRPr>
            </a:lvl5pPr>
            <a:lvl6pPr lvl="5" rtl="0">
              <a:spcBef>
                <a:spcPts val="0"/>
              </a:spcBef>
              <a:spcAft>
                <a:spcPts val="0"/>
              </a:spcAft>
              <a:buClr>
                <a:srgbClr val="434343"/>
              </a:buClr>
              <a:buSzPts val="5200"/>
              <a:buNone/>
              <a:defRPr sz="5200">
                <a:solidFill>
                  <a:srgbClr val="434343"/>
                </a:solidFill>
              </a:defRPr>
            </a:lvl6pPr>
            <a:lvl7pPr lvl="6" rtl="0">
              <a:spcBef>
                <a:spcPts val="0"/>
              </a:spcBef>
              <a:spcAft>
                <a:spcPts val="0"/>
              </a:spcAft>
              <a:buClr>
                <a:srgbClr val="434343"/>
              </a:buClr>
              <a:buSzPts val="5200"/>
              <a:buNone/>
              <a:defRPr sz="5200">
                <a:solidFill>
                  <a:srgbClr val="434343"/>
                </a:solidFill>
              </a:defRPr>
            </a:lvl7pPr>
            <a:lvl8pPr lvl="7" rtl="0">
              <a:spcBef>
                <a:spcPts val="0"/>
              </a:spcBef>
              <a:spcAft>
                <a:spcPts val="0"/>
              </a:spcAft>
              <a:buClr>
                <a:srgbClr val="434343"/>
              </a:buClr>
              <a:buSzPts val="5200"/>
              <a:buNone/>
              <a:defRPr sz="5200">
                <a:solidFill>
                  <a:srgbClr val="434343"/>
                </a:solidFill>
              </a:defRPr>
            </a:lvl8pPr>
            <a:lvl9pPr lvl="8" rtl="0">
              <a:spcBef>
                <a:spcPts val="0"/>
              </a:spcBef>
              <a:spcAft>
                <a:spcPts val="0"/>
              </a:spcAft>
              <a:buClr>
                <a:srgbClr val="434343"/>
              </a:buClr>
              <a:buSzPts val="5200"/>
              <a:buNone/>
              <a:defRPr sz="5200">
                <a:solidFill>
                  <a:srgbClr val="434343"/>
                </a:solidFill>
              </a:defRPr>
            </a:lvl9pPr>
          </a:lstStyle>
          <a:p>
            <a:endParaRPr/>
          </a:p>
        </p:txBody>
      </p:sp>
      <p:sp>
        <p:nvSpPr>
          <p:cNvPr id="25" name="Google Shape;25;p2"/>
          <p:cNvSpPr txBox="1">
            <a:spLocks noGrp="1"/>
          </p:cNvSpPr>
          <p:nvPr>
            <p:ph type="subTitle" idx="1"/>
          </p:nvPr>
        </p:nvSpPr>
        <p:spPr>
          <a:xfrm>
            <a:off x="760725" y="2932325"/>
            <a:ext cx="2652300" cy="7170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rgbClr val="000000"/>
              </a:buClr>
              <a:buSzPts val="1800"/>
              <a:buNone/>
              <a:defRPr/>
            </a:lvl1pPr>
            <a:lvl2pPr lvl="1" algn="r" rtl="0">
              <a:lnSpc>
                <a:spcPct val="100000"/>
              </a:lnSpc>
              <a:spcBef>
                <a:spcPts val="0"/>
              </a:spcBef>
              <a:spcAft>
                <a:spcPts val="0"/>
              </a:spcAft>
              <a:buClr>
                <a:srgbClr val="434343"/>
              </a:buClr>
              <a:buSzPts val="2800"/>
              <a:buNone/>
              <a:defRPr sz="2800">
                <a:solidFill>
                  <a:srgbClr val="434343"/>
                </a:solidFill>
              </a:defRPr>
            </a:lvl2pPr>
            <a:lvl3pPr lvl="2" algn="r" rtl="0">
              <a:lnSpc>
                <a:spcPct val="100000"/>
              </a:lnSpc>
              <a:spcBef>
                <a:spcPts val="0"/>
              </a:spcBef>
              <a:spcAft>
                <a:spcPts val="0"/>
              </a:spcAft>
              <a:buClr>
                <a:srgbClr val="434343"/>
              </a:buClr>
              <a:buSzPts val="2800"/>
              <a:buNone/>
              <a:defRPr sz="2800">
                <a:solidFill>
                  <a:srgbClr val="434343"/>
                </a:solidFill>
              </a:defRPr>
            </a:lvl3pPr>
            <a:lvl4pPr lvl="3" algn="r" rtl="0">
              <a:lnSpc>
                <a:spcPct val="100000"/>
              </a:lnSpc>
              <a:spcBef>
                <a:spcPts val="0"/>
              </a:spcBef>
              <a:spcAft>
                <a:spcPts val="0"/>
              </a:spcAft>
              <a:buClr>
                <a:srgbClr val="434343"/>
              </a:buClr>
              <a:buSzPts val="2800"/>
              <a:buNone/>
              <a:defRPr sz="2800">
                <a:solidFill>
                  <a:srgbClr val="434343"/>
                </a:solidFill>
              </a:defRPr>
            </a:lvl4pPr>
            <a:lvl5pPr lvl="4" algn="r" rtl="0">
              <a:lnSpc>
                <a:spcPct val="100000"/>
              </a:lnSpc>
              <a:spcBef>
                <a:spcPts val="0"/>
              </a:spcBef>
              <a:spcAft>
                <a:spcPts val="0"/>
              </a:spcAft>
              <a:buClr>
                <a:srgbClr val="434343"/>
              </a:buClr>
              <a:buSzPts val="2800"/>
              <a:buNone/>
              <a:defRPr sz="2800">
                <a:solidFill>
                  <a:srgbClr val="434343"/>
                </a:solidFill>
              </a:defRPr>
            </a:lvl5pPr>
            <a:lvl6pPr lvl="5" algn="r" rtl="0">
              <a:lnSpc>
                <a:spcPct val="100000"/>
              </a:lnSpc>
              <a:spcBef>
                <a:spcPts val="0"/>
              </a:spcBef>
              <a:spcAft>
                <a:spcPts val="0"/>
              </a:spcAft>
              <a:buClr>
                <a:srgbClr val="434343"/>
              </a:buClr>
              <a:buSzPts val="2800"/>
              <a:buNone/>
              <a:defRPr sz="2800">
                <a:solidFill>
                  <a:srgbClr val="434343"/>
                </a:solidFill>
              </a:defRPr>
            </a:lvl6pPr>
            <a:lvl7pPr lvl="6" algn="r" rtl="0">
              <a:lnSpc>
                <a:spcPct val="100000"/>
              </a:lnSpc>
              <a:spcBef>
                <a:spcPts val="0"/>
              </a:spcBef>
              <a:spcAft>
                <a:spcPts val="0"/>
              </a:spcAft>
              <a:buClr>
                <a:srgbClr val="434343"/>
              </a:buClr>
              <a:buSzPts val="2800"/>
              <a:buNone/>
              <a:defRPr sz="2800">
                <a:solidFill>
                  <a:srgbClr val="434343"/>
                </a:solidFill>
              </a:defRPr>
            </a:lvl7pPr>
            <a:lvl8pPr lvl="7" algn="r" rtl="0">
              <a:lnSpc>
                <a:spcPct val="100000"/>
              </a:lnSpc>
              <a:spcBef>
                <a:spcPts val="0"/>
              </a:spcBef>
              <a:spcAft>
                <a:spcPts val="0"/>
              </a:spcAft>
              <a:buClr>
                <a:srgbClr val="434343"/>
              </a:buClr>
              <a:buSzPts val="2800"/>
              <a:buNone/>
              <a:defRPr sz="2800">
                <a:solidFill>
                  <a:srgbClr val="434343"/>
                </a:solidFill>
              </a:defRPr>
            </a:lvl8pPr>
            <a:lvl9pPr lvl="8" algn="r" rtl="0">
              <a:lnSpc>
                <a:spcPct val="100000"/>
              </a:lnSpc>
              <a:spcBef>
                <a:spcPts val="0"/>
              </a:spcBef>
              <a:spcAft>
                <a:spcPts val="0"/>
              </a:spcAft>
              <a:buClr>
                <a:srgbClr val="434343"/>
              </a:buClr>
              <a:buSzPts val="2800"/>
              <a:buNone/>
              <a:defRPr sz="2800">
                <a:solidFill>
                  <a:srgbClr val="434343"/>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four columns">
  <p:cSld name="TITLE_ONLY_2_1_1_1">
    <p:spTree>
      <p:nvGrpSpPr>
        <p:cNvPr id="1" name="Shape 195"/>
        <p:cNvGrpSpPr/>
        <p:nvPr/>
      </p:nvGrpSpPr>
      <p:grpSpPr>
        <a:xfrm>
          <a:off x="0" y="0"/>
          <a:ext cx="0" cy="0"/>
          <a:chOff x="0" y="0"/>
          <a:chExt cx="0" cy="0"/>
        </a:xfrm>
      </p:grpSpPr>
      <p:grpSp>
        <p:nvGrpSpPr>
          <p:cNvPr id="196" name="Google Shape;196;p15"/>
          <p:cNvGrpSpPr/>
          <p:nvPr/>
        </p:nvGrpSpPr>
        <p:grpSpPr>
          <a:xfrm>
            <a:off x="6220500" y="1252375"/>
            <a:ext cx="2203400" cy="3446525"/>
            <a:chOff x="6220500" y="1252375"/>
            <a:chExt cx="2203400" cy="3446525"/>
          </a:xfrm>
        </p:grpSpPr>
        <p:sp>
          <p:nvSpPr>
            <p:cNvPr id="197" name="Google Shape;197;p15"/>
            <p:cNvSpPr/>
            <p:nvPr/>
          </p:nvSpPr>
          <p:spPr>
            <a:xfrm>
              <a:off x="6220500" y="1388100"/>
              <a:ext cx="2108400" cy="3310800"/>
            </a:xfrm>
            <a:prstGeom prst="rect">
              <a:avLst/>
            </a:prstGeom>
            <a:solidFill>
              <a:srgbClr val="A4C1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5"/>
            <p:cNvSpPr/>
            <p:nvPr/>
          </p:nvSpPr>
          <p:spPr>
            <a:xfrm>
              <a:off x="6315500" y="1252375"/>
              <a:ext cx="2108400" cy="3351000"/>
            </a:xfrm>
            <a:prstGeom prst="rect">
              <a:avLst/>
            </a:prstGeom>
            <a:solidFill>
              <a:schemeClr val="accent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99" name="Google Shape;199;p15"/>
            <p:cNvCxnSpPr>
              <a:endCxn id="198" idx="3"/>
            </p:cNvCxnSpPr>
            <p:nvPr/>
          </p:nvCxnSpPr>
          <p:spPr>
            <a:xfrm>
              <a:off x="6297800" y="2927875"/>
              <a:ext cx="2126100" cy="0"/>
            </a:xfrm>
            <a:prstGeom prst="straightConnector1">
              <a:avLst/>
            </a:prstGeom>
            <a:noFill/>
            <a:ln w="9525" cap="flat" cmpd="sng">
              <a:solidFill>
                <a:schemeClr val="accent1"/>
              </a:solidFill>
              <a:prstDash val="solid"/>
              <a:round/>
              <a:headEnd type="none" w="med" len="med"/>
              <a:tailEnd type="none" w="med" len="med"/>
            </a:ln>
          </p:spPr>
        </p:cxnSp>
      </p:grpSp>
      <p:grpSp>
        <p:nvGrpSpPr>
          <p:cNvPr id="200" name="Google Shape;200;p15"/>
          <p:cNvGrpSpPr/>
          <p:nvPr/>
        </p:nvGrpSpPr>
        <p:grpSpPr>
          <a:xfrm>
            <a:off x="3748725" y="1252375"/>
            <a:ext cx="2203400" cy="3446525"/>
            <a:chOff x="3748725" y="1252375"/>
            <a:chExt cx="2203400" cy="3446525"/>
          </a:xfrm>
        </p:grpSpPr>
        <p:sp>
          <p:nvSpPr>
            <p:cNvPr id="201" name="Google Shape;201;p15"/>
            <p:cNvSpPr/>
            <p:nvPr/>
          </p:nvSpPr>
          <p:spPr>
            <a:xfrm>
              <a:off x="3748725" y="1388100"/>
              <a:ext cx="2108400" cy="3310800"/>
            </a:xfrm>
            <a:prstGeom prst="rect">
              <a:avLst/>
            </a:prstGeom>
            <a:solidFill>
              <a:srgbClr val="A4C1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5"/>
            <p:cNvSpPr/>
            <p:nvPr/>
          </p:nvSpPr>
          <p:spPr>
            <a:xfrm>
              <a:off x="3843725" y="1252375"/>
              <a:ext cx="2108400" cy="3351000"/>
            </a:xfrm>
            <a:prstGeom prst="rect">
              <a:avLst/>
            </a:prstGeom>
            <a:solidFill>
              <a:schemeClr val="accent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3" name="Google Shape;203;p15"/>
            <p:cNvCxnSpPr>
              <a:stCxn id="202" idx="1"/>
              <a:endCxn id="202" idx="3"/>
            </p:cNvCxnSpPr>
            <p:nvPr/>
          </p:nvCxnSpPr>
          <p:spPr>
            <a:xfrm>
              <a:off x="3843725" y="2927875"/>
              <a:ext cx="2108400" cy="0"/>
            </a:xfrm>
            <a:prstGeom prst="straightConnector1">
              <a:avLst/>
            </a:prstGeom>
            <a:noFill/>
            <a:ln w="9525" cap="flat" cmpd="sng">
              <a:solidFill>
                <a:schemeClr val="accent1"/>
              </a:solidFill>
              <a:prstDash val="solid"/>
              <a:round/>
              <a:headEnd type="none" w="med" len="med"/>
              <a:tailEnd type="none" w="med" len="med"/>
            </a:ln>
          </p:spPr>
        </p:cxnSp>
      </p:grpSp>
      <p:sp>
        <p:nvSpPr>
          <p:cNvPr id="204" name="Google Shape;204;p15"/>
          <p:cNvSpPr txBox="1">
            <a:spLocks noGrp="1"/>
          </p:cNvSpPr>
          <p:nvPr>
            <p:ph type="subTitle" idx="1"/>
          </p:nvPr>
        </p:nvSpPr>
        <p:spPr>
          <a:xfrm>
            <a:off x="4072800" y="1856625"/>
            <a:ext cx="1690500" cy="819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400">
                <a:solidFill>
                  <a:schemeClr val="lt1"/>
                </a:solidFill>
              </a:defRPr>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205" name="Google Shape;205;p15"/>
          <p:cNvSpPr txBox="1">
            <a:spLocks noGrp="1"/>
          </p:cNvSpPr>
          <p:nvPr>
            <p:ph type="ctrTitle"/>
          </p:nvPr>
        </p:nvSpPr>
        <p:spPr>
          <a:xfrm>
            <a:off x="4014025" y="1624225"/>
            <a:ext cx="1808100" cy="3849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600"/>
              <a:buFont typeface="Fira Sans Condensed Medium"/>
              <a:buNone/>
              <a:defRPr sz="2400"/>
            </a:lvl1pPr>
            <a:lvl2pPr lvl="1"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206" name="Google Shape;206;p15"/>
          <p:cNvSpPr txBox="1">
            <a:spLocks noGrp="1"/>
          </p:cNvSpPr>
          <p:nvPr>
            <p:ph type="subTitle" idx="2"/>
          </p:nvPr>
        </p:nvSpPr>
        <p:spPr>
          <a:xfrm>
            <a:off x="6524375" y="1856625"/>
            <a:ext cx="1690500" cy="819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400">
                <a:solidFill>
                  <a:schemeClr val="lt1"/>
                </a:solidFill>
              </a:defRPr>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207" name="Google Shape;207;p15"/>
          <p:cNvSpPr txBox="1">
            <a:spLocks noGrp="1"/>
          </p:cNvSpPr>
          <p:nvPr>
            <p:ph type="ctrTitle" idx="3"/>
          </p:nvPr>
        </p:nvSpPr>
        <p:spPr>
          <a:xfrm>
            <a:off x="6465750" y="1624225"/>
            <a:ext cx="1808100" cy="3849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600"/>
              <a:buFont typeface="Fira Sans Condensed Medium"/>
              <a:buNone/>
              <a:defRPr sz="2400"/>
            </a:lvl1pPr>
            <a:lvl2pPr lvl="1"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208" name="Google Shape;208;p15"/>
          <p:cNvSpPr txBox="1">
            <a:spLocks noGrp="1"/>
          </p:cNvSpPr>
          <p:nvPr>
            <p:ph type="subTitle" idx="4"/>
          </p:nvPr>
        </p:nvSpPr>
        <p:spPr>
          <a:xfrm>
            <a:off x="4072750" y="3533600"/>
            <a:ext cx="1690500" cy="946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400">
                <a:solidFill>
                  <a:schemeClr val="lt1"/>
                </a:solidFill>
              </a:defRPr>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209" name="Google Shape;209;p15"/>
          <p:cNvSpPr txBox="1">
            <a:spLocks noGrp="1"/>
          </p:cNvSpPr>
          <p:nvPr>
            <p:ph type="ctrTitle" idx="5"/>
          </p:nvPr>
        </p:nvSpPr>
        <p:spPr>
          <a:xfrm>
            <a:off x="4014025" y="3301201"/>
            <a:ext cx="1808100" cy="3849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600"/>
              <a:buFont typeface="Fira Sans Condensed Medium"/>
              <a:buNone/>
              <a:defRPr sz="2400"/>
            </a:lvl1pPr>
            <a:lvl2pPr lvl="1"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210" name="Google Shape;210;p15"/>
          <p:cNvSpPr txBox="1">
            <a:spLocks noGrp="1"/>
          </p:cNvSpPr>
          <p:nvPr>
            <p:ph type="subTitle" idx="6"/>
          </p:nvPr>
        </p:nvSpPr>
        <p:spPr>
          <a:xfrm>
            <a:off x="6524525" y="3533600"/>
            <a:ext cx="1690500" cy="946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400">
                <a:solidFill>
                  <a:schemeClr val="lt1"/>
                </a:solidFill>
              </a:defRPr>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211" name="Google Shape;211;p15"/>
          <p:cNvSpPr txBox="1">
            <a:spLocks noGrp="1"/>
          </p:cNvSpPr>
          <p:nvPr>
            <p:ph type="ctrTitle" idx="7"/>
          </p:nvPr>
        </p:nvSpPr>
        <p:spPr>
          <a:xfrm>
            <a:off x="6465750" y="3301200"/>
            <a:ext cx="1808100" cy="3849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600"/>
              <a:buFont typeface="Fira Sans Condensed Medium"/>
              <a:buNone/>
              <a:defRPr sz="2400"/>
            </a:lvl1pPr>
            <a:lvl2pPr lvl="1"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212" name="Google Shape;212;p15"/>
          <p:cNvSpPr txBox="1">
            <a:spLocks noGrp="1"/>
          </p:cNvSpPr>
          <p:nvPr>
            <p:ph type="title" idx="8"/>
          </p:nvPr>
        </p:nvSpPr>
        <p:spPr>
          <a:xfrm>
            <a:off x="4336000" y="294993"/>
            <a:ext cx="4177800" cy="6501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3600"/>
            </a:lvl1pPr>
            <a:lvl2pPr lvl="1" algn="r" rtl="0">
              <a:spcBef>
                <a:spcPts val="0"/>
              </a:spcBef>
              <a:spcAft>
                <a:spcPts val="0"/>
              </a:spcAft>
              <a:buNone/>
              <a:defRPr sz="3600"/>
            </a:lvl2pPr>
            <a:lvl3pPr lvl="2" algn="r" rtl="0">
              <a:spcBef>
                <a:spcPts val="0"/>
              </a:spcBef>
              <a:spcAft>
                <a:spcPts val="0"/>
              </a:spcAft>
              <a:buNone/>
              <a:defRPr sz="3600"/>
            </a:lvl3pPr>
            <a:lvl4pPr lvl="3" algn="r" rtl="0">
              <a:spcBef>
                <a:spcPts val="0"/>
              </a:spcBef>
              <a:spcAft>
                <a:spcPts val="0"/>
              </a:spcAft>
              <a:buNone/>
              <a:defRPr sz="3600"/>
            </a:lvl4pPr>
            <a:lvl5pPr lvl="4" algn="r" rtl="0">
              <a:spcBef>
                <a:spcPts val="0"/>
              </a:spcBef>
              <a:spcAft>
                <a:spcPts val="0"/>
              </a:spcAft>
              <a:buNone/>
              <a:defRPr sz="3600"/>
            </a:lvl5pPr>
            <a:lvl6pPr lvl="5" algn="r" rtl="0">
              <a:spcBef>
                <a:spcPts val="0"/>
              </a:spcBef>
              <a:spcAft>
                <a:spcPts val="0"/>
              </a:spcAft>
              <a:buNone/>
              <a:defRPr sz="3600"/>
            </a:lvl6pPr>
            <a:lvl7pPr lvl="6" algn="r" rtl="0">
              <a:spcBef>
                <a:spcPts val="0"/>
              </a:spcBef>
              <a:spcAft>
                <a:spcPts val="0"/>
              </a:spcAft>
              <a:buNone/>
              <a:defRPr sz="3600"/>
            </a:lvl7pPr>
            <a:lvl8pPr lvl="7" algn="r" rtl="0">
              <a:spcBef>
                <a:spcPts val="0"/>
              </a:spcBef>
              <a:spcAft>
                <a:spcPts val="0"/>
              </a:spcAft>
              <a:buNone/>
              <a:defRPr sz="3600"/>
            </a:lvl8pPr>
            <a:lvl9pPr lvl="8" algn="r" rtl="0">
              <a:spcBef>
                <a:spcPts val="0"/>
              </a:spcBef>
              <a:spcAft>
                <a:spcPts val="0"/>
              </a:spcAft>
              <a:buNone/>
              <a:defRPr sz="36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list">
  <p:cSld name="CUSTOM_13">
    <p:spTree>
      <p:nvGrpSpPr>
        <p:cNvPr id="1" name="Shape 217"/>
        <p:cNvGrpSpPr/>
        <p:nvPr/>
      </p:nvGrpSpPr>
      <p:grpSpPr>
        <a:xfrm>
          <a:off x="0" y="0"/>
          <a:ext cx="0" cy="0"/>
          <a:chOff x="0" y="0"/>
          <a:chExt cx="0" cy="0"/>
        </a:xfrm>
      </p:grpSpPr>
      <p:sp>
        <p:nvSpPr>
          <p:cNvPr id="218" name="Google Shape;218;p17"/>
          <p:cNvSpPr txBox="1">
            <a:spLocks noGrp="1"/>
          </p:cNvSpPr>
          <p:nvPr>
            <p:ph type="body" idx="1"/>
          </p:nvPr>
        </p:nvSpPr>
        <p:spPr>
          <a:xfrm>
            <a:off x="720000" y="1357150"/>
            <a:ext cx="5140200" cy="3416400"/>
          </a:xfrm>
          <a:prstGeom prst="rect">
            <a:avLst/>
          </a:prstGeom>
        </p:spPr>
        <p:txBody>
          <a:bodyPr spcFirstLastPara="1" wrap="square" lIns="91425" tIns="91425" rIns="91425" bIns="91425" anchor="t" anchorCtr="0">
            <a:noAutofit/>
          </a:bodyPr>
          <a:lstStyle>
            <a:lvl1pPr marL="457200" lvl="0" indent="-330200" rtl="0">
              <a:spcBef>
                <a:spcPts val="0"/>
              </a:spcBef>
              <a:spcAft>
                <a:spcPts val="0"/>
              </a:spcAft>
              <a:buSzPts val="1600"/>
              <a:buFont typeface="Nunito Light"/>
              <a:buChar char="●"/>
              <a:defRPr sz="1400"/>
            </a:lvl1pPr>
            <a:lvl2pPr marL="914400" lvl="1" indent="-330200" rtl="0">
              <a:spcBef>
                <a:spcPts val="1600"/>
              </a:spcBef>
              <a:spcAft>
                <a:spcPts val="0"/>
              </a:spcAft>
              <a:buSzPts val="1600"/>
              <a:buFont typeface="Nunito Light"/>
              <a:buChar char="○"/>
              <a:defRPr/>
            </a:lvl2pPr>
            <a:lvl3pPr marL="1371600" lvl="2" indent="-323850" rtl="0">
              <a:spcBef>
                <a:spcPts val="1600"/>
              </a:spcBef>
              <a:spcAft>
                <a:spcPts val="0"/>
              </a:spcAft>
              <a:buSzPts val="1500"/>
              <a:buFont typeface="Nunito Light"/>
              <a:buChar char="■"/>
              <a:defRPr/>
            </a:lvl3pPr>
            <a:lvl4pPr marL="1828800" lvl="3" indent="-323850" rtl="0">
              <a:spcBef>
                <a:spcPts val="1600"/>
              </a:spcBef>
              <a:spcAft>
                <a:spcPts val="0"/>
              </a:spcAft>
              <a:buSzPts val="1500"/>
              <a:buFont typeface="Nunito Light"/>
              <a:buChar char="●"/>
              <a:defRPr/>
            </a:lvl4pPr>
            <a:lvl5pPr marL="2286000" lvl="4" indent="-317500" rtl="0">
              <a:spcBef>
                <a:spcPts val="1600"/>
              </a:spcBef>
              <a:spcAft>
                <a:spcPts val="0"/>
              </a:spcAft>
              <a:buSzPts val="1400"/>
              <a:buFont typeface="Nunito Light"/>
              <a:buChar char="○"/>
              <a:defRPr/>
            </a:lvl5pPr>
            <a:lvl6pPr marL="2743200" lvl="5" indent="-317500" rtl="0">
              <a:spcBef>
                <a:spcPts val="1600"/>
              </a:spcBef>
              <a:spcAft>
                <a:spcPts val="0"/>
              </a:spcAft>
              <a:buSzPts val="1400"/>
              <a:buFont typeface="Nunito Light"/>
              <a:buChar char="■"/>
              <a:defRPr/>
            </a:lvl6pPr>
            <a:lvl7pPr marL="3200400" lvl="6" indent="-311150" rtl="0">
              <a:spcBef>
                <a:spcPts val="1600"/>
              </a:spcBef>
              <a:spcAft>
                <a:spcPts val="0"/>
              </a:spcAft>
              <a:buSzPts val="1300"/>
              <a:buFont typeface="Nunito Light"/>
              <a:buChar char="●"/>
              <a:defRPr/>
            </a:lvl7pPr>
            <a:lvl8pPr marL="3657600" lvl="7" indent="-311150" rtl="0">
              <a:spcBef>
                <a:spcPts val="1600"/>
              </a:spcBef>
              <a:spcAft>
                <a:spcPts val="0"/>
              </a:spcAft>
              <a:buSzPts val="1300"/>
              <a:buFont typeface="Nunito Light"/>
              <a:buChar char="○"/>
              <a:defRPr/>
            </a:lvl8pPr>
            <a:lvl9pPr marL="4114800" lvl="8" indent="-317500" rtl="0">
              <a:spcBef>
                <a:spcPts val="1600"/>
              </a:spcBef>
              <a:spcAft>
                <a:spcPts val="1600"/>
              </a:spcAft>
              <a:buSzPts val="1400"/>
              <a:buFont typeface="Nunito Light"/>
              <a:buChar char="■"/>
              <a:defRPr/>
            </a:lvl9pPr>
          </a:lstStyle>
          <a:p>
            <a:endParaRPr/>
          </a:p>
        </p:txBody>
      </p:sp>
      <p:sp>
        <p:nvSpPr>
          <p:cNvPr id="219" name="Google Shape;219;p17"/>
          <p:cNvSpPr txBox="1">
            <a:spLocks noGrp="1"/>
          </p:cNvSpPr>
          <p:nvPr>
            <p:ph type="title"/>
          </p:nvPr>
        </p:nvSpPr>
        <p:spPr>
          <a:xfrm>
            <a:off x="4336000" y="294993"/>
            <a:ext cx="4177800" cy="6501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3600"/>
            </a:lvl1pPr>
            <a:lvl2pPr lvl="1" algn="r" rtl="0">
              <a:spcBef>
                <a:spcPts val="0"/>
              </a:spcBef>
              <a:spcAft>
                <a:spcPts val="0"/>
              </a:spcAft>
              <a:buNone/>
              <a:defRPr sz="3600"/>
            </a:lvl2pPr>
            <a:lvl3pPr lvl="2" algn="r" rtl="0">
              <a:spcBef>
                <a:spcPts val="0"/>
              </a:spcBef>
              <a:spcAft>
                <a:spcPts val="0"/>
              </a:spcAft>
              <a:buNone/>
              <a:defRPr sz="3600"/>
            </a:lvl3pPr>
            <a:lvl4pPr lvl="3" algn="r" rtl="0">
              <a:spcBef>
                <a:spcPts val="0"/>
              </a:spcBef>
              <a:spcAft>
                <a:spcPts val="0"/>
              </a:spcAft>
              <a:buNone/>
              <a:defRPr sz="3600"/>
            </a:lvl4pPr>
            <a:lvl5pPr lvl="4" algn="r" rtl="0">
              <a:spcBef>
                <a:spcPts val="0"/>
              </a:spcBef>
              <a:spcAft>
                <a:spcPts val="0"/>
              </a:spcAft>
              <a:buNone/>
              <a:defRPr sz="3600"/>
            </a:lvl5pPr>
            <a:lvl6pPr lvl="5" algn="r" rtl="0">
              <a:spcBef>
                <a:spcPts val="0"/>
              </a:spcBef>
              <a:spcAft>
                <a:spcPts val="0"/>
              </a:spcAft>
              <a:buNone/>
              <a:defRPr sz="3600"/>
            </a:lvl6pPr>
            <a:lvl7pPr lvl="6" algn="r" rtl="0">
              <a:spcBef>
                <a:spcPts val="0"/>
              </a:spcBef>
              <a:spcAft>
                <a:spcPts val="0"/>
              </a:spcAft>
              <a:buNone/>
              <a:defRPr sz="3600"/>
            </a:lvl7pPr>
            <a:lvl8pPr lvl="7" algn="r" rtl="0">
              <a:spcBef>
                <a:spcPts val="0"/>
              </a:spcBef>
              <a:spcAft>
                <a:spcPts val="0"/>
              </a:spcAft>
              <a:buNone/>
              <a:defRPr sz="3600"/>
            </a:lvl8pPr>
            <a:lvl9pPr lvl="8" algn="r" rtl="0">
              <a:spcBef>
                <a:spcPts val="0"/>
              </a:spcBef>
              <a:spcAft>
                <a:spcPts val="0"/>
              </a:spcAft>
              <a:buNone/>
              <a:defRPr sz="3600"/>
            </a:lvl9pPr>
          </a:lstStyle>
          <a:p>
            <a:endParaRPr/>
          </a:p>
        </p:txBody>
      </p:sp>
      <p:grpSp>
        <p:nvGrpSpPr>
          <p:cNvPr id="220" name="Google Shape;220;p17"/>
          <p:cNvGrpSpPr/>
          <p:nvPr/>
        </p:nvGrpSpPr>
        <p:grpSpPr>
          <a:xfrm rot="6300244">
            <a:off x="289224" y="324158"/>
            <a:ext cx="701224" cy="591799"/>
            <a:chOff x="5495733" y="3271125"/>
            <a:chExt cx="1159989" cy="978975"/>
          </a:xfrm>
        </p:grpSpPr>
        <p:sp>
          <p:nvSpPr>
            <p:cNvPr id="221" name="Google Shape;221;p17"/>
            <p:cNvSpPr/>
            <p:nvPr/>
          </p:nvSpPr>
          <p:spPr>
            <a:xfrm rot="1394850">
              <a:off x="5924709" y="3308199"/>
              <a:ext cx="228548" cy="228548"/>
            </a:xfrm>
            <a:custGeom>
              <a:avLst/>
              <a:gdLst/>
              <a:ahLst/>
              <a:cxnLst/>
              <a:rect l="l" t="t" r="r" b="b"/>
              <a:pathLst>
                <a:path w="9142" h="9142" extrusionOk="0">
                  <a:moveTo>
                    <a:pt x="4592" y="2909"/>
                  </a:moveTo>
                  <a:cubicBezTo>
                    <a:pt x="4705" y="2909"/>
                    <a:pt x="4820" y="2921"/>
                    <a:pt x="4934" y="2946"/>
                  </a:cubicBezTo>
                  <a:cubicBezTo>
                    <a:pt x="6349" y="3252"/>
                    <a:pt x="6732" y="5126"/>
                    <a:pt x="5508" y="5929"/>
                  </a:cubicBezTo>
                  <a:cubicBezTo>
                    <a:pt x="5223" y="6116"/>
                    <a:pt x="4917" y="6199"/>
                    <a:pt x="4620" y="6199"/>
                  </a:cubicBezTo>
                  <a:cubicBezTo>
                    <a:pt x="3640" y="6199"/>
                    <a:pt x="2749" y="5294"/>
                    <a:pt x="2984" y="4208"/>
                  </a:cubicBezTo>
                  <a:cubicBezTo>
                    <a:pt x="3150" y="3443"/>
                    <a:pt x="3837" y="2909"/>
                    <a:pt x="4592" y="2909"/>
                  </a:cubicBezTo>
                  <a:close/>
                  <a:moveTo>
                    <a:pt x="4743" y="1"/>
                  </a:moveTo>
                  <a:lnTo>
                    <a:pt x="4360" y="842"/>
                  </a:lnTo>
                  <a:cubicBezTo>
                    <a:pt x="4054" y="881"/>
                    <a:pt x="3710" y="919"/>
                    <a:pt x="3404" y="1034"/>
                  </a:cubicBezTo>
                  <a:lnTo>
                    <a:pt x="2754" y="383"/>
                  </a:lnTo>
                  <a:lnTo>
                    <a:pt x="1492" y="1225"/>
                  </a:lnTo>
                  <a:lnTo>
                    <a:pt x="1798" y="2104"/>
                  </a:lnTo>
                  <a:cubicBezTo>
                    <a:pt x="1568" y="2334"/>
                    <a:pt x="1377" y="2602"/>
                    <a:pt x="1224" y="2908"/>
                  </a:cubicBezTo>
                  <a:lnTo>
                    <a:pt x="306" y="2908"/>
                  </a:lnTo>
                  <a:lnTo>
                    <a:pt x="0" y="4399"/>
                  </a:lnTo>
                  <a:lnTo>
                    <a:pt x="842" y="4782"/>
                  </a:lnTo>
                  <a:cubicBezTo>
                    <a:pt x="842" y="5088"/>
                    <a:pt x="918" y="5432"/>
                    <a:pt x="995" y="5738"/>
                  </a:cubicBezTo>
                  <a:lnTo>
                    <a:pt x="345" y="6388"/>
                  </a:lnTo>
                  <a:lnTo>
                    <a:pt x="1186" y="7688"/>
                  </a:lnTo>
                  <a:lnTo>
                    <a:pt x="2066" y="7344"/>
                  </a:lnTo>
                  <a:cubicBezTo>
                    <a:pt x="2295" y="7574"/>
                    <a:pt x="2601" y="7765"/>
                    <a:pt x="2869" y="7918"/>
                  </a:cubicBezTo>
                  <a:lnTo>
                    <a:pt x="2869" y="8836"/>
                  </a:lnTo>
                  <a:lnTo>
                    <a:pt x="4360" y="9142"/>
                  </a:lnTo>
                  <a:lnTo>
                    <a:pt x="4743" y="8339"/>
                  </a:lnTo>
                  <a:cubicBezTo>
                    <a:pt x="5087" y="8300"/>
                    <a:pt x="5393" y="8224"/>
                    <a:pt x="5699" y="8147"/>
                  </a:cubicBezTo>
                  <a:lnTo>
                    <a:pt x="6387" y="8798"/>
                  </a:lnTo>
                  <a:lnTo>
                    <a:pt x="7650" y="7956"/>
                  </a:lnTo>
                  <a:lnTo>
                    <a:pt x="7344" y="7076"/>
                  </a:lnTo>
                  <a:cubicBezTo>
                    <a:pt x="7573" y="6847"/>
                    <a:pt x="7764" y="6579"/>
                    <a:pt x="7917" y="6273"/>
                  </a:cubicBezTo>
                  <a:lnTo>
                    <a:pt x="8835" y="6273"/>
                  </a:lnTo>
                  <a:lnTo>
                    <a:pt x="9141" y="4782"/>
                  </a:lnTo>
                  <a:lnTo>
                    <a:pt x="8300" y="4399"/>
                  </a:lnTo>
                  <a:cubicBezTo>
                    <a:pt x="8300" y="4055"/>
                    <a:pt x="8223" y="3749"/>
                    <a:pt x="8109" y="3443"/>
                  </a:cubicBezTo>
                  <a:lnTo>
                    <a:pt x="8759" y="2793"/>
                  </a:lnTo>
                  <a:lnTo>
                    <a:pt x="7917" y="1493"/>
                  </a:lnTo>
                  <a:lnTo>
                    <a:pt x="7076" y="1799"/>
                  </a:lnTo>
                  <a:cubicBezTo>
                    <a:pt x="6808" y="1607"/>
                    <a:pt x="6540" y="1416"/>
                    <a:pt x="6234" y="1263"/>
                  </a:cubicBezTo>
                  <a:lnTo>
                    <a:pt x="6234" y="345"/>
                  </a:lnTo>
                  <a:lnTo>
                    <a:pt x="4743"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17"/>
            <p:cNvSpPr/>
            <p:nvPr/>
          </p:nvSpPr>
          <p:spPr>
            <a:xfrm rot="1394850">
              <a:off x="5923606" y="3307022"/>
              <a:ext cx="229498" cy="231423"/>
            </a:xfrm>
            <a:custGeom>
              <a:avLst/>
              <a:gdLst/>
              <a:ahLst/>
              <a:cxnLst/>
              <a:rect l="l" t="t" r="r" b="b"/>
              <a:pathLst>
                <a:path w="9180" h="9257" extrusionOk="0">
                  <a:moveTo>
                    <a:pt x="4743" y="1"/>
                  </a:moveTo>
                  <a:lnTo>
                    <a:pt x="4743" y="39"/>
                  </a:lnTo>
                  <a:lnTo>
                    <a:pt x="4360" y="880"/>
                  </a:lnTo>
                  <a:lnTo>
                    <a:pt x="4398" y="880"/>
                  </a:lnTo>
                  <a:cubicBezTo>
                    <a:pt x="4065" y="880"/>
                    <a:pt x="3731" y="952"/>
                    <a:pt x="3432" y="1061"/>
                  </a:cubicBezTo>
                  <a:lnTo>
                    <a:pt x="3432" y="1061"/>
                  </a:lnTo>
                  <a:lnTo>
                    <a:pt x="2792" y="421"/>
                  </a:lnTo>
                  <a:lnTo>
                    <a:pt x="1606" y="1378"/>
                  </a:lnTo>
                  <a:lnTo>
                    <a:pt x="1912" y="2257"/>
                  </a:lnTo>
                  <a:cubicBezTo>
                    <a:pt x="1759" y="2448"/>
                    <a:pt x="1606" y="2640"/>
                    <a:pt x="1492" y="2869"/>
                  </a:cubicBezTo>
                  <a:cubicBezTo>
                    <a:pt x="1606" y="2640"/>
                    <a:pt x="1759" y="2448"/>
                    <a:pt x="1951" y="2257"/>
                  </a:cubicBezTo>
                  <a:lnTo>
                    <a:pt x="1645" y="1416"/>
                  </a:lnTo>
                  <a:lnTo>
                    <a:pt x="2884" y="590"/>
                  </a:lnTo>
                  <a:lnTo>
                    <a:pt x="2884" y="590"/>
                  </a:lnTo>
                  <a:lnTo>
                    <a:pt x="3519" y="1225"/>
                  </a:lnTo>
                  <a:cubicBezTo>
                    <a:pt x="3825" y="1110"/>
                    <a:pt x="4169" y="1072"/>
                    <a:pt x="4475" y="1033"/>
                  </a:cubicBezTo>
                  <a:cubicBezTo>
                    <a:pt x="4627" y="768"/>
                    <a:pt x="4741" y="503"/>
                    <a:pt x="4892" y="200"/>
                  </a:cubicBezTo>
                  <a:lnTo>
                    <a:pt x="4892" y="200"/>
                  </a:lnTo>
                  <a:lnTo>
                    <a:pt x="6349" y="536"/>
                  </a:lnTo>
                  <a:lnTo>
                    <a:pt x="6311" y="498"/>
                  </a:lnTo>
                  <a:lnTo>
                    <a:pt x="6311" y="345"/>
                  </a:lnTo>
                  <a:lnTo>
                    <a:pt x="6272" y="345"/>
                  </a:lnTo>
                  <a:lnTo>
                    <a:pt x="4781" y="1"/>
                  </a:lnTo>
                  <a:close/>
                  <a:moveTo>
                    <a:pt x="1492" y="2869"/>
                  </a:moveTo>
                  <a:cubicBezTo>
                    <a:pt x="1453" y="2907"/>
                    <a:pt x="1415" y="2946"/>
                    <a:pt x="1377" y="3022"/>
                  </a:cubicBezTo>
                  <a:lnTo>
                    <a:pt x="1492" y="2869"/>
                  </a:lnTo>
                  <a:close/>
                  <a:moveTo>
                    <a:pt x="6311" y="1263"/>
                  </a:moveTo>
                  <a:lnTo>
                    <a:pt x="6311" y="1416"/>
                  </a:lnTo>
                  <a:cubicBezTo>
                    <a:pt x="6617" y="1569"/>
                    <a:pt x="6884" y="1760"/>
                    <a:pt x="7114" y="1990"/>
                  </a:cubicBezTo>
                  <a:lnTo>
                    <a:pt x="7963" y="1657"/>
                  </a:lnTo>
                  <a:lnTo>
                    <a:pt x="7963" y="1657"/>
                  </a:lnTo>
                  <a:cubicBezTo>
                    <a:pt x="8219" y="2060"/>
                    <a:pt x="8475" y="2463"/>
                    <a:pt x="8731" y="2900"/>
                  </a:cubicBezTo>
                  <a:lnTo>
                    <a:pt x="8731" y="2900"/>
                  </a:lnTo>
                  <a:lnTo>
                    <a:pt x="8452" y="3213"/>
                  </a:lnTo>
                  <a:lnTo>
                    <a:pt x="8744" y="2922"/>
                  </a:lnTo>
                  <a:lnTo>
                    <a:pt x="8744" y="2922"/>
                  </a:lnTo>
                  <a:cubicBezTo>
                    <a:pt x="8749" y="2930"/>
                    <a:pt x="8754" y="2938"/>
                    <a:pt x="8758" y="2946"/>
                  </a:cubicBezTo>
                  <a:lnTo>
                    <a:pt x="8758" y="2907"/>
                  </a:lnTo>
                  <a:lnTo>
                    <a:pt x="8797" y="2869"/>
                  </a:lnTo>
                  <a:lnTo>
                    <a:pt x="8797" y="2831"/>
                  </a:lnTo>
                  <a:lnTo>
                    <a:pt x="8797" y="2793"/>
                  </a:lnTo>
                  <a:lnTo>
                    <a:pt x="7994" y="1531"/>
                  </a:lnTo>
                  <a:lnTo>
                    <a:pt x="7994" y="1492"/>
                  </a:lnTo>
                  <a:lnTo>
                    <a:pt x="7955" y="1492"/>
                  </a:lnTo>
                  <a:lnTo>
                    <a:pt x="7104" y="1788"/>
                  </a:lnTo>
                  <a:lnTo>
                    <a:pt x="7104" y="1788"/>
                  </a:lnTo>
                  <a:cubicBezTo>
                    <a:pt x="6876" y="1563"/>
                    <a:pt x="6575" y="1376"/>
                    <a:pt x="6311" y="1263"/>
                  </a:cubicBezTo>
                  <a:close/>
                  <a:moveTo>
                    <a:pt x="8452" y="3213"/>
                  </a:moveTo>
                  <a:lnTo>
                    <a:pt x="8157" y="3509"/>
                  </a:lnTo>
                  <a:lnTo>
                    <a:pt x="8157" y="3509"/>
                  </a:lnTo>
                  <a:cubicBezTo>
                    <a:pt x="8153" y="3500"/>
                    <a:pt x="8150" y="3490"/>
                    <a:pt x="8147" y="3481"/>
                  </a:cubicBezTo>
                  <a:lnTo>
                    <a:pt x="8147" y="3519"/>
                  </a:lnTo>
                  <a:lnTo>
                    <a:pt x="8157" y="3509"/>
                  </a:lnTo>
                  <a:lnTo>
                    <a:pt x="8157" y="3509"/>
                  </a:lnTo>
                  <a:cubicBezTo>
                    <a:pt x="8160" y="3518"/>
                    <a:pt x="8163" y="3527"/>
                    <a:pt x="8166" y="3535"/>
                  </a:cubicBezTo>
                  <a:lnTo>
                    <a:pt x="8166" y="3535"/>
                  </a:lnTo>
                  <a:lnTo>
                    <a:pt x="8452" y="3213"/>
                  </a:lnTo>
                  <a:close/>
                  <a:moveTo>
                    <a:pt x="344" y="2946"/>
                  </a:moveTo>
                  <a:cubicBezTo>
                    <a:pt x="297" y="3182"/>
                    <a:pt x="235" y="3462"/>
                    <a:pt x="168" y="3786"/>
                  </a:cubicBezTo>
                  <a:lnTo>
                    <a:pt x="168" y="3786"/>
                  </a:lnTo>
                  <a:cubicBezTo>
                    <a:pt x="240" y="3478"/>
                    <a:pt x="299" y="3211"/>
                    <a:pt x="344" y="2984"/>
                  </a:cubicBezTo>
                  <a:lnTo>
                    <a:pt x="1300" y="2984"/>
                  </a:lnTo>
                  <a:lnTo>
                    <a:pt x="1262" y="2946"/>
                  </a:lnTo>
                  <a:close/>
                  <a:moveTo>
                    <a:pt x="168" y="3786"/>
                  </a:moveTo>
                  <a:cubicBezTo>
                    <a:pt x="118" y="3997"/>
                    <a:pt x="62" y="4227"/>
                    <a:pt x="0" y="4476"/>
                  </a:cubicBezTo>
                  <a:lnTo>
                    <a:pt x="842" y="4858"/>
                  </a:lnTo>
                  <a:cubicBezTo>
                    <a:pt x="878" y="5183"/>
                    <a:pt x="914" y="5474"/>
                    <a:pt x="1014" y="5795"/>
                  </a:cubicBezTo>
                  <a:lnTo>
                    <a:pt x="1014" y="5795"/>
                  </a:lnTo>
                  <a:lnTo>
                    <a:pt x="1033" y="5776"/>
                  </a:lnTo>
                  <a:cubicBezTo>
                    <a:pt x="956" y="5432"/>
                    <a:pt x="880" y="5126"/>
                    <a:pt x="880" y="4820"/>
                  </a:cubicBezTo>
                  <a:lnTo>
                    <a:pt x="45" y="4402"/>
                  </a:lnTo>
                  <a:lnTo>
                    <a:pt x="45" y="4402"/>
                  </a:lnTo>
                  <a:cubicBezTo>
                    <a:pt x="87" y="4182"/>
                    <a:pt x="128" y="3976"/>
                    <a:pt x="168" y="3786"/>
                  </a:cubicBezTo>
                  <a:close/>
                  <a:moveTo>
                    <a:pt x="383" y="6388"/>
                  </a:moveTo>
                  <a:lnTo>
                    <a:pt x="383" y="6426"/>
                  </a:lnTo>
                  <a:lnTo>
                    <a:pt x="398" y="6411"/>
                  </a:lnTo>
                  <a:lnTo>
                    <a:pt x="398" y="6411"/>
                  </a:lnTo>
                  <a:lnTo>
                    <a:pt x="383" y="6388"/>
                  </a:lnTo>
                  <a:close/>
                  <a:moveTo>
                    <a:pt x="1014" y="5795"/>
                  </a:moveTo>
                  <a:lnTo>
                    <a:pt x="398" y="6411"/>
                  </a:lnTo>
                  <a:lnTo>
                    <a:pt x="398" y="6411"/>
                  </a:lnTo>
                  <a:lnTo>
                    <a:pt x="413" y="6434"/>
                  </a:lnTo>
                  <a:lnTo>
                    <a:pt x="1023" y="5824"/>
                  </a:lnTo>
                  <a:lnTo>
                    <a:pt x="1023" y="5824"/>
                  </a:lnTo>
                  <a:cubicBezTo>
                    <a:pt x="1026" y="5833"/>
                    <a:pt x="1030" y="5843"/>
                    <a:pt x="1033" y="5852"/>
                  </a:cubicBezTo>
                  <a:lnTo>
                    <a:pt x="1033" y="5814"/>
                  </a:lnTo>
                  <a:lnTo>
                    <a:pt x="1023" y="5824"/>
                  </a:lnTo>
                  <a:lnTo>
                    <a:pt x="1023" y="5824"/>
                  </a:lnTo>
                  <a:cubicBezTo>
                    <a:pt x="1020" y="5814"/>
                    <a:pt x="1017" y="5804"/>
                    <a:pt x="1014" y="5795"/>
                  </a:cubicBezTo>
                  <a:close/>
                  <a:moveTo>
                    <a:pt x="8166" y="3535"/>
                  </a:moveTo>
                  <a:lnTo>
                    <a:pt x="8147" y="3558"/>
                  </a:lnTo>
                  <a:cubicBezTo>
                    <a:pt x="8223" y="3864"/>
                    <a:pt x="8300" y="4208"/>
                    <a:pt x="8300" y="4514"/>
                  </a:cubicBezTo>
                  <a:lnTo>
                    <a:pt x="9135" y="4894"/>
                  </a:lnTo>
                  <a:lnTo>
                    <a:pt x="9135" y="4894"/>
                  </a:lnTo>
                  <a:cubicBezTo>
                    <a:pt x="9061" y="5366"/>
                    <a:pt x="8953" y="5839"/>
                    <a:pt x="8844" y="6311"/>
                  </a:cubicBezTo>
                  <a:lnTo>
                    <a:pt x="7841" y="6311"/>
                  </a:lnTo>
                  <a:lnTo>
                    <a:pt x="7841" y="6350"/>
                  </a:lnTo>
                  <a:cubicBezTo>
                    <a:pt x="7688" y="6617"/>
                    <a:pt x="7496" y="6885"/>
                    <a:pt x="7305" y="7153"/>
                  </a:cubicBezTo>
                  <a:lnTo>
                    <a:pt x="7305" y="7191"/>
                  </a:lnTo>
                  <a:cubicBezTo>
                    <a:pt x="7416" y="7449"/>
                    <a:pt x="7491" y="7742"/>
                    <a:pt x="7599" y="8003"/>
                  </a:cubicBezTo>
                  <a:lnTo>
                    <a:pt x="7599" y="8003"/>
                  </a:lnTo>
                  <a:lnTo>
                    <a:pt x="6372" y="8820"/>
                  </a:lnTo>
                  <a:lnTo>
                    <a:pt x="5737" y="8185"/>
                  </a:lnTo>
                  <a:cubicBezTo>
                    <a:pt x="5431" y="8262"/>
                    <a:pt x="5087" y="8338"/>
                    <a:pt x="4781" y="8338"/>
                  </a:cubicBezTo>
                  <a:lnTo>
                    <a:pt x="4743" y="8338"/>
                  </a:lnTo>
                  <a:lnTo>
                    <a:pt x="4363" y="9173"/>
                  </a:lnTo>
                  <a:lnTo>
                    <a:pt x="4363" y="9173"/>
                  </a:lnTo>
                  <a:lnTo>
                    <a:pt x="2945" y="8882"/>
                  </a:lnTo>
                  <a:lnTo>
                    <a:pt x="2945" y="8882"/>
                  </a:lnTo>
                  <a:lnTo>
                    <a:pt x="2945" y="7994"/>
                  </a:lnTo>
                  <a:lnTo>
                    <a:pt x="2945" y="7956"/>
                  </a:lnTo>
                  <a:lnTo>
                    <a:pt x="2907" y="7956"/>
                  </a:lnTo>
                  <a:cubicBezTo>
                    <a:pt x="2639" y="7803"/>
                    <a:pt x="2371" y="7650"/>
                    <a:pt x="2104" y="7420"/>
                  </a:cubicBezTo>
                  <a:lnTo>
                    <a:pt x="1255" y="7716"/>
                  </a:lnTo>
                  <a:lnTo>
                    <a:pt x="1255" y="7716"/>
                  </a:lnTo>
                  <a:lnTo>
                    <a:pt x="413" y="6434"/>
                  </a:lnTo>
                  <a:lnTo>
                    <a:pt x="383" y="6464"/>
                  </a:lnTo>
                  <a:lnTo>
                    <a:pt x="1224" y="7765"/>
                  </a:lnTo>
                  <a:lnTo>
                    <a:pt x="2075" y="7469"/>
                  </a:lnTo>
                  <a:lnTo>
                    <a:pt x="2075" y="7469"/>
                  </a:lnTo>
                  <a:cubicBezTo>
                    <a:pt x="2304" y="7694"/>
                    <a:pt x="2605" y="7882"/>
                    <a:pt x="2907" y="8032"/>
                  </a:cubicBezTo>
                  <a:lnTo>
                    <a:pt x="2907" y="8912"/>
                  </a:lnTo>
                  <a:lnTo>
                    <a:pt x="2907" y="8950"/>
                  </a:lnTo>
                  <a:lnTo>
                    <a:pt x="2945" y="8950"/>
                  </a:lnTo>
                  <a:lnTo>
                    <a:pt x="4437" y="9256"/>
                  </a:lnTo>
                  <a:cubicBezTo>
                    <a:pt x="4590" y="8989"/>
                    <a:pt x="4704" y="8683"/>
                    <a:pt x="4857" y="8415"/>
                  </a:cubicBezTo>
                  <a:lnTo>
                    <a:pt x="4819" y="8415"/>
                  </a:lnTo>
                  <a:cubicBezTo>
                    <a:pt x="5116" y="8378"/>
                    <a:pt x="5449" y="8341"/>
                    <a:pt x="5748" y="8234"/>
                  </a:cubicBezTo>
                  <a:lnTo>
                    <a:pt x="5748" y="8234"/>
                  </a:lnTo>
                  <a:lnTo>
                    <a:pt x="6370" y="8821"/>
                  </a:lnTo>
                  <a:lnTo>
                    <a:pt x="6370" y="8821"/>
                  </a:lnTo>
                  <a:lnTo>
                    <a:pt x="6349" y="8836"/>
                  </a:lnTo>
                  <a:lnTo>
                    <a:pt x="6385" y="8836"/>
                  </a:lnTo>
                  <a:lnTo>
                    <a:pt x="6425" y="8874"/>
                  </a:lnTo>
                  <a:lnTo>
                    <a:pt x="6464" y="8874"/>
                  </a:lnTo>
                  <a:lnTo>
                    <a:pt x="7764" y="8032"/>
                  </a:lnTo>
                  <a:lnTo>
                    <a:pt x="7764" y="7994"/>
                  </a:lnTo>
                  <a:lnTo>
                    <a:pt x="7468" y="7180"/>
                  </a:lnTo>
                  <a:lnTo>
                    <a:pt x="7468" y="7180"/>
                  </a:lnTo>
                  <a:cubicBezTo>
                    <a:pt x="7683" y="6927"/>
                    <a:pt x="7865" y="6674"/>
                    <a:pt x="8012" y="6388"/>
                  </a:cubicBezTo>
                  <a:lnTo>
                    <a:pt x="8873" y="6388"/>
                  </a:lnTo>
                  <a:lnTo>
                    <a:pt x="8873" y="6350"/>
                  </a:lnTo>
                  <a:cubicBezTo>
                    <a:pt x="8988" y="5852"/>
                    <a:pt x="9103" y="5355"/>
                    <a:pt x="9179" y="4858"/>
                  </a:cubicBezTo>
                  <a:lnTo>
                    <a:pt x="9179" y="4820"/>
                  </a:lnTo>
                  <a:lnTo>
                    <a:pt x="8338" y="4437"/>
                  </a:lnTo>
                  <a:lnTo>
                    <a:pt x="8338" y="4476"/>
                  </a:lnTo>
                  <a:cubicBezTo>
                    <a:pt x="8338" y="4151"/>
                    <a:pt x="8270" y="3827"/>
                    <a:pt x="8166" y="3535"/>
                  </a:cubicBezTo>
                  <a:close/>
                </a:path>
              </a:pathLst>
            </a:custGeom>
            <a:solidFill>
              <a:srgbClr val="407BFF"/>
            </a:solidFill>
            <a:ln w="9525" cap="flat" cmpd="sng">
              <a:solidFill>
                <a:srgbClr val="407B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7"/>
            <p:cNvSpPr/>
            <p:nvPr/>
          </p:nvSpPr>
          <p:spPr>
            <a:xfrm rot="1394850">
              <a:off x="6110428" y="3704786"/>
              <a:ext cx="471396" cy="471421"/>
            </a:xfrm>
            <a:custGeom>
              <a:avLst/>
              <a:gdLst/>
              <a:ahLst/>
              <a:cxnLst/>
              <a:rect l="l" t="t" r="r" b="b"/>
              <a:pathLst>
                <a:path w="18856" h="18857" extrusionOk="0">
                  <a:moveTo>
                    <a:pt x="2601" y="5891"/>
                  </a:moveTo>
                  <a:cubicBezTo>
                    <a:pt x="2907" y="5279"/>
                    <a:pt x="3290" y="4744"/>
                    <a:pt x="3748" y="4246"/>
                  </a:cubicBezTo>
                  <a:lnTo>
                    <a:pt x="3098" y="2449"/>
                  </a:lnTo>
                  <a:lnTo>
                    <a:pt x="5737" y="766"/>
                  </a:lnTo>
                  <a:lnTo>
                    <a:pt x="7076" y="2066"/>
                  </a:lnTo>
                  <a:cubicBezTo>
                    <a:pt x="7726" y="1875"/>
                    <a:pt x="8414" y="1760"/>
                    <a:pt x="9103" y="1722"/>
                  </a:cubicBezTo>
                  <a:lnTo>
                    <a:pt x="9906" y="1"/>
                  </a:lnTo>
                  <a:lnTo>
                    <a:pt x="12966" y="651"/>
                  </a:lnTo>
                  <a:lnTo>
                    <a:pt x="12966" y="2563"/>
                  </a:lnTo>
                  <a:cubicBezTo>
                    <a:pt x="13578" y="2869"/>
                    <a:pt x="14113" y="3290"/>
                    <a:pt x="14649" y="3749"/>
                  </a:cubicBezTo>
                  <a:lnTo>
                    <a:pt x="16408" y="3099"/>
                  </a:lnTo>
                  <a:lnTo>
                    <a:pt x="18129" y="5738"/>
                  </a:lnTo>
                  <a:lnTo>
                    <a:pt x="16790" y="7077"/>
                  </a:lnTo>
                  <a:cubicBezTo>
                    <a:pt x="16982" y="7727"/>
                    <a:pt x="17135" y="8415"/>
                    <a:pt x="17135" y="9104"/>
                  </a:cubicBezTo>
                  <a:lnTo>
                    <a:pt x="18856" y="9868"/>
                  </a:lnTo>
                  <a:lnTo>
                    <a:pt x="18205" y="12966"/>
                  </a:lnTo>
                  <a:lnTo>
                    <a:pt x="16293" y="12966"/>
                  </a:lnTo>
                  <a:cubicBezTo>
                    <a:pt x="15987" y="13540"/>
                    <a:pt x="15566" y="14114"/>
                    <a:pt x="15108" y="14611"/>
                  </a:cubicBezTo>
                  <a:lnTo>
                    <a:pt x="15758" y="16409"/>
                  </a:lnTo>
                  <a:lnTo>
                    <a:pt x="13157" y="18091"/>
                  </a:lnTo>
                  <a:lnTo>
                    <a:pt x="11780" y="16791"/>
                  </a:lnTo>
                  <a:cubicBezTo>
                    <a:pt x="11130" y="16982"/>
                    <a:pt x="10442" y="17097"/>
                    <a:pt x="9791" y="17135"/>
                  </a:cubicBezTo>
                  <a:lnTo>
                    <a:pt x="8988" y="18856"/>
                  </a:lnTo>
                  <a:lnTo>
                    <a:pt x="5928" y="18206"/>
                  </a:lnTo>
                  <a:lnTo>
                    <a:pt x="5928" y="16294"/>
                  </a:lnTo>
                  <a:cubicBezTo>
                    <a:pt x="5317" y="15988"/>
                    <a:pt x="4743" y="15567"/>
                    <a:pt x="4246" y="15108"/>
                  </a:cubicBezTo>
                  <a:lnTo>
                    <a:pt x="2448" y="15758"/>
                  </a:lnTo>
                  <a:lnTo>
                    <a:pt x="765" y="13119"/>
                  </a:lnTo>
                  <a:lnTo>
                    <a:pt x="2104" y="11781"/>
                  </a:lnTo>
                  <a:cubicBezTo>
                    <a:pt x="1874" y="11131"/>
                    <a:pt x="1760" y="10442"/>
                    <a:pt x="1721" y="9754"/>
                  </a:cubicBezTo>
                  <a:lnTo>
                    <a:pt x="0" y="8951"/>
                  </a:lnTo>
                  <a:lnTo>
                    <a:pt x="689" y="5891"/>
                  </a:lnTo>
                  <a:lnTo>
                    <a:pt x="2601" y="5891"/>
                  </a:lnTo>
                  <a:close/>
                  <a:moveTo>
                    <a:pt x="6196" y="8568"/>
                  </a:moveTo>
                  <a:cubicBezTo>
                    <a:pt x="5584" y="11475"/>
                    <a:pt x="8797" y="13693"/>
                    <a:pt x="11283" y="12087"/>
                  </a:cubicBezTo>
                  <a:cubicBezTo>
                    <a:pt x="13769" y="10480"/>
                    <a:pt x="13119" y="6656"/>
                    <a:pt x="10212" y="6006"/>
                  </a:cubicBezTo>
                  <a:cubicBezTo>
                    <a:pt x="8376" y="5623"/>
                    <a:pt x="6617" y="6771"/>
                    <a:pt x="6234" y="8568"/>
                  </a:cubicBezTo>
                  <a:close/>
                </a:path>
              </a:pathLst>
            </a:custGeom>
            <a:solidFill>
              <a:srgbClr val="A4C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17"/>
            <p:cNvSpPr/>
            <p:nvPr/>
          </p:nvSpPr>
          <p:spPr>
            <a:xfrm rot="1394912">
              <a:off x="5541379" y="3654666"/>
              <a:ext cx="291161" cy="291177"/>
            </a:xfrm>
            <a:custGeom>
              <a:avLst/>
              <a:gdLst/>
              <a:ahLst/>
              <a:cxnLst/>
              <a:rect l="l" t="t" r="r" b="b"/>
              <a:pathLst>
                <a:path w="18856" h="18857" extrusionOk="0">
                  <a:moveTo>
                    <a:pt x="2601" y="5891"/>
                  </a:moveTo>
                  <a:cubicBezTo>
                    <a:pt x="2907" y="5279"/>
                    <a:pt x="3290" y="4744"/>
                    <a:pt x="3748" y="4246"/>
                  </a:cubicBezTo>
                  <a:lnTo>
                    <a:pt x="3098" y="2449"/>
                  </a:lnTo>
                  <a:lnTo>
                    <a:pt x="5737" y="766"/>
                  </a:lnTo>
                  <a:lnTo>
                    <a:pt x="7076" y="2066"/>
                  </a:lnTo>
                  <a:cubicBezTo>
                    <a:pt x="7726" y="1875"/>
                    <a:pt x="8414" y="1760"/>
                    <a:pt x="9103" y="1722"/>
                  </a:cubicBezTo>
                  <a:lnTo>
                    <a:pt x="9906" y="1"/>
                  </a:lnTo>
                  <a:lnTo>
                    <a:pt x="12966" y="651"/>
                  </a:lnTo>
                  <a:lnTo>
                    <a:pt x="12966" y="2563"/>
                  </a:lnTo>
                  <a:cubicBezTo>
                    <a:pt x="13578" y="2869"/>
                    <a:pt x="14113" y="3290"/>
                    <a:pt x="14649" y="3749"/>
                  </a:cubicBezTo>
                  <a:lnTo>
                    <a:pt x="16408" y="3099"/>
                  </a:lnTo>
                  <a:lnTo>
                    <a:pt x="18129" y="5738"/>
                  </a:lnTo>
                  <a:lnTo>
                    <a:pt x="16790" y="7077"/>
                  </a:lnTo>
                  <a:cubicBezTo>
                    <a:pt x="16982" y="7727"/>
                    <a:pt x="17135" y="8415"/>
                    <a:pt x="17135" y="9104"/>
                  </a:cubicBezTo>
                  <a:lnTo>
                    <a:pt x="18856" y="9868"/>
                  </a:lnTo>
                  <a:lnTo>
                    <a:pt x="18205" y="12966"/>
                  </a:lnTo>
                  <a:lnTo>
                    <a:pt x="16293" y="12966"/>
                  </a:lnTo>
                  <a:cubicBezTo>
                    <a:pt x="15987" y="13540"/>
                    <a:pt x="15566" y="14114"/>
                    <a:pt x="15108" y="14611"/>
                  </a:cubicBezTo>
                  <a:lnTo>
                    <a:pt x="15758" y="16409"/>
                  </a:lnTo>
                  <a:lnTo>
                    <a:pt x="13157" y="18091"/>
                  </a:lnTo>
                  <a:lnTo>
                    <a:pt x="11780" y="16791"/>
                  </a:lnTo>
                  <a:cubicBezTo>
                    <a:pt x="11130" y="16982"/>
                    <a:pt x="10442" y="17097"/>
                    <a:pt x="9791" y="17135"/>
                  </a:cubicBezTo>
                  <a:lnTo>
                    <a:pt x="8988" y="18856"/>
                  </a:lnTo>
                  <a:lnTo>
                    <a:pt x="5928" y="18206"/>
                  </a:lnTo>
                  <a:lnTo>
                    <a:pt x="5928" y="16294"/>
                  </a:lnTo>
                  <a:cubicBezTo>
                    <a:pt x="5317" y="15988"/>
                    <a:pt x="4743" y="15567"/>
                    <a:pt x="4246" y="15108"/>
                  </a:cubicBezTo>
                  <a:lnTo>
                    <a:pt x="2448" y="15758"/>
                  </a:lnTo>
                  <a:lnTo>
                    <a:pt x="765" y="13119"/>
                  </a:lnTo>
                  <a:lnTo>
                    <a:pt x="2104" y="11781"/>
                  </a:lnTo>
                  <a:cubicBezTo>
                    <a:pt x="1874" y="11131"/>
                    <a:pt x="1760" y="10442"/>
                    <a:pt x="1721" y="9754"/>
                  </a:cubicBezTo>
                  <a:lnTo>
                    <a:pt x="0" y="8951"/>
                  </a:lnTo>
                  <a:lnTo>
                    <a:pt x="689" y="5891"/>
                  </a:lnTo>
                  <a:lnTo>
                    <a:pt x="2601" y="5891"/>
                  </a:lnTo>
                  <a:close/>
                  <a:moveTo>
                    <a:pt x="6196" y="8568"/>
                  </a:moveTo>
                  <a:cubicBezTo>
                    <a:pt x="5584" y="11475"/>
                    <a:pt x="8797" y="13693"/>
                    <a:pt x="11283" y="12087"/>
                  </a:cubicBezTo>
                  <a:cubicBezTo>
                    <a:pt x="13769" y="10480"/>
                    <a:pt x="13119" y="6656"/>
                    <a:pt x="10212" y="6006"/>
                  </a:cubicBezTo>
                  <a:cubicBezTo>
                    <a:pt x="8376" y="5623"/>
                    <a:pt x="6617" y="6771"/>
                    <a:pt x="6234" y="8568"/>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5" name="Google Shape;225;p17"/>
          <p:cNvGrpSpPr/>
          <p:nvPr/>
        </p:nvGrpSpPr>
        <p:grpSpPr>
          <a:xfrm>
            <a:off x="7972743" y="4222609"/>
            <a:ext cx="541058" cy="638888"/>
            <a:chOff x="8226513" y="2012350"/>
            <a:chExt cx="644500" cy="761125"/>
          </a:xfrm>
        </p:grpSpPr>
        <p:sp>
          <p:nvSpPr>
            <p:cNvPr id="226" name="Google Shape;226;p17"/>
            <p:cNvSpPr/>
            <p:nvPr/>
          </p:nvSpPr>
          <p:spPr>
            <a:xfrm>
              <a:off x="8646288" y="2547800"/>
              <a:ext cx="223775" cy="224725"/>
            </a:xfrm>
            <a:custGeom>
              <a:avLst/>
              <a:gdLst/>
              <a:ahLst/>
              <a:cxnLst/>
              <a:rect l="l" t="t" r="r" b="b"/>
              <a:pathLst>
                <a:path w="8951" h="8989" extrusionOk="0">
                  <a:moveTo>
                    <a:pt x="4495" y="2802"/>
                  </a:moveTo>
                  <a:cubicBezTo>
                    <a:pt x="4692" y="2802"/>
                    <a:pt x="4893" y="2836"/>
                    <a:pt x="5087" y="2907"/>
                  </a:cubicBezTo>
                  <a:cubicBezTo>
                    <a:pt x="6464" y="3442"/>
                    <a:pt x="6464" y="5355"/>
                    <a:pt x="5125" y="5928"/>
                  </a:cubicBezTo>
                  <a:cubicBezTo>
                    <a:pt x="4896" y="6033"/>
                    <a:pt x="4666" y="6081"/>
                    <a:pt x="4444" y="6081"/>
                  </a:cubicBezTo>
                  <a:cubicBezTo>
                    <a:pt x="3372" y="6081"/>
                    <a:pt x="2508" y="4966"/>
                    <a:pt x="2984" y="3825"/>
                  </a:cubicBezTo>
                  <a:cubicBezTo>
                    <a:pt x="3219" y="3178"/>
                    <a:pt x="3839" y="2802"/>
                    <a:pt x="4495" y="2802"/>
                  </a:cubicBezTo>
                  <a:close/>
                  <a:moveTo>
                    <a:pt x="5431" y="0"/>
                  </a:moveTo>
                  <a:lnTo>
                    <a:pt x="4896" y="765"/>
                  </a:lnTo>
                  <a:cubicBezTo>
                    <a:pt x="4743" y="746"/>
                    <a:pt x="4580" y="737"/>
                    <a:pt x="4413" y="737"/>
                  </a:cubicBezTo>
                  <a:cubicBezTo>
                    <a:pt x="4246" y="737"/>
                    <a:pt x="4074" y="746"/>
                    <a:pt x="3902" y="765"/>
                  </a:cubicBezTo>
                  <a:lnTo>
                    <a:pt x="3366" y="39"/>
                  </a:lnTo>
                  <a:lnTo>
                    <a:pt x="1951" y="650"/>
                  </a:lnTo>
                  <a:lnTo>
                    <a:pt x="2142" y="1530"/>
                  </a:lnTo>
                  <a:cubicBezTo>
                    <a:pt x="1875" y="1760"/>
                    <a:pt x="1645" y="1989"/>
                    <a:pt x="1454" y="2257"/>
                  </a:cubicBezTo>
                  <a:lnTo>
                    <a:pt x="574" y="2104"/>
                  </a:lnTo>
                  <a:lnTo>
                    <a:pt x="0" y="3519"/>
                  </a:lnTo>
                  <a:lnTo>
                    <a:pt x="765" y="4054"/>
                  </a:lnTo>
                  <a:cubicBezTo>
                    <a:pt x="689" y="4399"/>
                    <a:pt x="689" y="4705"/>
                    <a:pt x="765" y="5049"/>
                  </a:cubicBezTo>
                  <a:lnTo>
                    <a:pt x="0" y="5584"/>
                  </a:lnTo>
                  <a:lnTo>
                    <a:pt x="612" y="6999"/>
                  </a:lnTo>
                  <a:lnTo>
                    <a:pt x="1530" y="6808"/>
                  </a:lnTo>
                  <a:cubicBezTo>
                    <a:pt x="1722" y="7076"/>
                    <a:pt x="1951" y="7305"/>
                    <a:pt x="2219" y="7535"/>
                  </a:cubicBezTo>
                  <a:lnTo>
                    <a:pt x="2104" y="8414"/>
                  </a:lnTo>
                  <a:lnTo>
                    <a:pt x="3519" y="8988"/>
                  </a:lnTo>
                  <a:lnTo>
                    <a:pt x="4016" y="8261"/>
                  </a:lnTo>
                  <a:cubicBezTo>
                    <a:pt x="4188" y="8281"/>
                    <a:pt x="4351" y="8290"/>
                    <a:pt x="4514" y="8290"/>
                  </a:cubicBezTo>
                  <a:cubicBezTo>
                    <a:pt x="4676" y="8290"/>
                    <a:pt x="4839" y="8281"/>
                    <a:pt x="5011" y="8261"/>
                  </a:cubicBezTo>
                  <a:lnTo>
                    <a:pt x="5546" y="8988"/>
                  </a:lnTo>
                  <a:lnTo>
                    <a:pt x="6961" y="8376"/>
                  </a:lnTo>
                  <a:lnTo>
                    <a:pt x="6770" y="7497"/>
                  </a:lnTo>
                  <a:cubicBezTo>
                    <a:pt x="7038" y="7267"/>
                    <a:pt x="7267" y="7038"/>
                    <a:pt x="7497" y="6770"/>
                  </a:cubicBezTo>
                  <a:lnTo>
                    <a:pt x="8376" y="6923"/>
                  </a:lnTo>
                  <a:lnTo>
                    <a:pt x="8950" y="5469"/>
                  </a:lnTo>
                  <a:lnTo>
                    <a:pt x="8185" y="4972"/>
                  </a:lnTo>
                  <a:cubicBezTo>
                    <a:pt x="8223" y="4628"/>
                    <a:pt x="8223" y="4284"/>
                    <a:pt x="8185" y="3978"/>
                  </a:cubicBezTo>
                  <a:lnTo>
                    <a:pt x="8950" y="3404"/>
                  </a:lnTo>
                  <a:lnTo>
                    <a:pt x="8338" y="2027"/>
                  </a:lnTo>
                  <a:lnTo>
                    <a:pt x="7420" y="2180"/>
                  </a:lnTo>
                  <a:cubicBezTo>
                    <a:pt x="7229" y="1913"/>
                    <a:pt x="6999" y="1683"/>
                    <a:pt x="6732" y="1492"/>
                  </a:cubicBezTo>
                  <a:lnTo>
                    <a:pt x="6847" y="574"/>
                  </a:lnTo>
                  <a:lnTo>
                    <a:pt x="5431"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7"/>
            <p:cNvSpPr/>
            <p:nvPr/>
          </p:nvSpPr>
          <p:spPr>
            <a:xfrm>
              <a:off x="8644363" y="2547800"/>
              <a:ext cx="226650" cy="225675"/>
            </a:xfrm>
            <a:custGeom>
              <a:avLst/>
              <a:gdLst/>
              <a:ahLst/>
              <a:cxnLst/>
              <a:rect l="l" t="t" r="r" b="b"/>
              <a:pathLst>
                <a:path w="9066" h="9027" extrusionOk="0">
                  <a:moveTo>
                    <a:pt x="2198" y="1118"/>
                  </a:moveTo>
                  <a:cubicBezTo>
                    <a:pt x="2221" y="1264"/>
                    <a:pt x="2239" y="1402"/>
                    <a:pt x="2257" y="1530"/>
                  </a:cubicBezTo>
                  <a:cubicBezTo>
                    <a:pt x="2066" y="1683"/>
                    <a:pt x="1875" y="1836"/>
                    <a:pt x="1722" y="2027"/>
                  </a:cubicBezTo>
                  <a:cubicBezTo>
                    <a:pt x="1684" y="2104"/>
                    <a:pt x="1607" y="2142"/>
                    <a:pt x="1607" y="2180"/>
                  </a:cubicBezTo>
                  <a:lnTo>
                    <a:pt x="1722" y="2066"/>
                  </a:lnTo>
                  <a:cubicBezTo>
                    <a:pt x="1913" y="1874"/>
                    <a:pt x="2066" y="1683"/>
                    <a:pt x="2296" y="1530"/>
                  </a:cubicBezTo>
                  <a:cubicBezTo>
                    <a:pt x="2257" y="1413"/>
                    <a:pt x="2228" y="1276"/>
                    <a:pt x="2198" y="1118"/>
                  </a:cubicBezTo>
                  <a:close/>
                  <a:moveTo>
                    <a:pt x="1607" y="2180"/>
                  </a:moveTo>
                  <a:lnTo>
                    <a:pt x="1607" y="2180"/>
                  </a:lnTo>
                  <a:cubicBezTo>
                    <a:pt x="1569" y="2219"/>
                    <a:pt x="1569" y="2257"/>
                    <a:pt x="1569" y="2257"/>
                  </a:cubicBezTo>
                  <a:lnTo>
                    <a:pt x="1607" y="2180"/>
                  </a:lnTo>
                  <a:close/>
                  <a:moveTo>
                    <a:pt x="575" y="2104"/>
                  </a:moveTo>
                  <a:lnTo>
                    <a:pt x="1" y="3557"/>
                  </a:lnTo>
                  <a:lnTo>
                    <a:pt x="39" y="3582"/>
                  </a:lnTo>
                  <a:lnTo>
                    <a:pt x="39" y="3595"/>
                  </a:lnTo>
                  <a:lnTo>
                    <a:pt x="44" y="3585"/>
                  </a:lnTo>
                  <a:lnTo>
                    <a:pt x="536" y="3905"/>
                  </a:lnTo>
                  <a:lnTo>
                    <a:pt x="51" y="3566"/>
                  </a:lnTo>
                  <a:lnTo>
                    <a:pt x="613" y="2180"/>
                  </a:lnTo>
                  <a:lnTo>
                    <a:pt x="1301" y="2257"/>
                  </a:lnTo>
                  <a:lnTo>
                    <a:pt x="1454" y="2257"/>
                  </a:lnTo>
                  <a:lnTo>
                    <a:pt x="1263" y="2219"/>
                  </a:lnTo>
                  <a:lnTo>
                    <a:pt x="575" y="2104"/>
                  </a:lnTo>
                  <a:close/>
                  <a:moveTo>
                    <a:pt x="536" y="3905"/>
                  </a:moveTo>
                  <a:lnTo>
                    <a:pt x="765" y="4065"/>
                  </a:lnTo>
                  <a:lnTo>
                    <a:pt x="765" y="4065"/>
                  </a:lnTo>
                  <a:cubicBezTo>
                    <a:pt x="765" y="4061"/>
                    <a:pt x="766" y="4058"/>
                    <a:pt x="766" y="4054"/>
                  </a:cubicBezTo>
                  <a:lnTo>
                    <a:pt x="536" y="3905"/>
                  </a:lnTo>
                  <a:close/>
                  <a:moveTo>
                    <a:pt x="7574" y="6770"/>
                  </a:moveTo>
                  <a:lnTo>
                    <a:pt x="7608" y="6776"/>
                  </a:lnTo>
                  <a:lnTo>
                    <a:pt x="7608" y="6776"/>
                  </a:lnTo>
                  <a:cubicBezTo>
                    <a:pt x="7610" y="6774"/>
                    <a:pt x="7611" y="6772"/>
                    <a:pt x="7612" y="6770"/>
                  </a:cubicBezTo>
                  <a:close/>
                  <a:moveTo>
                    <a:pt x="7608" y="6776"/>
                  </a:moveTo>
                  <a:cubicBezTo>
                    <a:pt x="7606" y="6780"/>
                    <a:pt x="7603" y="6784"/>
                    <a:pt x="7601" y="6788"/>
                  </a:cubicBezTo>
                  <a:lnTo>
                    <a:pt x="7601" y="6788"/>
                  </a:lnTo>
                  <a:lnTo>
                    <a:pt x="7918" y="6827"/>
                  </a:lnTo>
                  <a:lnTo>
                    <a:pt x="7918" y="6827"/>
                  </a:lnTo>
                  <a:lnTo>
                    <a:pt x="7608" y="6776"/>
                  </a:lnTo>
                  <a:close/>
                  <a:moveTo>
                    <a:pt x="3481" y="0"/>
                  </a:moveTo>
                  <a:lnTo>
                    <a:pt x="2105" y="612"/>
                  </a:lnTo>
                  <a:lnTo>
                    <a:pt x="2105" y="650"/>
                  </a:lnTo>
                  <a:lnTo>
                    <a:pt x="2112" y="648"/>
                  </a:lnTo>
                  <a:lnTo>
                    <a:pt x="2112" y="648"/>
                  </a:lnTo>
                  <a:cubicBezTo>
                    <a:pt x="2145" y="821"/>
                    <a:pt x="2172" y="977"/>
                    <a:pt x="2198" y="1118"/>
                  </a:cubicBezTo>
                  <a:lnTo>
                    <a:pt x="2198" y="1118"/>
                  </a:lnTo>
                  <a:cubicBezTo>
                    <a:pt x="2175" y="970"/>
                    <a:pt x="2148" y="813"/>
                    <a:pt x="2112" y="647"/>
                  </a:cubicBezTo>
                  <a:lnTo>
                    <a:pt x="2112" y="647"/>
                  </a:lnTo>
                  <a:lnTo>
                    <a:pt x="2112" y="648"/>
                  </a:lnTo>
                  <a:lnTo>
                    <a:pt x="2112" y="648"/>
                  </a:lnTo>
                  <a:cubicBezTo>
                    <a:pt x="2109" y="636"/>
                    <a:pt x="2107" y="624"/>
                    <a:pt x="2105" y="612"/>
                  </a:cubicBezTo>
                  <a:lnTo>
                    <a:pt x="2105" y="612"/>
                  </a:lnTo>
                  <a:cubicBezTo>
                    <a:pt x="2107" y="624"/>
                    <a:pt x="2110" y="636"/>
                    <a:pt x="2112" y="647"/>
                  </a:cubicBezTo>
                  <a:lnTo>
                    <a:pt x="2112" y="647"/>
                  </a:lnTo>
                  <a:lnTo>
                    <a:pt x="3490" y="89"/>
                  </a:lnTo>
                  <a:lnTo>
                    <a:pt x="3490" y="89"/>
                  </a:lnTo>
                  <a:lnTo>
                    <a:pt x="4017" y="803"/>
                  </a:lnTo>
                  <a:cubicBezTo>
                    <a:pt x="4189" y="784"/>
                    <a:pt x="4361" y="775"/>
                    <a:pt x="4528" y="775"/>
                  </a:cubicBezTo>
                  <a:cubicBezTo>
                    <a:pt x="4696" y="775"/>
                    <a:pt x="4858" y="784"/>
                    <a:pt x="5011" y="803"/>
                  </a:cubicBezTo>
                  <a:lnTo>
                    <a:pt x="5049" y="803"/>
                  </a:lnTo>
                  <a:lnTo>
                    <a:pt x="5568" y="62"/>
                  </a:lnTo>
                  <a:lnTo>
                    <a:pt x="5568" y="62"/>
                  </a:lnTo>
                  <a:lnTo>
                    <a:pt x="6921" y="596"/>
                  </a:lnTo>
                  <a:lnTo>
                    <a:pt x="6921" y="596"/>
                  </a:lnTo>
                  <a:cubicBezTo>
                    <a:pt x="6883" y="893"/>
                    <a:pt x="6846" y="1156"/>
                    <a:pt x="6809" y="1492"/>
                  </a:cubicBezTo>
                  <a:cubicBezTo>
                    <a:pt x="7038" y="1683"/>
                    <a:pt x="7306" y="1913"/>
                    <a:pt x="7497" y="2180"/>
                  </a:cubicBezTo>
                  <a:lnTo>
                    <a:pt x="7535" y="2180"/>
                  </a:lnTo>
                  <a:lnTo>
                    <a:pt x="8379" y="2034"/>
                  </a:lnTo>
                  <a:lnTo>
                    <a:pt x="8379" y="2034"/>
                  </a:lnTo>
                  <a:lnTo>
                    <a:pt x="8863" y="3450"/>
                  </a:lnTo>
                  <a:lnTo>
                    <a:pt x="8109" y="3978"/>
                  </a:lnTo>
                  <a:lnTo>
                    <a:pt x="8109" y="4016"/>
                  </a:lnTo>
                  <a:cubicBezTo>
                    <a:pt x="8147" y="4322"/>
                    <a:pt x="8147" y="4666"/>
                    <a:pt x="8109" y="5011"/>
                  </a:cubicBezTo>
                  <a:cubicBezTo>
                    <a:pt x="8373" y="5199"/>
                    <a:pt x="8599" y="5350"/>
                    <a:pt x="8862" y="5537"/>
                  </a:cubicBezTo>
                  <a:lnTo>
                    <a:pt x="8862" y="5537"/>
                  </a:lnTo>
                  <a:lnTo>
                    <a:pt x="8319" y="6877"/>
                  </a:lnTo>
                  <a:lnTo>
                    <a:pt x="8319" y="6877"/>
                  </a:lnTo>
                  <a:lnTo>
                    <a:pt x="7918" y="6827"/>
                  </a:lnTo>
                  <a:lnTo>
                    <a:pt x="7918" y="6827"/>
                  </a:lnTo>
                  <a:lnTo>
                    <a:pt x="8312" y="6893"/>
                  </a:lnTo>
                  <a:lnTo>
                    <a:pt x="8312" y="6893"/>
                  </a:lnTo>
                  <a:lnTo>
                    <a:pt x="8300" y="6923"/>
                  </a:lnTo>
                  <a:lnTo>
                    <a:pt x="8348" y="6899"/>
                  </a:lnTo>
                  <a:lnTo>
                    <a:pt x="8348" y="6899"/>
                  </a:lnTo>
                  <a:lnTo>
                    <a:pt x="8492" y="6923"/>
                  </a:lnTo>
                  <a:lnTo>
                    <a:pt x="8530" y="6923"/>
                  </a:lnTo>
                  <a:lnTo>
                    <a:pt x="8530" y="6885"/>
                  </a:lnTo>
                  <a:cubicBezTo>
                    <a:pt x="8721" y="6426"/>
                    <a:pt x="8912" y="5928"/>
                    <a:pt x="9065" y="5469"/>
                  </a:cubicBezTo>
                  <a:lnTo>
                    <a:pt x="9065" y="5431"/>
                  </a:lnTo>
                  <a:cubicBezTo>
                    <a:pt x="8799" y="5241"/>
                    <a:pt x="8533" y="5089"/>
                    <a:pt x="8305" y="4899"/>
                  </a:cubicBezTo>
                  <a:lnTo>
                    <a:pt x="8305" y="4899"/>
                  </a:lnTo>
                  <a:cubicBezTo>
                    <a:pt x="8337" y="4613"/>
                    <a:pt x="8337" y="4294"/>
                    <a:pt x="8304" y="3975"/>
                  </a:cubicBezTo>
                  <a:lnTo>
                    <a:pt x="8304" y="3975"/>
                  </a:lnTo>
                  <a:lnTo>
                    <a:pt x="9027" y="3442"/>
                  </a:lnTo>
                  <a:lnTo>
                    <a:pt x="9065" y="3442"/>
                  </a:lnTo>
                  <a:lnTo>
                    <a:pt x="9065" y="3404"/>
                  </a:lnTo>
                  <a:lnTo>
                    <a:pt x="8453" y="2027"/>
                  </a:lnTo>
                  <a:lnTo>
                    <a:pt x="8453" y="1989"/>
                  </a:lnTo>
                  <a:lnTo>
                    <a:pt x="8415" y="1989"/>
                  </a:lnTo>
                  <a:lnTo>
                    <a:pt x="7569" y="2136"/>
                  </a:lnTo>
                  <a:lnTo>
                    <a:pt x="7569" y="2136"/>
                  </a:lnTo>
                  <a:cubicBezTo>
                    <a:pt x="7343" y="1873"/>
                    <a:pt x="7116" y="1647"/>
                    <a:pt x="6853" y="1458"/>
                  </a:cubicBezTo>
                  <a:lnTo>
                    <a:pt x="6853" y="1458"/>
                  </a:lnTo>
                  <a:lnTo>
                    <a:pt x="7000" y="574"/>
                  </a:lnTo>
                  <a:lnTo>
                    <a:pt x="7000" y="536"/>
                  </a:lnTo>
                  <a:lnTo>
                    <a:pt x="6962" y="536"/>
                  </a:lnTo>
                  <a:lnTo>
                    <a:pt x="5508" y="0"/>
                  </a:lnTo>
                  <a:lnTo>
                    <a:pt x="4976" y="723"/>
                  </a:lnTo>
                  <a:lnTo>
                    <a:pt x="4976" y="723"/>
                  </a:lnTo>
                  <a:cubicBezTo>
                    <a:pt x="4815" y="707"/>
                    <a:pt x="4656" y="698"/>
                    <a:pt x="4500" y="698"/>
                  </a:cubicBezTo>
                  <a:cubicBezTo>
                    <a:pt x="4332" y="698"/>
                    <a:pt x="4170" y="708"/>
                    <a:pt x="4017" y="727"/>
                  </a:cubicBezTo>
                  <a:lnTo>
                    <a:pt x="3481" y="0"/>
                  </a:lnTo>
                  <a:close/>
                  <a:moveTo>
                    <a:pt x="765" y="4065"/>
                  </a:moveTo>
                  <a:cubicBezTo>
                    <a:pt x="729" y="4394"/>
                    <a:pt x="728" y="4723"/>
                    <a:pt x="762" y="5052"/>
                  </a:cubicBezTo>
                  <a:lnTo>
                    <a:pt x="762" y="5052"/>
                  </a:lnTo>
                  <a:lnTo>
                    <a:pt x="39" y="5584"/>
                  </a:lnTo>
                  <a:lnTo>
                    <a:pt x="39" y="5622"/>
                  </a:lnTo>
                  <a:lnTo>
                    <a:pt x="613" y="6999"/>
                  </a:lnTo>
                  <a:lnTo>
                    <a:pt x="613" y="7038"/>
                  </a:lnTo>
                  <a:lnTo>
                    <a:pt x="651" y="7038"/>
                  </a:lnTo>
                  <a:lnTo>
                    <a:pt x="1535" y="6890"/>
                  </a:lnTo>
                  <a:lnTo>
                    <a:pt x="1535" y="6890"/>
                  </a:lnTo>
                  <a:cubicBezTo>
                    <a:pt x="1724" y="7116"/>
                    <a:pt x="1949" y="7378"/>
                    <a:pt x="2248" y="7567"/>
                  </a:cubicBezTo>
                  <a:lnTo>
                    <a:pt x="2248" y="7567"/>
                  </a:lnTo>
                  <a:cubicBezTo>
                    <a:pt x="2181" y="7818"/>
                    <a:pt x="2144" y="8100"/>
                    <a:pt x="2109" y="8416"/>
                  </a:cubicBezTo>
                  <a:lnTo>
                    <a:pt x="2109" y="8416"/>
                  </a:lnTo>
                  <a:lnTo>
                    <a:pt x="2105" y="8414"/>
                  </a:lnTo>
                  <a:lnTo>
                    <a:pt x="2108" y="8418"/>
                  </a:lnTo>
                  <a:lnTo>
                    <a:pt x="2108" y="8418"/>
                  </a:lnTo>
                  <a:cubicBezTo>
                    <a:pt x="2107" y="8430"/>
                    <a:pt x="2106" y="8441"/>
                    <a:pt x="2105" y="8453"/>
                  </a:cubicBezTo>
                  <a:lnTo>
                    <a:pt x="2105" y="8491"/>
                  </a:lnTo>
                  <a:lnTo>
                    <a:pt x="3558" y="9026"/>
                  </a:lnTo>
                  <a:lnTo>
                    <a:pt x="3596" y="9026"/>
                  </a:lnTo>
                  <a:lnTo>
                    <a:pt x="4126" y="8269"/>
                  </a:lnTo>
                  <a:lnTo>
                    <a:pt x="4126" y="8269"/>
                  </a:lnTo>
                  <a:cubicBezTo>
                    <a:pt x="4275" y="8283"/>
                    <a:pt x="4423" y="8290"/>
                    <a:pt x="4571" y="8290"/>
                  </a:cubicBezTo>
                  <a:cubicBezTo>
                    <a:pt x="4732" y="8290"/>
                    <a:pt x="4892" y="8282"/>
                    <a:pt x="5052" y="8265"/>
                  </a:cubicBezTo>
                  <a:lnTo>
                    <a:pt x="5052" y="8265"/>
                  </a:lnTo>
                  <a:lnTo>
                    <a:pt x="5575" y="8937"/>
                  </a:lnTo>
                  <a:lnTo>
                    <a:pt x="5575" y="8937"/>
                  </a:lnTo>
                  <a:lnTo>
                    <a:pt x="5547" y="8950"/>
                  </a:lnTo>
                  <a:lnTo>
                    <a:pt x="5585" y="8950"/>
                  </a:lnTo>
                  <a:lnTo>
                    <a:pt x="5623" y="8988"/>
                  </a:lnTo>
                  <a:lnTo>
                    <a:pt x="5661" y="8988"/>
                  </a:lnTo>
                  <a:lnTo>
                    <a:pt x="7038" y="8414"/>
                  </a:lnTo>
                  <a:lnTo>
                    <a:pt x="7076" y="8414"/>
                  </a:lnTo>
                  <a:lnTo>
                    <a:pt x="7076" y="8376"/>
                  </a:lnTo>
                  <a:cubicBezTo>
                    <a:pt x="7040" y="8082"/>
                    <a:pt x="6968" y="7788"/>
                    <a:pt x="6928" y="7493"/>
                  </a:cubicBezTo>
                  <a:lnTo>
                    <a:pt x="6928" y="7493"/>
                  </a:lnTo>
                  <a:cubicBezTo>
                    <a:pt x="7189" y="7306"/>
                    <a:pt x="7413" y="7083"/>
                    <a:pt x="7601" y="6788"/>
                  </a:cubicBezTo>
                  <a:lnTo>
                    <a:pt x="7601" y="6788"/>
                  </a:lnTo>
                  <a:lnTo>
                    <a:pt x="7459" y="6770"/>
                  </a:lnTo>
                  <a:lnTo>
                    <a:pt x="7421" y="6770"/>
                  </a:lnTo>
                  <a:cubicBezTo>
                    <a:pt x="7229" y="6999"/>
                    <a:pt x="7000" y="7267"/>
                    <a:pt x="6732" y="7458"/>
                  </a:cubicBezTo>
                  <a:lnTo>
                    <a:pt x="6732" y="7497"/>
                  </a:lnTo>
                  <a:lnTo>
                    <a:pt x="6876" y="8359"/>
                  </a:lnTo>
                  <a:lnTo>
                    <a:pt x="6876" y="8359"/>
                  </a:lnTo>
                  <a:lnTo>
                    <a:pt x="5576" y="8937"/>
                  </a:lnTo>
                  <a:lnTo>
                    <a:pt x="5576" y="8937"/>
                  </a:lnTo>
                  <a:cubicBezTo>
                    <a:pt x="5398" y="8690"/>
                    <a:pt x="5222" y="8475"/>
                    <a:pt x="5076" y="8263"/>
                  </a:cubicBezTo>
                  <a:lnTo>
                    <a:pt x="5076" y="8263"/>
                  </a:lnTo>
                  <a:cubicBezTo>
                    <a:pt x="5080" y="8262"/>
                    <a:pt x="5084" y="8262"/>
                    <a:pt x="5088" y="8261"/>
                  </a:cubicBezTo>
                  <a:lnTo>
                    <a:pt x="5075" y="8261"/>
                  </a:lnTo>
                  <a:cubicBezTo>
                    <a:pt x="5067" y="8249"/>
                    <a:pt x="5058" y="8236"/>
                    <a:pt x="5049" y="8223"/>
                  </a:cubicBezTo>
                  <a:lnTo>
                    <a:pt x="5049" y="8185"/>
                  </a:lnTo>
                  <a:lnTo>
                    <a:pt x="5011" y="8185"/>
                  </a:lnTo>
                  <a:cubicBezTo>
                    <a:pt x="4858" y="8204"/>
                    <a:pt x="4696" y="8214"/>
                    <a:pt x="4528" y="8214"/>
                  </a:cubicBezTo>
                  <a:cubicBezTo>
                    <a:pt x="4361" y="8214"/>
                    <a:pt x="4189" y="8204"/>
                    <a:pt x="4017" y="8185"/>
                  </a:cubicBezTo>
                  <a:lnTo>
                    <a:pt x="4017" y="8223"/>
                  </a:lnTo>
                  <a:cubicBezTo>
                    <a:pt x="3832" y="8482"/>
                    <a:pt x="3647" y="8705"/>
                    <a:pt x="3497" y="8927"/>
                  </a:cubicBezTo>
                  <a:lnTo>
                    <a:pt x="3497" y="8927"/>
                  </a:lnTo>
                  <a:lnTo>
                    <a:pt x="2146" y="8430"/>
                  </a:lnTo>
                  <a:lnTo>
                    <a:pt x="2146" y="8430"/>
                  </a:lnTo>
                  <a:cubicBezTo>
                    <a:pt x="2183" y="8129"/>
                    <a:pt x="2221" y="7796"/>
                    <a:pt x="2296" y="7535"/>
                  </a:cubicBezTo>
                  <a:lnTo>
                    <a:pt x="2296" y="7497"/>
                  </a:lnTo>
                  <a:cubicBezTo>
                    <a:pt x="2028" y="7305"/>
                    <a:pt x="1760" y="7076"/>
                    <a:pt x="1569" y="6846"/>
                  </a:cubicBezTo>
                  <a:lnTo>
                    <a:pt x="687" y="6993"/>
                  </a:lnTo>
                  <a:lnTo>
                    <a:pt x="687" y="6993"/>
                  </a:lnTo>
                  <a:cubicBezTo>
                    <a:pt x="504" y="6519"/>
                    <a:pt x="287" y="6080"/>
                    <a:pt x="102" y="5642"/>
                  </a:cubicBezTo>
                  <a:lnTo>
                    <a:pt x="102" y="5642"/>
                  </a:lnTo>
                  <a:lnTo>
                    <a:pt x="804" y="5087"/>
                  </a:lnTo>
                  <a:cubicBezTo>
                    <a:pt x="766" y="4743"/>
                    <a:pt x="766" y="4399"/>
                    <a:pt x="804" y="4093"/>
                  </a:cubicBezTo>
                  <a:lnTo>
                    <a:pt x="765" y="4065"/>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17"/>
            <p:cNvSpPr/>
            <p:nvPr/>
          </p:nvSpPr>
          <p:spPr>
            <a:xfrm>
              <a:off x="8450288" y="2015225"/>
              <a:ext cx="375775" cy="376750"/>
            </a:xfrm>
            <a:custGeom>
              <a:avLst/>
              <a:gdLst/>
              <a:ahLst/>
              <a:cxnLst/>
              <a:rect l="l" t="t" r="r" b="b"/>
              <a:pathLst>
                <a:path w="15031" h="15070" extrusionOk="0">
                  <a:moveTo>
                    <a:pt x="7535" y="4655"/>
                  </a:moveTo>
                  <a:cubicBezTo>
                    <a:pt x="7879" y="4655"/>
                    <a:pt x="8228" y="4720"/>
                    <a:pt x="8567" y="4858"/>
                  </a:cubicBezTo>
                  <a:cubicBezTo>
                    <a:pt x="10824" y="5775"/>
                    <a:pt x="10862" y="8950"/>
                    <a:pt x="8605" y="9906"/>
                  </a:cubicBezTo>
                  <a:cubicBezTo>
                    <a:pt x="8242" y="10063"/>
                    <a:pt x="7876" y="10134"/>
                    <a:pt x="7523" y="10134"/>
                  </a:cubicBezTo>
                  <a:cubicBezTo>
                    <a:pt x="5721" y="10134"/>
                    <a:pt x="4243" y="8274"/>
                    <a:pt x="5010" y="6387"/>
                  </a:cubicBezTo>
                  <a:cubicBezTo>
                    <a:pt x="5418" y="5311"/>
                    <a:pt x="6444" y="4655"/>
                    <a:pt x="7535" y="4655"/>
                  </a:cubicBezTo>
                  <a:close/>
                  <a:moveTo>
                    <a:pt x="9103" y="0"/>
                  </a:moveTo>
                  <a:lnTo>
                    <a:pt x="8261" y="1301"/>
                  </a:lnTo>
                  <a:cubicBezTo>
                    <a:pt x="7974" y="1262"/>
                    <a:pt x="7687" y="1243"/>
                    <a:pt x="7405" y="1243"/>
                  </a:cubicBezTo>
                  <a:cubicBezTo>
                    <a:pt x="7123" y="1243"/>
                    <a:pt x="6846" y="1262"/>
                    <a:pt x="6578" y="1301"/>
                  </a:cubicBezTo>
                  <a:lnTo>
                    <a:pt x="5660" y="77"/>
                  </a:lnTo>
                  <a:lnTo>
                    <a:pt x="3327" y="1071"/>
                  </a:lnTo>
                  <a:lnTo>
                    <a:pt x="3595" y="2601"/>
                  </a:lnTo>
                  <a:cubicBezTo>
                    <a:pt x="3176" y="2944"/>
                    <a:pt x="2795" y="3325"/>
                    <a:pt x="2452" y="3781"/>
                  </a:cubicBezTo>
                  <a:lnTo>
                    <a:pt x="2452" y="3781"/>
                  </a:lnTo>
                  <a:lnTo>
                    <a:pt x="956" y="3557"/>
                  </a:lnTo>
                  <a:lnTo>
                    <a:pt x="0" y="5928"/>
                  </a:lnTo>
                  <a:lnTo>
                    <a:pt x="1224" y="6808"/>
                  </a:lnTo>
                  <a:cubicBezTo>
                    <a:pt x="1147" y="7344"/>
                    <a:pt x="1147" y="7917"/>
                    <a:pt x="1262" y="8453"/>
                  </a:cubicBezTo>
                  <a:lnTo>
                    <a:pt x="0" y="9371"/>
                  </a:lnTo>
                  <a:lnTo>
                    <a:pt x="1033" y="11704"/>
                  </a:lnTo>
                  <a:lnTo>
                    <a:pt x="2524" y="11436"/>
                  </a:lnTo>
                  <a:cubicBezTo>
                    <a:pt x="2868" y="11857"/>
                    <a:pt x="3289" y="12239"/>
                    <a:pt x="3710" y="12583"/>
                  </a:cubicBezTo>
                  <a:lnTo>
                    <a:pt x="3480" y="14113"/>
                  </a:lnTo>
                  <a:lnTo>
                    <a:pt x="5890" y="15069"/>
                  </a:lnTo>
                  <a:lnTo>
                    <a:pt x="6731" y="13807"/>
                  </a:lnTo>
                  <a:cubicBezTo>
                    <a:pt x="6969" y="13823"/>
                    <a:pt x="7200" y="13832"/>
                    <a:pt x="7430" y="13832"/>
                  </a:cubicBezTo>
                  <a:cubicBezTo>
                    <a:pt x="7755" y="13832"/>
                    <a:pt x="8078" y="13814"/>
                    <a:pt x="8414" y="13769"/>
                  </a:cubicBezTo>
                  <a:lnTo>
                    <a:pt x="9332" y="15031"/>
                  </a:lnTo>
                  <a:lnTo>
                    <a:pt x="11665" y="13998"/>
                  </a:lnTo>
                  <a:lnTo>
                    <a:pt x="11359" y="12507"/>
                  </a:lnTo>
                  <a:cubicBezTo>
                    <a:pt x="11818" y="12163"/>
                    <a:pt x="12201" y="11742"/>
                    <a:pt x="12545" y="11321"/>
                  </a:cubicBezTo>
                  <a:lnTo>
                    <a:pt x="14075" y="11551"/>
                  </a:lnTo>
                  <a:lnTo>
                    <a:pt x="15031" y="9141"/>
                  </a:lnTo>
                  <a:lnTo>
                    <a:pt x="13730" y="8300"/>
                  </a:lnTo>
                  <a:cubicBezTo>
                    <a:pt x="13807" y="7726"/>
                    <a:pt x="13807" y="7152"/>
                    <a:pt x="13730" y="6617"/>
                  </a:cubicBezTo>
                  <a:lnTo>
                    <a:pt x="14954" y="5699"/>
                  </a:lnTo>
                  <a:lnTo>
                    <a:pt x="13960" y="3366"/>
                  </a:lnTo>
                  <a:lnTo>
                    <a:pt x="12430" y="3634"/>
                  </a:lnTo>
                  <a:cubicBezTo>
                    <a:pt x="12086" y="3213"/>
                    <a:pt x="11703" y="2830"/>
                    <a:pt x="11244" y="2486"/>
                  </a:cubicBezTo>
                  <a:lnTo>
                    <a:pt x="11474" y="956"/>
                  </a:lnTo>
                  <a:lnTo>
                    <a:pt x="9103" y="0"/>
                  </a:lnTo>
                  <a:close/>
                </a:path>
              </a:pathLst>
            </a:custGeom>
            <a:solidFill>
              <a:srgbClr val="A4C1FF">
                <a:alpha val="86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17"/>
            <p:cNvSpPr/>
            <p:nvPr/>
          </p:nvSpPr>
          <p:spPr>
            <a:xfrm>
              <a:off x="8450288" y="2012350"/>
              <a:ext cx="378650" cy="380575"/>
            </a:xfrm>
            <a:custGeom>
              <a:avLst/>
              <a:gdLst/>
              <a:ahLst/>
              <a:cxnLst/>
              <a:rect l="l" t="t" r="r" b="b"/>
              <a:pathLst>
                <a:path w="15146" h="15223" extrusionOk="0">
                  <a:moveTo>
                    <a:pt x="2677" y="3519"/>
                  </a:moveTo>
                  <a:lnTo>
                    <a:pt x="2626" y="3590"/>
                  </a:lnTo>
                  <a:lnTo>
                    <a:pt x="2626" y="3590"/>
                  </a:lnTo>
                  <a:cubicBezTo>
                    <a:pt x="2643" y="3568"/>
                    <a:pt x="2660" y="3545"/>
                    <a:pt x="2677" y="3519"/>
                  </a:cubicBezTo>
                  <a:close/>
                  <a:moveTo>
                    <a:pt x="2626" y="3590"/>
                  </a:moveTo>
                  <a:lnTo>
                    <a:pt x="2626" y="3590"/>
                  </a:lnTo>
                  <a:cubicBezTo>
                    <a:pt x="2569" y="3666"/>
                    <a:pt x="2516" y="3719"/>
                    <a:pt x="2486" y="3749"/>
                  </a:cubicBezTo>
                  <a:cubicBezTo>
                    <a:pt x="2451" y="3783"/>
                    <a:pt x="2448" y="3818"/>
                    <a:pt x="2419" y="3853"/>
                  </a:cubicBezTo>
                  <a:lnTo>
                    <a:pt x="2419" y="3853"/>
                  </a:lnTo>
                  <a:cubicBezTo>
                    <a:pt x="2414" y="3846"/>
                    <a:pt x="2410" y="3838"/>
                    <a:pt x="2410" y="3825"/>
                  </a:cubicBezTo>
                  <a:lnTo>
                    <a:pt x="2104" y="3787"/>
                  </a:lnTo>
                  <a:lnTo>
                    <a:pt x="956" y="3596"/>
                  </a:lnTo>
                  <a:cubicBezTo>
                    <a:pt x="947" y="3621"/>
                    <a:pt x="937" y="3646"/>
                    <a:pt x="927" y="3672"/>
                  </a:cubicBezTo>
                  <a:lnTo>
                    <a:pt x="918" y="3672"/>
                  </a:lnTo>
                  <a:lnTo>
                    <a:pt x="927" y="3674"/>
                  </a:lnTo>
                  <a:lnTo>
                    <a:pt x="927" y="3674"/>
                  </a:lnTo>
                  <a:cubicBezTo>
                    <a:pt x="701" y="4275"/>
                    <a:pt x="403" y="5051"/>
                    <a:pt x="0" y="5967"/>
                  </a:cubicBezTo>
                  <a:lnTo>
                    <a:pt x="0" y="6005"/>
                  </a:lnTo>
                  <a:lnTo>
                    <a:pt x="38" y="6005"/>
                  </a:lnTo>
                  <a:lnTo>
                    <a:pt x="61" y="6021"/>
                  </a:lnTo>
                  <a:lnTo>
                    <a:pt x="61" y="6021"/>
                  </a:lnTo>
                  <a:cubicBezTo>
                    <a:pt x="432" y="5058"/>
                    <a:pt x="729" y="4277"/>
                    <a:pt x="954" y="3678"/>
                  </a:cubicBezTo>
                  <a:lnTo>
                    <a:pt x="954" y="3678"/>
                  </a:lnTo>
                  <a:lnTo>
                    <a:pt x="2065" y="3863"/>
                  </a:lnTo>
                  <a:lnTo>
                    <a:pt x="2371" y="3902"/>
                  </a:lnTo>
                  <a:lnTo>
                    <a:pt x="2448" y="3902"/>
                  </a:lnTo>
                  <a:cubicBezTo>
                    <a:pt x="2448" y="3876"/>
                    <a:pt x="2431" y="3868"/>
                    <a:pt x="2419" y="3853"/>
                  </a:cubicBezTo>
                  <a:lnTo>
                    <a:pt x="2419" y="3853"/>
                  </a:lnTo>
                  <a:cubicBezTo>
                    <a:pt x="2454" y="3819"/>
                    <a:pt x="2486" y="3787"/>
                    <a:pt x="2486" y="3787"/>
                  </a:cubicBezTo>
                  <a:lnTo>
                    <a:pt x="2626" y="3590"/>
                  </a:lnTo>
                  <a:close/>
                  <a:moveTo>
                    <a:pt x="9064" y="1"/>
                  </a:moveTo>
                  <a:lnTo>
                    <a:pt x="9026" y="39"/>
                  </a:lnTo>
                  <a:cubicBezTo>
                    <a:pt x="8721" y="496"/>
                    <a:pt x="8455" y="915"/>
                    <a:pt x="8150" y="1296"/>
                  </a:cubicBezTo>
                  <a:lnTo>
                    <a:pt x="8150" y="1296"/>
                  </a:lnTo>
                  <a:cubicBezTo>
                    <a:pt x="7938" y="1283"/>
                    <a:pt x="7731" y="1276"/>
                    <a:pt x="7524" y="1276"/>
                  </a:cubicBezTo>
                  <a:cubicBezTo>
                    <a:pt x="7210" y="1276"/>
                    <a:pt x="6899" y="1293"/>
                    <a:pt x="6575" y="1335"/>
                  </a:cubicBezTo>
                  <a:lnTo>
                    <a:pt x="6575" y="1335"/>
                  </a:lnTo>
                  <a:lnTo>
                    <a:pt x="5660" y="115"/>
                  </a:lnTo>
                  <a:lnTo>
                    <a:pt x="5660" y="77"/>
                  </a:lnTo>
                  <a:lnTo>
                    <a:pt x="3289" y="1110"/>
                  </a:lnTo>
                  <a:cubicBezTo>
                    <a:pt x="3404" y="1722"/>
                    <a:pt x="3480" y="2219"/>
                    <a:pt x="3557" y="2639"/>
                  </a:cubicBezTo>
                  <a:cubicBezTo>
                    <a:pt x="3251" y="2907"/>
                    <a:pt x="2945" y="3175"/>
                    <a:pt x="2677" y="3519"/>
                  </a:cubicBezTo>
                  <a:cubicBezTo>
                    <a:pt x="2983" y="3213"/>
                    <a:pt x="3251" y="2945"/>
                    <a:pt x="3595" y="2678"/>
                  </a:cubicBezTo>
                  <a:cubicBezTo>
                    <a:pt x="3520" y="2265"/>
                    <a:pt x="3445" y="1779"/>
                    <a:pt x="3334" y="1183"/>
                  </a:cubicBezTo>
                  <a:lnTo>
                    <a:pt x="3334" y="1183"/>
                  </a:lnTo>
                  <a:lnTo>
                    <a:pt x="5631" y="204"/>
                  </a:lnTo>
                  <a:lnTo>
                    <a:pt x="6578" y="1492"/>
                  </a:lnTo>
                  <a:lnTo>
                    <a:pt x="6655" y="1492"/>
                  </a:lnTo>
                  <a:cubicBezTo>
                    <a:pt x="6923" y="1454"/>
                    <a:pt x="7200" y="1435"/>
                    <a:pt x="7477" y="1435"/>
                  </a:cubicBezTo>
                  <a:cubicBezTo>
                    <a:pt x="7754" y="1435"/>
                    <a:pt x="8032" y="1454"/>
                    <a:pt x="8299" y="1492"/>
                  </a:cubicBezTo>
                  <a:lnTo>
                    <a:pt x="8338" y="1492"/>
                  </a:lnTo>
                  <a:lnTo>
                    <a:pt x="8338" y="1454"/>
                  </a:lnTo>
                  <a:lnTo>
                    <a:pt x="9201" y="216"/>
                  </a:lnTo>
                  <a:lnTo>
                    <a:pt x="11465" y="1129"/>
                  </a:lnTo>
                  <a:lnTo>
                    <a:pt x="11465" y="1129"/>
                  </a:lnTo>
                  <a:cubicBezTo>
                    <a:pt x="11391" y="1607"/>
                    <a:pt x="11316" y="2086"/>
                    <a:pt x="11206" y="2601"/>
                  </a:cubicBezTo>
                  <a:lnTo>
                    <a:pt x="11206" y="2639"/>
                  </a:lnTo>
                  <a:lnTo>
                    <a:pt x="11244" y="2678"/>
                  </a:lnTo>
                  <a:cubicBezTo>
                    <a:pt x="11703" y="2984"/>
                    <a:pt x="12086" y="3404"/>
                    <a:pt x="12430" y="3825"/>
                  </a:cubicBezTo>
                  <a:lnTo>
                    <a:pt x="12468" y="3863"/>
                  </a:lnTo>
                  <a:lnTo>
                    <a:pt x="12506" y="3863"/>
                  </a:lnTo>
                  <a:lnTo>
                    <a:pt x="13944" y="3569"/>
                  </a:lnTo>
                  <a:lnTo>
                    <a:pt x="13944" y="3569"/>
                  </a:lnTo>
                  <a:cubicBezTo>
                    <a:pt x="14272" y="4300"/>
                    <a:pt x="14600" y="5064"/>
                    <a:pt x="14929" y="5795"/>
                  </a:cubicBezTo>
                  <a:lnTo>
                    <a:pt x="14929" y="5795"/>
                  </a:lnTo>
                  <a:lnTo>
                    <a:pt x="13730" y="6694"/>
                  </a:lnTo>
                  <a:lnTo>
                    <a:pt x="13692" y="6732"/>
                  </a:lnTo>
                  <a:lnTo>
                    <a:pt x="13692" y="6770"/>
                  </a:lnTo>
                  <a:cubicBezTo>
                    <a:pt x="13769" y="7306"/>
                    <a:pt x="13769" y="7879"/>
                    <a:pt x="13692" y="8415"/>
                  </a:cubicBezTo>
                  <a:lnTo>
                    <a:pt x="13692" y="8453"/>
                  </a:lnTo>
                  <a:lnTo>
                    <a:pt x="13730" y="8491"/>
                  </a:lnTo>
                  <a:lnTo>
                    <a:pt x="14938" y="9296"/>
                  </a:lnTo>
                  <a:lnTo>
                    <a:pt x="14031" y="11582"/>
                  </a:lnTo>
                  <a:lnTo>
                    <a:pt x="14031" y="11582"/>
                  </a:lnTo>
                  <a:lnTo>
                    <a:pt x="12583" y="11360"/>
                  </a:lnTo>
                  <a:lnTo>
                    <a:pt x="12506" y="11360"/>
                  </a:lnTo>
                  <a:lnTo>
                    <a:pt x="12506" y="11398"/>
                  </a:lnTo>
                  <a:cubicBezTo>
                    <a:pt x="12162" y="11819"/>
                    <a:pt x="11780" y="12239"/>
                    <a:pt x="11359" y="12583"/>
                  </a:cubicBezTo>
                  <a:lnTo>
                    <a:pt x="11321" y="12622"/>
                  </a:lnTo>
                  <a:lnTo>
                    <a:pt x="11321" y="12660"/>
                  </a:lnTo>
                  <a:cubicBezTo>
                    <a:pt x="11394" y="13137"/>
                    <a:pt x="11503" y="13650"/>
                    <a:pt x="11579" y="14096"/>
                  </a:cubicBezTo>
                  <a:lnTo>
                    <a:pt x="11579" y="14096"/>
                  </a:lnTo>
                  <a:lnTo>
                    <a:pt x="9352" y="15082"/>
                  </a:lnTo>
                  <a:lnTo>
                    <a:pt x="9352" y="15082"/>
                  </a:lnTo>
                  <a:lnTo>
                    <a:pt x="8491" y="13846"/>
                  </a:lnTo>
                  <a:lnTo>
                    <a:pt x="8452" y="13807"/>
                  </a:lnTo>
                  <a:lnTo>
                    <a:pt x="8414" y="13807"/>
                  </a:lnTo>
                  <a:cubicBezTo>
                    <a:pt x="8101" y="13852"/>
                    <a:pt x="7774" y="13871"/>
                    <a:pt x="7449" y="13871"/>
                  </a:cubicBezTo>
                  <a:cubicBezTo>
                    <a:pt x="7220" y="13871"/>
                    <a:pt x="6991" y="13861"/>
                    <a:pt x="6770" y="13846"/>
                  </a:cubicBezTo>
                  <a:lnTo>
                    <a:pt x="6731" y="13846"/>
                  </a:lnTo>
                  <a:lnTo>
                    <a:pt x="6693" y="13884"/>
                  </a:lnTo>
                  <a:lnTo>
                    <a:pt x="5851" y="15092"/>
                  </a:lnTo>
                  <a:lnTo>
                    <a:pt x="3566" y="14171"/>
                  </a:lnTo>
                  <a:lnTo>
                    <a:pt x="3566" y="14171"/>
                  </a:lnTo>
                  <a:cubicBezTo>
                    <a:pt x="3639" y="13690"/>
                    <a:pt x="3713" y="13178"/>
                    <a:pt x="3786" y="12736"/>
                  </a:cubicBezTo>
                  <a:lnTo>
                    <a:pt x="3786" y="12660"/>
                  </a:lnTo>
                  <a:lnTo>
                    <a:pt x="3748" y="12660"/>
                  </a:lnTo>
                  <a:cubicBezTo>
                    <a:pt x="3327" y="12316"/>
                    <a:pt x="2907" y="11933"/>
                    <a:pt x="2601" y="11513"/>
                  </a:cubicBezTo>
                  <a:lnTo>
                    <a:pt x="2563" y="11474"/>
                  </a:lnTo>
                  <a:lnTo>
                    <a:pt x="2524" y="11474"/>
                  </a:lnTo>
                  <a:lnTo>
                    <a:pt x="1050" y="11732"/>
                  </a:lnTo>
                  <a:lnTo>
                    <a:pt x="1050" y="11732"/>
                  </a:lnTo>
                  <a:lnTo>
                    <a:pt x="101" y="9505"/>
                  </a:lnTo>
                  <a:lnTo>
                    <a:pt x="1300" y="8606"/>
                  </a:lnTo>
                  <a:lnTo>
                    <a:pt x="1339" y="8606"/>
                  </a:lnTo>
                  <a:lnTo>
                    <a:pt x="1339" y="8568"/>
                  </a:lnTo>
                  <a:cubicBezTo>
                    <a:pt x="1262" y="8032"/>
                    <a:pt x="1224" y="7459"/>
                    <a:pt x="1300" y="6923"/>
                  </a:cubicBezTo>
                  <a:lnTo>
                    <a:pt x="1300" y="6885"/>
                  </a:lnTo>
                  <a:lnTo>
                    <a:pt x="1300" y="6847"/>
                  </a:lnTo>
                  <a:cubicBezTo>
                    <a:pt x="1299" y="6858"/>
                    <a:pt x="1297" y="6870"/>
                    <a:pt x="1296" y="6881"/>
                  </a:cubicBezTo>
                  <a:lnTo>
                    <a:pt x="1296" y="6881"/>
                  </a:lnTo>
                  <a:lnTo>
                    <a:pt x="61" y="6021"/>
                  </a:lnTo>
                  <a:lnTo>
                    <a:pt x="61" y="6021"/>
                  </a:lnTo>
                  <a:cubicBezTo>
                    <a:pt x="58" y="6031"/>
                    <a:pt x="54" y="6041"/>
                    <a:pt x="50" y="6051"/>
                  </a:cubicBezTo>
                  <a:lnTo>
                    <a:pt x="50" y="6051"/>
                  </a:lnTo>
                  <a:lnTo>
                    <a:pt x="38" y="6043"/>
                  </a:lnTo>
                  <a:lnTo>
                    <a:pt x="38" y="6082"/>
                  </a:lnTo>
                  <a:cubicBezTo>
                    <a:pt x="42" y="6071"/>
                    <a:pt x="46" y="6061"/>
                    <a:pt x="50" y="6051"/>
                  </a:cubicBezTo>
                  <a:lnTo>
                    <a:pt x="50" y="6051"/>
                  </a:lnTo>
                  <a:lnTo>
                    <a:pt x="1296" y="6882"/>
                  </a:lnTo>
                  <a:lnTo>
                    <a:pt x="1296" y="6882"/>
                  </a:lnTo>
                  <a:cubicBezTo>
                    <a:pt x="1296" y="6882"/>
                    <a:pt x="1296" y="6881"/>
                    <a:pt x="1296" y="6881"/>
                  </a:cubicBezTo>
                  <a:lnTo>
                    <a:pt x="1296" y="6881"/>
                  </a:lnTo>
                  <a:lnTo>
                    <a:pt x="1300" y="6885"/>
                  </a:lnTo>
                  <a:lnTo>
                    <a:pt x="1296" y="6882"/>
                  </a:lnTo>
                  <a:lnTo>
                    <a:pt x="1296" y="6882"/>
                  </a:lnTo>
                  <a:cubicBezTo>
                    <a:pt x="1226" y="7395"/>
                    <a:pt x="1226" y="7943"/>
                    <a:pt x="1296" y="8457"/>
                  </a:cubicBezTo>
                  <a:lnTo>
                    <a:pt x="1296" y="8457"/>
                  </a:lnTo>
                  <a:lnTo>
                    <a:pt x="77" y="9371"/>
                  </a:lnTo>
                  <a:lnTo>
                    <a:pt x="38" y="9409"/>
                  </a:lnTo>
                  <a:lnTo>
                    <a:pt x="38" y="9447"/>
                  </a:lnTo>
                  <a:cubicBezTo>
                    <a:pt x="339" y="10162"/>
                    <a:pt x="677" y="10913"/>
                    <a:pt x="1015" y="11738"/>
                  </a:cubicBezTo>
                  <a:lnTo>
                    <a:pt x="1015" y="11738"/>
                  </a:lnTo>
                  <a:lnTo>
                    <a:pt x="994" y="11742"/>
                  </a:lnTo>
                  <a:lnTo>
                    <a:pt x="1023" y="11756"/>
                  </a:lnTo>
                  <a:lnTo>
                    <a:pt x="1023" y="11756"/>
                  </a:lnTo>
                  <a:cubicBezTo>
                    <a:pt x="1026" y="11764"/>
                    <a:pt x="1029" y="11772"/>
                    <a:pt x="1033" y="11780"/>
                  </a:cubicBezTo>
                  <a:lnTo>
                    <a:pt x="1033" y="11819"/>
                  </a:lnTo>
                  <a:lnTo>
                    <a:pt x="1071" y="11819"/>
                  </a:lnTo>
                  <a:lnTo>
                    <a:pt x="2534" y="11563"/>
                  </a:lnTo>
                  <a:lnTo>
                    <a:pt x="2534" y="11563"/>
                  </a:lnTo>
                  <a:cubicBezTo>
                    <a:pt x="2865" y="11965"/>
                    <a:pt x="3266" y="12368"/>
                    <a:pt x="3703" y="12702"/>
                  </a:cubicBezTo>
                  <a:lnTo>
                    <a:pt x="3703" y="12702"/>
                  </a:lnTo>
                  <a:cubicBezTo>
                    <a:pt x="3629" y="13152"/>
                    <a:pt x="3555" y="13671"/>
                    <a:pt x="3480" y="14190"/>
                  </a:cubicBezTo>
                  <a:lnTo>
                    <a:pt x="3480" y="14228"/>
                  </a:lnTo>
                  <a:lnTo>
                    <a:pt x="3519" y="14228"/>
                  </a:lnTo>
                  <a:lnTo>
                    <a:pt x="5890" y="15184"/>
                  </a:lnTo>
                  <a:lnTo>
                    <a:pt x="5928" y="15222"/>
                  </a:lnTo>
                  <a:lnTo>
                    <a:pt x="5966" y="15146"/>
                  </a:lnTo>
                  <a:lnTo>
                    <a:pt x="6815" y="13928"/>
                  </a:lnTo>
                  <a:lnTo>
                    <a:pt x="6815" y="13928"/>
                  </a:lnTo>
                  <a:cubicBezTo>
                    <a:pt x="7057" y="13959"/>
                    <a:pt x="7292" y="13975"/>
                    <a:pt x="7527" y="13975"/>
                  </a:cubicBezTo>
                  <a:cubicBezTo>
                    <a:pt x="7811" y="13975"/>
                    <a:pt x="8094" y="13951"/>
                    <a:pt x="8386" y="13897"/>
                  </a:cubicBezTo>
                  <a:lnTo>
                    <a:pt x="8386" y="13897"/>
                  </a:lnTo>
                  <a:lnTo>
                    <a:pt x="9294" y="15108"/>
                  </a:lnTo>
                  <a:lnTo>
                    <a:pt x="9332" y="15184"/>
                  </a:lnTo>
                  <a:lnTo>
                    <a:pt x="9370" y="15146"/>
                  </a:lnTo>
                  <a:lnTo>
                    <a:pt x="11742" y="14152"/>
                  </a:lnTo>
                  <a:lnTo>
                    <a:pt x="11780" y="14113"/>
                  </a:lnTo>
                  <a:lnTo>
                    <a:pt x="11780" y="14037"/>
                  </a:lnTo>
                  <a:cubicBezTo>
                    <a:pt x="11705" y="13590"/>
                    <a:pt x="11595" y="13071"/>
                    <a:pt x="11518" y="12585"/>
                  </a:cubicBezTo>
                  <a:lnTo>
                    <a:pt x="11518" y="12585"/>
                  </a:lnTo>
                  <a:cubicBezTo>
                    <a:pt x="11910" y="12259"/>
                    <a:pt x="12300" y="11868"/>
                    <a:pt x="12626" y="11443"/>
                  </a:cubicBezTo>
                  <a:lnTo>
                    <a:pt x="12626" y="11443"/>
                  </a:lnTo>
                  <a:lnTo>
                    <a:pt x="14002" y="11654"/>
                  </a:lnTo>
                  <a:lnTo>
                    <a:pt x="14002" y="11654"/>
                  </a:lnTo>
                  <a:lnTo>
                    <a:pt x="13998" y="11666"/>
                  </a:lnTo>
                  <a:lnTo>
                    <a:pt x="14008" y="11655"/>
                  </a:lnTo>
                  <a:lnTo>
                    <a:pt x="14008" y="11655"/>
                  </a:lnTo>
                  <a:lnTo>
                    <a:pt x="14075" y="11666"/>
                  </a:lnTo>
                  <a:lnTo>
                    <a:pt x="14151" y="11666"/>
                  </a:lnTo>
                  <a:lnTo>
                    <a:pt x="14189" y="11627"/>
                  </a:lnTo>
                  <a:cubicBezTo>
                    <a:pt x="14495" y="10786"/>
                    <a:pt x="14801" y="10021"/>
                    <a:pt x="15145" y="9218"/>
                  </a:cubicBezTo>
                  <a:lnTo>
                    <a:pt x="15145" y="9180"/>
                  </a:lnTo>
                  <a:lnTo>
                    <a:pt x="15069" y="9141"/>
                  </a:lnTo>
                  <a:lnTo>
                    <a:pt x="13848" y="8290"/>
                  </a:lnTo>
                  <a:lnTo>
                    <a:pt x="13848" y="8290"/>
                  </a:lnTo>
                  <a:cubicBezTo>
                    <a:pt x="13882" y="7748"/>
                    <a:pt x="13881" y="7207"/>
                    <a:pt x="13813" y="6700"/>
                  </a:cubicBezTo>
                  <a:lnTo>
                    <a:pt x="13813" y="6700"/>
                  </a:lnTo>
                  <a:lnTo>
                    <a:pt x="15031" y="5814"/>
                  </a:lnTo>
                  <a:lnTo>
                    <a:pt x="15069" y="5776"/>
                  </a:lnTo>
                  <a:lnTo>
                    <a:pt x="15069" y="5737"/>
                  </a:lnTo>
                  <a:cubicBezTo>
                    <a:pt x="14687" y="4934"/>
                    <a:pt x="14381" y="4131"/>
                    <a:pt x="14036" y="3366"/>
                  </a:cubicBezTo>
                  <a:lnTo>
                    <a:pt x="13998" y="3328"/>
                  </a:lnTo>
                  <a:lnTo>
                    <a:pt x="13960" y="3328"/>
                  </a:lnTo>
                  <a:lnTo>
                    <a:pt x="12496" y="3621"/>
                  </a:lnTo>
                  <a:lnTo>
                    <a:pt x="12496" y="3621"/>
                  </a:lnTo>
                  <a:cubicBezTo>
                    <a:pt x="12156" y="3208"/>
                    <a:pt x="11744" y="2796"/>
                    <a:pt x="11331" y="2457"/>
                  </a:cubicBezTo>
                  <a:lnTo>
                    <a:pt x="11331" y="2457"/>
                  </a:lnTo>
                  <a:cubicBezTo>
                    <a:pt x="11404" y="1979"/>
                    <a:pt x="11477" y="1470"/>
                    <a:pt x="11550" y="995"/>
                  </a:cubicBezTo>
                  <a:lnTo>
                    <a:pt x="11550" y="957"/>
                  </a:lnTo>
                  <a:lnTo>
                    <a:pt x="11474" y="957"/>
                  </a:lnTo>
                  <a:lnTo>
                    <a:pt x="9103" y="1"/>
                  </a:lnTo>
                  <a:close/>
                </a:path>
              </a:pathLst>
            </a:custGeom>
            <a:solidFill>
              <a:srgbClr val="A4C1FF">
                <a:alpha val="86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7"/>
            <p:cNvSpPr/>
            <p:nvPr/>
          </p:nvSpPr>
          <p:spPr>
            <a:xfrm>
              <a:off x="8226513" y="2459388"/>
              <a:ext cx="223775" cy="224725"/>
            </a:xfrm>
            <a:custGeom>
              <a:avLst/>
              <a:gdLst/>
              <a:ahLst/>
              <a:cxnLst/>
              <a:rect l="l" t="t" r="r" b="b"/>
              <a:pathLst>
                <a:path w="8951" h="8989" extrusionOk="0">
                  <a:moveTo>
                    <a:pt x="4495" y="2802"/>
                  </a:moveTo>
                  <a:cubicBezTo>
                    <a:pt x="4692" y="2802"/>
                    <a:pt x="4893" y="2836"/>
                    <a:pt x="5087" y="2907"/>
                  </a:cubicBezTo>
                  <a:cubicBezTo>
                    <a:pt x="6464" y="3442"/>
                    <a:pt x="6464" y="5355"/>
                    <a:pt x="5125" y="5928"/>
                  </a:cubicBezTo>
                  <a:cubicBezTo>
                    <a:pt x="4896" y="6033"/>
                    <a:pt x="4666" y="6081"/>
                    <a:pt x="4444" y="6081"/>
                  </a:cubicBezTo>
                  <a:cubicBezTo>
                    <a:pt x="3372" y="6081"/>
                    <a:pt x="2508" y="4966"/>
                    <a:pt x="2984" y="3825"/>
                  </a:cubicBezTo>
                  <a:cubicBezTo>
                    <a:pt x="3219" y="3178"/>
                    <a:pt x="3839" y="2802"/>
                    <a:pt x="4495" y="2802"/>
                  </a:cubicBezTo>
                  <a:close/>
                  <a:moveTo>
                    <a:pt x="5431" y="0"/>
                  </a:moveTo>
                  <a:lnTo>
                    <a:pt x="4896" y="765"/>
                  </a:lnTo>
                  <a:cubicBezTo>
                    <a:pt x="4743" y="746"/>
                    <a:pt x="4580" y="737"/>
                    <a:pt x="4413" y="737"/>
                  </a:cubicBezTo>
                  <a:cubicBezTo>
                    <a:pt x="4246" y="737"/>
                    <a:pt x="4074" y="746"/>
                    <a:pt x="3902" y="765"/>
                  </a:cubicBezTo>
                  <a:lnTo>
                    <a:pt x="3366" y="39"/>
                  </a:lnTo>
                  <a:lnTo>
                    <a:pt x="1951" y="650"/>
                  </a:lnTo>
                  <a:lnTo>
                    <a:pt x="2142" y="1530"/>
                  </a:lnTo>
                  <a:cubicBezTo>
                    <a:pt x="1875" y="1760"/>
                    <a:pt x="1645" y="1989"/>
                    <a:pt x="1454" y="2257"/>
                  </a:cubicBezTo>
                  <a:lnTo>
                    <a:pt x="574" y="2104"/>
                  </a:lnTo>
                  <a:lnTo>
                    <a:pt x="0" y="3519"/>
                  </a:lnTo>
                  <a:lnTo>
                    <a:pt x="765" y="4054"/>
                  </a:lnTo>
                  <a:cubicBezTo>
                    <a:pt x="689" y="4399"/>
                    <a:pt x="689" y="4705"/>
                    <a:pt x="765" y="5049"/>
                  </a:cubicBezTo>
                  <a:lnTo>
                    <a:pt x="0" y="5584"/>
                  </a:lnTo>
                  <a:lnTo>
                    <a:pt x="612" y="6999"/>
                  </a:lnTo>
                  <a:lnTo>
                    <a:pt x="1530" y="6808"/>
                  </a:lnTo>
                  <a:cubicBezTo>
                    <a:pt x="1722" y="7076"/>
                    <a:pt x="1951" y="7305"/>
                    <a:pt x="2219" y="7535"/>
                  </a:cubicBezTo>
                  <a:lnTo>
                    <a:pt x="2104" y="8414"/>
                  </a:lnTo>
                  <a:lnTo>
                    <a:pt x="3519" y="8988"/>
                  </a:lnTo>
                  <a:lnTo>
                    <a:pt x="4016" y="8261"/>
                  </a:lnTo>
                  <a:cubicBezTo>
                    <a:pt x="4188" y="8281"/>
                    <a:pt x="4351" y="8290"/>
                    <a:pt x="4514" y="8290"/>
                  </a:cubicBezTo>
                  <a:cubicBezTo>
                    <a:pt x="4676" y="8290"/>
                    <a:pt x="4839" y="8281"/>
                    <a:pt x="5011" y="8261"/>
                  </a:cubicBezTo>
                  <a:lnTo>
                    <a:pt x="5546" y="8988"/>
                  </a:lnTo>
                  <a:lnTo>
                    <a:pt x="6961" y="8376"/>
                  </a:lnTo>
                  <a:lnTo>
                    <a:pt x="6770" y="7497"/>
                  </a:lnTo>
                  <a:cubicBezTo>
                    <a:pt x="7038" y="7267"/>
                    <a:pt x="7267" y="7038"/>
                    <a:pt x="7497" y="6770"/>
                  </a:cubicBezTo>
                  <a:lnTo>
                    <a:pt x="8376" y="6923"/>
                  </a:lnTo>
                  <a:lnTo>
                    <a:pt x="8950" y="5469"/>
                  </a:lnTo>
                  <a:lnTo>
                    <a:pt x="8185" y="4972"/>
                  </a:lnTo>
                  <a:cubicBezTo>
                    <a:pt x="8223" y="4628"/>
                    <a:pt x="8223" y="4284"/>
                    <a:pt x="8185" y="3978"/>
                  </a:cubicBezTo>
                  <a:lnTo>
                    <a:pt x="8950" y="3404"/>
                  </a:lnTo>
                  <a:lnTo>
                    <a:pt x="8338" y="2027"/>
                  </a:lnTo>
                  <a:lnTo>
                    <a:pt x="7420" y="2180"/>
                  </a:lnTo>
                  <a:cubicBezTo>
                    <a:pt x="7229" y="1913"/>
                    <a:pt x="6999" y="1683"/>
                    <a:pt x="6732" y="1492"/>
                  </a:cubicBezTo>
                  <a:lnTo>
                    <a:pt x="6847" y="574"/>
                  </a:lnTo>
                  <a:lnTo>
                    <a:pt x="5431"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ig words">
  <p:cSld name="CUSTOM_16">
    <p:spTree>
      <p:nvGrpSpPr>
        <p:cNvPr id="1" name="Shape 235"/>
        <p:cNvGrpSpPr/>
        <p:nvPr/>
      </p:nvGrpSpPr>
      <p:grpSpPr>
        <a:xfrm>
          <a:off x="0" y="0"/>
          <a:ext cx="0" cy="0"/>
          <a:chOff x="0" y="0"/>
          <a:chExt cx="0" cy="0"/>
        </a:xfrm>
      </p:grpSpPr>
      <p:grpSp>
        <p:nvGrpSpPr>
          <p:cNvPr id="236" name="Google Shape;236;p19"/>
          <p:cNvGrpSpPr/>
          <p:nvPr/>
        </p:nvGrpSpPr>
        <p:grpSpPr>
          <a:xfrm>
            <a:off x="2445725" y="386175"/>
            <a:ext cx="5978400" cy="722875"/>
            <a:chOff x="2445725" y="386175"/>
            <a:chExt cx="5978400" cy="722875"/>
          </a:xfrm>
        </p:grpSpPr>
        <p:sp>
          <p:nvSpPr>
            <p:cNvPr id="237" name="Google Shape;237;p19"/>
            <p:cNvSpPr/>
            <p:nvPr/>
          </p:nvSpPr>
          <p:spPr>
            <a:xfrm>
              <a:off x="2445725" y="474550"/>
              <a:ext cx="5877600" cy="634500"/>
            </a:xfrm>
            <a:prstGeom prst="rect">
              <a:avLst/>
            </a:prstGeom>
            <a:solidFill>
              <a:srgbClr val="A4C1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19"/>
            <p:cNvSpPr/>
            <p:nvPr/>
          </p:nvSpPr>
          <p:spPr>
            <a:xfrm>
              <a:off x="2546525" y="386175"/>
              <a:ext cx="5877600" cy="634500"/>
            </a:xfrm>
            <a:prstGeom prst="rect">
              <a:avLst/>
            </a:prstGeom>
            <a:solidFill>
              <a:schemeClr val="accent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9" name="Google Shape;239;p19"/>
          <p:cNvSpPr txBox="1">
            <a:spLocks noGrp="1"/>
          </p:cNvSpPr>
          <p:nvPr>
            <p:ph type="ctrTitle"/>
          </p:nvPr>
        </p:nvSpPr>
        <p:spPr>
          <a:xfrm>
            <a:off x="2261427" y="473350"/>
            <a:ext cx="6032100" cy="384900"/>
          </a:xfrm>
          <a:prstGeom prst="rect">
            <a:avLst/>
          </a:prstGeom>
          <a:ln>
            <a:noFill/>
          </a:ln>
        </p:spPr>
        <p:txBody>
          <a:bodyPr spcFirstLastPara="1" wrap="square" lIns="91425" tIns="91425" rIns="91425" bIns="91425" anchor="ctr" anchorCtr="0">
            <a:noAutofit/>
          </a:bodyPr>
          <a:lstStyle>
            <a:lvl1pPr lvl="0" algn="r" rtl="0">
              <a:spcBef>
                <a:spcPts val="0"/>
              </a:spcBef>
              <a:spcAft>
                <a:spcPts val="0"/>
              </a:spcAft>
              <a:buClr>
                <a:srgbClr val="000000"/>
              </a:buClr>
              <a:buSzPts val="1600"/>
              <a:buFont typeface="Fira Sans Condensed Medium"/>
              <a:buNone/>
              <a:defRPr sz="3600"/>
            </a:lvl1pPr>
            <a:lvl2pPr lvl="1"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p:cSld name="BLANK_1">
    <p:spTree>
      <p:nvGrpSpPr>
        <p:cNvPr id="1" name="Shape 240"/>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241"/>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245"/>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6"/>
        <p:cNvGrpSpPr/>
        <p:nvPr/>
      </p:nvGrpSpPr>
      <p:grpSpPr>
        <a:xfrm>
          <a:off x="0" y="0"/>
          <a:ext cx="0" cy="0"/>
          <a:chOff x="0" y="0"/>
          <a:chExt cx="0" cy="0"/>
        </a:xfrm>
      </p:grpSpPr>
      <p:sp>
        <p:nvSpPr>
          <p:cNvPr id="27" name="Google Shape;27;p3"/>
          <p:cNvSpPr/>
          <p:nvPr/>
        </p:nvSpPr>
        <p:spPr>
          <a:xfrm>
            <a:off x="3154724" y="645568"/>
            <a:ext cx="5092788" cy="2127741"/>
          </a:xfrm>
          <a:custGeom>
            <a:avLst/>
            <a:gdLst/>
            <a:ahLst/>
            <a:cxnLst/>
            <a:rect l="l" t="t" r="r" b="b"/>
            <a:pathLst>
              <a:path w="69455" h="46508" extrusionOk="0">
                <a:moveTo>
                  <a:pt x="0" y="1"/>
                </a:moveTo>
                <a:lnTo>
                  <a:pt x="0" y="46508"/>
                </a:lnTo>
                <a:lnTo>
                  <a:pt x="69455" y="46508"/>
                </a:lnTo>
                <a:lnTo>
                  <a:pt x="69455" y="42224"/>
                </a:lnTo>
                <a:lnTo>
                  <a:pt x="4628" y="1"/>
                </a:lnTo>
                <a:close/>
              </a:path>
            </a:pathLst>
          </a:custGeom>
          <a:solidFill>
            <a:srgbClr val="A4C1FF">
              <a:alpha val="38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a:off x="3228899" y="551643"/>
            <a:ext cx="5181600" cy="2127600"/>
          </a:xfrm>
          <a:prstGeom prst="rect">
            <a:avLst/>
          </a:prstGeom>
          <a:solidFill>
            <a:schemeClr val="accent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a:off x="3395247" y="626617"/>
            <a:ext cx="78000" cy="74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a:off x="3506988" y="626617"/>
            <a:ext cx="78000" cy="74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1" name="Google Shape;31;p3"/>
          <p:cNvCxnSpPr/>
          <p:nvPr/>
        </p:nvCxnSpPr>
        <p:spPr>
          <a:xfrm>
            <a:off x="3228904" y="773818"/>
            <a:ext cx="5195100" cy="0"/>
          </a:xfrm>
          <a:prstGeom prst="straightConnector1">
            <a:avLst/>
          </a:prstGeom>
          <a:noFill/>
          <a:ln w="9525" cap="flat" cmpd="sng">
            <a:solidFill>
              <a:schemeClr val="accent1"/>
            </a:solidFill>
            <a:prstDash val="solid"/>
            <a:round/>
            <a:headEnd type="none" w="med" len="med"/>
            <a:tailEnd type="none" w="med" len="med"/>
          </a:ln>
        </p:spPr>
      </p:cxnSp>
      <p:sp>
        <p:nvSpPr>
          <p:cNvPr id="32" name="Google Shape;32;p3"/>
          <p:cNvSpPr/>
          <p:nvPr/>
        </p:nvSpPr>
        <p:spPr>
          <a:xfrm>
            <a:off x="3618726" y="626617"/>
            <a:ext cx="78000" cy="74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txBox="1">
            <a:spLocks noGrp="1"/>
          </p:cNvSpPr>
          <p:nvPr>
            <p:ph type="ctrTitle"/>
          </p:nvPr>
        </p:nvSpPr>
        <p:spPr>
          <a:xfrm>
            <a:off x="4848951" y="721767"/>
            <a:ext cx="3492000" cy="9462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4800"/>
              <a:buNone/>
              <a:defRPr sz="6000"/>
            </a:lvl1pPr>
            <a:lvl2pPr lvl="1" rtl="0">
              <a:spcBef>
                <a:spcPts val="0"/>
              </a:spcBef>
              <a:spcAft>
                <a:spcPts val="0"/>
              </a:spcAft>
              <a:buClr>
                <a:srgbClr val="000000"/>
              </a:buClr>
              <a:buSzPts val="4800"/>
              <a:buNone/>
              <a:defRPr>
                <a:solidFill>
                  <a:srgbClr val="000000"/>
                </a:solidFill>
              </a:defRPr>
            </a:lvl2pPr>
            <a:lvl3pPr lvl="2" rtl="0">
              <a:spcBef>
                <a:spcPts val="0"/>
              </a:spcBef>
              <a:spcAft>
                <a:spcPts val="0"/>
              </a:spcAft>
              <a:buClr>
                <a:srgbClr val="000000"/>
              </a:buClr>
              <a:buSzPts val="4800"/>
              <a:buNone/>
              <a:defRPr>
                <a:solidFill>
                  <a:srgbClr val="000000"/>
                </a:solidFill>
              </a:defRPr>
            </a:lvl3pPr>
            <a:lvl4pPr lvl="3" rtl="0">
              <a:spcBef>
                <a:spcPts val="0"/>
              </a:spcBef>
              <a:spcAft>
                <a:spcPts val="0"/>
              </a:spcAft>
              <a:buClr>
                <a:srgbClr val="000000"/>
              </a:buClr>
              <a:buSzPts val="4800"/>
              <a:buNone/>
              <a:defRPr>
                <a:solidFill>
                  <a:srgbClr val="000000"/>
                </a:solidFill>
              </a:defRPr>
            </a:lvl4pPr>
            <a:lvl5pPr lvl="4" rtl="0">
              <a:spcBef>
                <a:spcPts val="0"/>
              </a:spcBef>
              <a:spcAft>
                <a:spcPts val="0"/>
              </a:spcAft>
              <a:buClr>
                <a:srgbClr val="000000"/>
              </a:buClr>
              <a:buSzPts val="4800"/>
              <a:buNone/>
              <a:defRPr>
                <a:solidFill>
                  <a:srgbClr val="000000"/>
                </a:solidFill>
              </a:defRPr>
            </a:lvl5pPr>
            <a:lvl6pPr lvl="5" rtl="0">
              <a:spcBef>
                <a:spcPts val="0"/>
              </a:spcBef>
              <a:spcAft>
                <a:spcPts val="0"/>
              </a:spcAft>
              <a:buClr>
                <a:srgbClr val="000000"/>
              </a:buClr>
              <a:buSzPts val="4800"/>
              <a:buNone/>
              <a:defRPr>
                <a:solidFill>
                  <a:srgbClr val="000000"/>
                </a:solidFill>
              </a:defRPr>
            </a:lvl6pPr>
            <a:lvl7pPr lvl="6" rtl="0">
              <a:spcBef>
                <a:spcPts val="0"/>
              </a:spcBef>
              <a:spcAft>
                <a:spcPts val="0"/>
              </a:spcAft>
              <a:buClr>
                <a:srgbClr val="000000"/>
              </a:buClr>
              <a:buSzPts val="4800"/>
              <a:buNone/>
              <a:defRPr>
                <a:solidFill>
                  <a:srgbClr val="000000"/>
                </a:solidFill>
              </a:defRPr>
            </a:lvl7pPr>
            <a:lvl8pPr lvl="7" rtl="0">
              <a:spcBef>
                <a:spcPts val="0"/>
              </a:spcBef>
              <a:spcAft>
                <a:spcPts val="0"/>
              </a:spcAft>
              <a:buClr>
                <a:srgbClr val="000000"/>
              </a:buClr>
              <a:buSzPts val="4800"/>
              <a:buNone/>
              <a:defRPr>
                <a:solidFill>
                  <a:srgbClr val="000000"/>
                </a:solidFill>
              </a:defRPr>
            </a:lvl8pPr>
            <a:lvl9pPr lvl="8" rtl="0">
              <a:spcBef>
                <a:spcPts val="0"/>
              </a:spcBef>
              <a:spcAft>
                <a:spcPts val="0"/>
              </a:spcAft>
              <a:buClr>
                <a:srgbClr val="000000"/>
              </a:buClr>
              <a:buSzPts val="4800"/>
              <a:buNone/>
              <a:defRPr>
                <a:solidFill>
                  <a:srgbClr val="000000"/>
                </a:solidFill>
              </a:defRPr>
            </a:lvl9pPr>
          </a:lstStyle>
          <a:p>
            <a:endParaRPr/>
          </a:p>
        </p:txBody>
      </p:sp>
      <p:sp>
        <p:nvSpPr>
          <p:cNvPr id="34" name="Google Shape;34;p3"/>
          <p:cNvSpPr txBox="1">
            <a:spLocks noGrp="1"/>
          </p:cNvSpPr>
          <p:nvPr>
            <p:ph type="subTitle" idx="1"/>
          </p:nvPr>
        </p:nvSpPr>
        <p:spPr>
          <a:xfrm>
            <a:off x="4848950" y="1626807"/>
            <a:ext cx="3271800" cy="946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5" name="Google Shape;35;p3"/>
          <p:cNvSpPr txBox="1">
            <a:spLocks noGrp="1"/>
          </p:cNvSpPr>
          <p:nvPr>
            <p:ph type="title" idx="2" hasCustomPrompt="1"/>
          </p:nvPr>
        </p:nvSpPr>
        <p:spPr>
          <a:xfrm>
            <a:off x="3316276" y="1287568"/>
            <a:ext cx="13863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000000"/>
              </a:buClr>
              <a:buSzPts val="6000"/>
              <a:buNone/>
              <a:defRPr sz="9600"/>
            </a:lvl1pPr>
            <a:lvl2pPr lvl="1" algn="r"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6"/>
        <p:cNvGrpSpPr/>
        <p:nvPr/>
      </p:nvGrpSpPr>
      <p:grpSpPr>
        <a:xfrm>
          <a:off x="0" y="0"/>
          <a:ext cx="0" cy="0"/>
          <a:chOff x="0" y="0"/>
          <a:chExt cx="0" cy="0"/>
        </a:xfrm>
      </p:grpSpPr>
      <p:sp>
        <p:nvSpPr>
          <p:cNvPr id="37" name="Google Shape;37;p4"/>
          <p:cNvSpPr txBox="1">
            <a:spLocks noGrp="1"/>
          </p:cNvSpPr>
          <p:nvPr>
            <p:ph type="ctrTitle"/>
          </p:nvPr>
        </p:nvSpPr>
        <p:spPr>
          <a:xfrm>
            <a:off x="984900" y="1895675"/>
            <a:ext cx="2794800" cy="790500"/>
          </a:xfrm>
          <a:prstGeom prst="rect">
            <a:avLst/>
          </a:prstGeom>
        </p:spPr>
        <p:txBody>
          <a:bodyPr spcFirstLastPara="1" wrap="square" lIns="91425" tIns="91425" rIns="91425" bIns="91425" anchor="b" anchorCtr="0">
            <a:noAutofit/>
          </a:bodyPr>
          <a:lstStyle>
            <a:lvl1pPr lvl="0" rtl="0">
              <a:spcBef>
                <a:spcPts val="0"/>
              </a:spcBef>
              <a:spcAft>
                <a:spcPts val="0"/>
              </a:spcAft>
              <a:buSzPts val="4800"/>
              <a:buNone/>
              <a:defRPr sz="3600"/>
            </a:lvl1pPr>
            <a:lvl2pPr lvl="1" rtl="0">
              <a:spcBef>
                <a:spcPts val="0"/>
              </a:spcBef>
              <a:spcAft>
                <a:spcPts val="0"/>
              </a:spcAft>
              <a:buClr>
                <a:srgbClr val="000000"/>
              </a:buClr>
              <a:buSzPts val="1600"/>
              <a:buNone/>
              <a:defRPr sz="1600">
                <a:solidFill>
                  <a:srgbClr val="000000"/>
                </a:solidFill>
              </a:defRPr>
            </a:lvl2pPr>
            <a:lvl3pPr lvl="2" rtl="0">
              <a:spcBef>
                <a:spcPts val="0"/>
              </a:spcBef>
              <a:spcAft>
                <a:spcPts val="0"/>
              </a:spcAft>
              <a:buClr>
                <a:srgbClr val="000000"/>
              </a:buClr>
              <a:buSzPts val="1600"/>
              <a:buNone/>
              <a:defRPr sz="1600">
                <a:solidFill>
                  <a:srgbClr val="000000"/>
                </a:solidFill>
              </a:defRPr>
            </a:lvl3pPr>
            <a:lvl4pPr lvl="3" rtl="0">
              <a:spcBef>
                <a:spcPts val="0"/>
              </a:spcBef>
              <a:spcAft>
                <a:spcPts val="0"/>
              </a:spcAft>
              <a:buClr>
                <a:srgbClr val="000000"/>
              </a:buClr>
              <a:buSzPts val="1600"/>
              <a:buNone/>
              <a:defRPr sz="1600">
                <a:solidFill>
                  <a:srgbClr val="000000"/>
                </a:solidFill>
              </a:defRPr>
            </a:lvl4pPr>
            <a:lvl5pPr lvl="4" rtl="0">
              <a:spcBef>
                <a:spcPts val="0"/>
              </a:spcBef>
              <a:spcAft>
                <a:spcPts val="0"/>
              </a:spcAft>
              <a:buClr>
                <a:srgbClr val="000000"/>
              </a:buClr>
              <a:buSzPts val="1600"/>
              <a:buNone/>
              <a:defRPr sz="1600">
                <a:solidFill>
                  <a:srgbClr val="000000"/>
                </a:solidFill>
              </a:defRPr>
            </a:lvl5pPr>
            <a:lvl6pPr lvl="5" rtl="0">
              <a:spcBef>
                <a:spcPts val="0"/>
              </a:spcBef>
              <a:spcAft>
                <a:spcPts val="0"/>
              </a:spcAft>
              <a:buClr>
                <a:srgbClr val="000000"/>
              </a:buClr>
              <a:buSzPts val="1600"/>
              <a:buNone/>
              <a:defRPr sz="1600">
                <a:solidFill>
                  <a:srgbClr val="000000"/>
                </a:solidFill>
              </a:defRPr>
            </a:lvl6pPr>
            <a:lvl7pPr lvl="6" rtl="0">
              <a:spcBef>
                <a:spcPts val="0"/>
              </a:spcBef>
              <a:spcAft>
                <a:spcPts val="0"/>
              </a:spcAft>
              <a:buClr>
                <a:srgbClr val="000000"/>
              </a:buClr>
              <a:buSzPts val="1600"/>
              <a:buNone/>
              <a:defRPr sz="1600">
                <a:solidFill>
                  <a:srgbClr val="000000"/>
                </a:solidFill>
              </a:defRPr>
            </a:lvl7pPr>
            <a:lvl8pPr lvl="7" rtl="0">
              <a:spcBef>
                <a:spcPts val="0"/>
              </a:spcBef>
              <a:spcAft>
                <a:spcPts val="0"/>
              </a:spcAft>
              <a:buClr>
                <a:srgbClr val="000000"/>
              </a:buClr>
              <a:buSzPts val="1600"/>
              <a:buNone/>
              <a:defRPr sz="1600">
                <a:solidFill>
                  <a:srgbClr val="000000"/>
                </a:solidFill>
              </a:defRPr>
            </a:lvl8pPr>
            <a:lvl9pPr lvl="8" rtl="0">
              <a:spcBef>
                <a:spcPts val="0"/>
              </a:spcBef>
              <a:spcAft>
                <a:spcPts val="0"/>
              </a:spcAft>
              <a:buClr>
                <a:srgbClr val="000000"/>
              </a:buClr>
              <a:buSzPts val="1600"/>
              <a:buNone/>
              <a:defRPr sz="1600">
                <a:solidFill>
                  <a:srgbClr val="000000"/>
                </a:solidFill>
              </a:defRPr>
            </a:lvl9pPr>
          </a:lstStyle>
          <a:p>
            <a:endParaRPr/>
          </a:p>
        </p:txBody>
      </p:sp>
      <p:sp>
        <p:nvSpPr>
          <p:cNvPr id="38" name="Google Shape;38;p4"/>
          <p:cNvSpPr txBox="1">
            <a:spLocks noGrp="1"/>
          </p:cNvSpPr>
          <p:nvPr>
            <p:ph type="subTitle" idx="1"/>
          </p:nvPr>
        </p:nvSpPr>
        <p:spPr>
          <a:xfrm>
            <a:off x="984900" y="2686175"/>
            <a:ext cx="2557200" cy="1226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16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grpSp>
        <p:nvGrpSpPr>
          <p:cNvPr id="39" name="Google Shape;39;p4"/>
          <p:cNvGrpSpPr/>
          <p:nvPr/>
        </p:nvGrpSpPr>
        <p:grpSpPr>
          <a:xfrm rot="2700000">
            <a:off x="480744" y="4208292"/>
            <a:ext cx="701302" cy="591865"/>
            <a:chOff x="5495733" y="3271125"/>
            <a:chExt cx="1159989" cy="978975"/>
          </a:xfrm>
        </p:grpSpPr>
        <p:sp>
          <p:nvSpPr>
            <p:cNvPr id="40" name="Google Shape;40;p4"/>
            <p:cNvSpPr/>
            <p:nvPr/>
          </p:nvSpPr>
          <p:spPr>
            <a:xfrm rot="1394850">
              <a:off x="5924709" y="3308199"/>
              <a:ext cx="228548" cy="228548"/>
            </a:xfrm>
            <a:custGeom>
              <a:avLst/>
              <a:gdLst/>
              <a:ahLst/>
              <a:cxnLst/>
              <a:rect l="l" t="t" r="r" b="b"/>
              <a:pathLst>
                <a:path w="9142" h="9142" extrusionOk="0">
                  <a:moveTo>
                    <a:pt x="4592" y="2909"/>
                  </a:moveTo>
                  <a:cubicBezTo>
                    <a:pt x="4705" y="2909"/>
                    <a:pt x="4820" y="2921"/>
                    <a:pt x="4934" y="2946"/>
                  </a:cubicBezTo>
                  <a:cubicBezTo>
                    <a:pt x="6349" y="3252"/>
                    <a:pt x="6732" y="5126"/>
                    <a:pt x="5508" y="5929"/>
                  </a:cubicBezTo>
                  <a:cubicBezTo>
                    <a:pt x="5223" y="6116"/>
                    <a:pt x="4917" y="6199"/>
                    <a:pt x="4620" y="6199"/>
                  </a:cubicBezTo>
                  <a:cubicBezTo>
                    <a:pt x="3640" y="6199"/>
                    <a:pt x="2749" y="5294"/>
                    <a:pt x="2984" y="4208"/>
                  </a:cubicBezTo>
                  <a:cubicBezTo>
                    <a:pt x="3150" y="3443"/>
                    <a:pt x="3837" y="2909"/>
                    <a:pt x="4592" y="2909"/>
                  </a:cubicBezTo>
                  <a:close/>
                  <a:moveTo>
                    <a:pt x="4743" y="1"/>
                  </a:moveTo>
                  <a:lnTo>
                    <a:pt x="4360" y="842"/>
                  </a:lnTo>
                  <a:cubicBezTo>
                    <a:pt x="4054" y="881"/>
                    <a:pt x="3710" y="919"/>
                    <a:pt x="3404" y="1034"/>
                  </a:cubicBezTo>
                  <a:lnTo>
                    <a:pt x="2754" y="383"/>
                  </a:lnTo>
                  <a:lnTo>
                    <a:pt x="1492" y="1225"/>
                  </a:lnTo>
                  <a:lnTo>
                    <a:pt x="1798" y="2104"/>
                  </a:lnTo>
                  <a:cubicBezTo>
                    <a:pt x="1568" y="2334"/>
                    <a:pt x="1377" y="2602"/>
                    <a:pt x="1224" y="2908"/>
                  </a:cubicBezTo>
                  <a:lnTo>
                    <a:pt x="306" y="2908"/>
                  </a:lnTo>
                  <a:lnTo>
                    <a:pt x="0" y="4399"/>
                  </a:lnTo>
                  <a:lnTo>
                    <a:pt x="842" y="4782"/>
                  </a:lnTo>
                  <a:cubicBezTo>
                    <a:pt x="842" y="5088"/>
                    <a:pt x="918" y="5432"/>
                    <a:pt x="995" y="5738"/>
                  </a:cubicBezTo>
                  <a:lnTo>
                    <a:pt x="345" y="6388"/>
                  </a:lnTo>
                  <a:lnTo>
                    <a:pt x="1186" y="7688"/>
                  </a:lnTo>
                  <a:lnTo>
                    <a:pt x="2066" y="7344"/>
                  </a:lnTo>
                  <a:cubicBezTo>
                    <a:pt x="2295" y="7574"/>
                    <a:pt x="2601" y="7765"/>
                    <a:pt x="2869" y="7918"/>
                  </a:cubicBezTo>
                  <a:lnTo>
                    <a:pt x="2869" y="8836"/>
                  </a:lnTo>
                  <a:lnTo>
                    <a:pt x="4360" y="9142"/>
                  </a:lnTo>
                  <a:lnTo>
                    <a:pt x="4743" y="8339"/>
                  </a:lnTo>
                  <a:cubicBezTo>
                    <a:pt x="5087" y="8300"/>
                    <a:pt x="5393" y="8224"/>
                    <a:pt x="5699" y="8147"/>
                  </a:cubicBezTo>
                  <a:lnTo>
                    <a:pt x="6387" y="8798"/>
                  </a:lnTo>
                  <a:lnTo>
                    <a:pt x="7650" y="7956"/>
                  </a:lnTo>
                  <a:lnTo>
                    <a:pt x="7344" y="7076"/>
                  </a:lnTo>
                  <a:cubicBezTo>
                    <a:pt x="7573" y="6847"/>
                    <a:pt x="7764" y="6579"/>
                    <a:pt x="7917" y="6273"/>
                  </a:cubicBezTo>
                  <a:lnTo>
                    <a:pt x="8835" y="6273"/>
                  </a:lnTo>
                  <a:lnTo>
                    <a:pt x="9141" y="4782"/>
                  </a:lnTo>
                  <a:lnTo>
                    <a:pt x="8300" y="4399"/>
                  </a:lnTo>
                  <a:cubicBezTo>
                    <a:pt x="8300" y="4055"/>
                    <a:pt x="8223" y="3749"/>
                    <a:pt x="8109" y="3443"/>
                  </a:cubicBezTo>
                  <a:lnTo>
                    <a:pt x="8759" y="2793"/>
                  </a:lnTo>
                  <a:lnTo>
                    <a:pt x="7917" y="1493"/>
                  </a:lnTo>
                  <a:lnTo>
                    <a:pt x="7076" y="1799"/>
                  </a:lnTo>
                  <a:cubicBezTo>
                    <a:pt x="6808" y="1607"/>
                    <a:pt x="6540" y="1416"/>
                    <a:pt x="6234" y="1263"/>
                  </a:cubicBezTo>
                  <a:lnTo>
                    <a:pt x="6234" y="345"/>
                  </a:lnTo>
                  <a:lnTo>
                    <a:pt x="4743"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4"/>
            <p:cNvSpPr/>
            <p:nvPr/>
          </p:nvSpPr>
          <p:spPr>
            <a:xfrm rot="1394850">
              <a:off x="5923606" y="3307022"/>
              <a:ext cx="229498" cy="231423"/>
            </a:xfrm>
            <a:custGeom>
              <a:avLst/>
              <a:gdLst/>
              <a:ahLst/>
              <a:cxnLst/>
              <a:rect l="l" t="t" r="r" b="b"/>
              <a:pathLst>
                <a:path w="9180" h="9257" extrusionOk="0">
                  <a:moveTo>
                    <a:pt x="4743" y="1"/>
                  </a:moveTo>
                  <a:lnTo>
                    <a:pt x="4743" y="39"/>
                  </a:lnTo>
                  <a:lnTo>
                    <a:pt x="4360" y="880"/>
                  </a:lnTo>
                  <a:lnTo>
                    <a:pt x="4398" y="880"/>
                  </a:lnTo>
                  <a:cubicBezTo>
                    <a:pt x="4065" y="880"/>
                    <a:pt x="3731" y="952"/>
                    <a:pt x="3432" y="1061"/>
                  </a:cubicBezTo>
                  <a:lnTo>
                    <a:pt x="3432" y="1061"/>
                  </a:lnTo>
                  <a:lnTo>
                    <a:pt x="2792" y="421"/>
                  </a:lnTo>
                  <a:lnTo>
                    <a:pt x="1606" y="1378"/>
                  </a:lnTo>
                  <a:lnTo>
                    <a:pt x="1912" y="2257"/>
                  </a:lnTo>
                  <a:cubicBezTo>
                    <a:pt x="1759" y="2448"/>
                    <a:pt x="1606" y="2640"/>
                    <a:pt x="1492" y="2869"/>
                  </a:cubicBezTo>
                  <a:cubicBezTo>
                    <a:pt x="1606" y="2640"/>
                    <a:pt x="1759" y="2448"/>
                    <a:pt x="1951" y="2257"/>
                  </a:cubicBezTo>
                  <a:lnTo>
                    <a:pt x="1645" y="1416"/>
                  </a:lnTo>
                  <a:lnTo>
                    <a:pt x="2884" y="590"/>
                  </a:lnTo>
                  <a:lnTo>
                    <a:pt x="2884" y="590"/>
                  </a:lnTo>
                  <a:lnTo>
                    <a:pt x="3519" y="1225"/>
                  </a:lnTo>
                  <a:cubicBezTo>
                    <a:pt x="3825" y="1110"/>
                    <a:pt x="4169" y="1072"/>
                    <a:pt x="4475" y="1033"/>
                  </a:cubicBezTo>
                  <a:cubicBezTo>
                    <a:pt x="4627" y="768"/>
                    <a:pt x="4741" y="503"/>
                    <a:pt x="4892" y="200"/>
                  </a:cubicBezTo>
                  <a:lnTo>
                    <a:pt x="4892" y="200"/>
                  </a:lnTo>
                  <a:lnTo>
                    <a:pt x="6349" y="536"/>
                  </a:lnTo>
                  <a:lnTo>
                    <a:pt x="6311" y="498"/>
                  </a:lnTo>
                  <a:lnTo>
                    <a:pt x="6311" y="345"/>
                  </a:lnTo>
                  <a:lnTo>
                    <a:pt x="6272" y="345"/>
                  </a:lnTo>
                  <a:lnTo>
                    <a:pt x="4781" y="1"/>
                  </a:lnTo>
                  <a:close/>
                  <a:moveTo>
                    <a:pt x="1492" y="2869"/>
                  </a:moveTo>
                  <a:cubicBezTo>
                    <a:pt x="1453" y="2907"/>
                    <a:pt x="1415" y="2946"/>
                    <a:pt x="1377" y="3022"/>
                  </a:cubicBezTo>
                  <a:lnTo>
                    <a:pt x="1492" y="2869"/>
                  </a:lnTo>
                  <a:close/>
                  <a:moveTo>
                    <a:pt x="6311" y="1263"/>
                  </a:moveTo>
                  <a:lnTo>
                    <a:pt x="6311" y="1416"/>
                  </a:lnTo>
                  <a:cubicBezTo>
                    <a:pt x="6617" y="1569"/>
                    <a:pt x="6884" y="1760"/>
                    <a:pt x="7114" y="1990"/>
                  </a:cubicBezTo>
                  <a:lnTo>
                    <a:pt x="7963" y="1657"/>
                  </a:lnTo>
                  <a:lnTo>
                    <a:pt x="7963" y="1657"/>
                  </a:lnTo>
                  <a:cubicBezTo>
                    <a:pt x="8219" y="2060"/>
                    <a:pt x="8475" y="2463"/>
                    <a:pt x="8731" y="2900"/>
                  </a:cubicBezTo>
                  <a:lnTo>
                    <a:pt x="8731" y="2900"/>
                  </a:lnTo>
                  <a:lnTo>
                    <a:pt x="8452" y="3213"/>
                  </a:lnTo>
                  <a:lnTo>
                    <a:pt x="8744" y="2922"/>
                  </a:lnTo>
                  <a:lnTo>
                    <a:pt x="8744" y="2922"/>
                  </a:lnTo>
                  <a:cubicBezTo>
                    <a:pt x="8749" y="2930"/>
                    <a:pt x="8754" y="2938"/>
                    <a:pt x="8758" y="2946"/>
                  </a:cubicBezTo>
                  <a:lnTo>
                    <a:pt x="8758" y="2907"/>
                  </a:lnTo>
                  <a:lnTo>
                    <a:pt x="8797" y="2869"/>
                  </a:lnTo>
                  <a:lnTo>
                    <a:pt x="8797" y="2831"/>
                  </a:lnTo>
                  <a:lnTo>
                    <a:pt x="8797" y="2793"/>
                  </a:lnTo>
                  <a:lnTo>
                    <a:pt x="7994" y="1531"/>
                  </a:lnTo>
                  <a:lnTo>
                    <a:pt x="7994" y="1492"/>
                  </a:lnTo>
                  <a:lnTo>
                    <a:pt x="7955" y="1492"/>
                  </a:lnTo>
                  <a:lnTo>
                    <a:pt x="7104" y="1788"/>
                  </a:lnTo>
                  <a:lnTo>
                    <a:pt x="7104" y="1788"/>
                  </a:lnTo>
                  <a:cubicBezTo>
                    <a:pt x="6876" y="1563"/>
                    <a:pt x="6575" y="1376"/>
                    <a:pt x="6311" y="1263"/>
                  </a:cubicBezTo>
                  <a:close/>
                  <a:moveTo>
                    <a:pt x="8452" y="3213"/>
                  </a:moveTo>
                  <a:lnTo>
                    <a:pt x="8157" y="3509"/>
                  </a:lnTo>
                  <a:lnTo>
                    <a:pt x="8157" y="3509"/>
                  </a:lnTo>
                  <a:cubicBezTo>
                    <a:pt x="8153" y="3500"/>
                    <a:pt x="8150" y="3490"/>
                    <a:pt x="8147" y="3481"/>
                  </a:cubicBezTo>
                  <a:lnTo>
                    <a:pt x="8147" y="3519"/>
                  </a:lnTo>
                  <a:lnTo>
                    <a:pt x="8157" y="3509"/>
                  </a:lnTo>
                  <a:lnTo>
                    <a:pt x="8157" y="3509"/>
                  </a:lnTo>
                  <a:cubicBezTo>
                    <a:pt x="8160" y="3518"/>
                    <a:pt x="8163" y="3527"/>
                    <a:pt x="8166" y="3535"/>
                  </a:cubicBezTo>
                  <a:lnTo>
                    <a:pt x="8166" y="3535"/>
                  </a:lnTo>
                  <a:lnTo>
                    <a:pt x="8452" y="3213"/>
                  </a:lnTo>
                  <a:close/>
                  <a:moveTo>
                    <a:pt x="344" y="2946"/>
                  </a:moveTo>
                  <a:cubicBezTo>
                    <a:pt x="297" y="3182"/>
                    <a:pt x="235" y="3462"/>
                    <a:pt x="168" y="3786"/>
                  </a:cubicBezTo>
                  <a:lnTo>
                    <a:pt x="168" y="3786"/>
                  </a:lnTo>
                  <a:cubicBezTo>
                    <a:pt x="240" y="3478"/>
                    <a:pt x="299" y="3211"/>
                    <a:pt x="344" y="2984"/>
                  </a:cubicBezTo>
                  <a:lnTo>
                    <a:pt x="1300" y="2984"/>
                  </a:lnTo>
                  <a:lnTo>
                    <a:pt x="1262" y="2946"/>
                  </a:lnTo>
                  <a:close/>
                  <a:moveTo>
                    <a:pt x="168" y="3786"/>
                  </a:moveTo>
                  <a:cubicBezTo>
                    <a:pt x="118" y="3997"/>
                    <a:pt x="62" y="4227"/>
                    <a:pt x="0" y="4476"/>
                  </a:cubicBezTo>
                  <a:lnTo>
                    <a:pt x="842" y="4858"/>
                  </a:lnTo>
                  <a:cubicBezTo>
                    <a:pt x="878" y="5183"/>
                    <a:pt x="914" y="5474"/>
                    <a:pt x="1014" y="5795"/>
                  </a:cubicBezTo>
                  <a:lnTo>
                    <a:pt x="1014" y="5795"/>
                  </a:lnTo>
                  <a:lnTo>
                    <a:pt x="1033" y="5776"/>
                  </a:lnTo>
                  <a:cubicBezTo>
                    <a:pt x="956" y="5432"/>
                    <a:pt x="880" y="5126"/>
                    <a:pt x="880" y="4820"/>
                  </a:cubicBezTo>
                  <a:lnTo>
                    <a:pt x="45" y="4402"/>
                  </a:lnTo>
                  <a:lnTo>
                    <a:pt x="45" y="4402"/>
                  </a:lnTo>
                  <a:cubicBezTo>
                    <a:pt x="87" y="4182"/>
                    <a:pt x="128" y="3976"/>
                    <a:pt x="168" y="3786"/>
                  </a:cubicBezTo>
                  <a:close/>
                  <a:moveTo>
                    <a:pt x="383" y="6388"/>
                  </a:moveTo>
                  <a:lnTo>
                    <a:pt x="383" y="6426"/>
                  </a:lnTo>
                  <a:lnTo>
                    <a:pt x="398" y="6411"/>
                  </a:lnTo>
                  <a:lnTo>
                    <a:pt x="398" y="6411"/>
                  </a:lnTo>
                  <a:lnTo>
                    <a:pt x="383" y="6388"/>
                  </a:lnTo>
                  <a:close/>
                  <a:moveTo>
                    <a:pt x="1014" y="5795"/>
                  </a:moveTo>
                  <a:lnTo>
                    <a:pt x="398" y="6411"/>
                  </a:lnTo>
                  <a:lnTo>
                    <a:pt x="398" y="6411"/>
                  </a:lnTo>
                  <a:lnTo>
                    <a:pt x="413" y="6434"/>
                  </a:lnTo>
                  <a:lnTo>
                    <a:pt x="1023" y="5824"/>
                  </a:lnTo>
                  <a:lnTo>
                    <a:pt x="1023" y="5824"/>
                  </a:lnTo>
                  <a:cubicBezTo>
                    <a:pt x="1026" y="5833"/>
                    <a:pt x="1030" y="5843"/>
                    <a:pt x="1033" y="5852"/>
                  </a:cubicBezTo>
                  <a:lnTo>
                    <a:pt x="1033" y="5814"/>
                  </a:lnTo>
                  <a:lnTo>
                    <a:pt x="1023" y="5824"/>
                  </a:lnTo>
                  <a:lnTo>
                    <a:pt x="1023" y="5824"/>
                  </a:lnTo>
                  <a:cubicBezTo>
                    <a:pt x="1020" y="5814"/>
                    <a:pt x="1017" y="5804"/>
                    <a:pt x="1014" y="5795"/>
                  </a:cubicBezTo>
                  <a:close/>
                  <a:moveTo>
                    <a:pt x="8166" y="3535"/>
                  </a:moveTo>
                  <a:lnTo>
                    <a:pt x="8147" y="3558"/>
                  </a:lnTo>
                  <a:cubicBezTo>
                    <a:pt x="8223" y="3864"/>
                    <a:pt x="8300" y="4208"/>
                    <a:pt x="8300" y="4514"/>
                  </a:cubicBezTo>
                  <a:lnTo>
                    <a:pt x="9135" y="4894"/>
                  </a:lnTo>
                  <a:lnTo>
                    <a:pt x="9135" y="4894"/>
                  </a:lnTo>
                  <a:cubicBezTo>
                    <a:pt x="9061" y="5366"/>
                    <a:pt x="8953" y="5839"/>
                    <a:pt x="8844" y="6311"/>
                  </a:cubicBezTo>
                  <a:lnTo>
                    <a:pt x="7841" y="6311"/>
                  </a:lnTo>
                  <a:lnTo>
                    <a:pt x="7841" y="6350"/>
                  </a:lnTo>
                  <a:cubicBezTo>
                    <a:pt x="7688" y="6617"/>
                    <a:pt x="7496" y="6885"/>
                    <a:pt x="7305" y="7153"/>
                  </a:cubicBezTo>
                  <a:lnTo>
                    <a:pt x="7305" y="7191"/>
                  </a:lnTo>
                  <a:cubicBezTo>
                    <a:pt x="7416" y="7449"/>
                    <a:pt x="7491" y="7742"/>
                    <a:pt x="7599" y="8003"/>
                  </a:cubicBezTo>
                  <a:lnTo>
                    <a:pt x="7599" y="8003"/>
                  </a:lnTo>
                  <a:lnTo>
                    <a:pt x="6372" y="8820"/>
                  </a:lnTo>
                  <a:lnTo>
                    <a:pt x="5737" y="8185"/>
                  </a:lnTo>
                  <a:cubicBezTo>
                    <a:pt x="5431" y="8262"/>
                    <a:pt x="5087" y="8338"/>
                    <a:pt x="4781" y="8338"/>
                  </a:cubicBezTo>
                  <a:lnTo>
                    <a:pt x="4743" y="8338"/>
                  </a:lnTo>
                  <a:lnTo>
                    <a:pt x="4363" y="9173"/>
                  </a:lnTo>
                  <a:lnTo>
                    <a:pt x="4363" y="9173"/>
                  </a:lnTo>
                  <a:lnTo>
                    <a:pt x="2945" y="8882"/>
                  </a:lnTo>
                  <a:lnTo>
                    <a:pt x="2945" y="8882"/>
                  </a:lnTo>
                  <a:lnTo>
                    <a:pt x="2945" y="7994"/>
                  </a:lnTo>
                  <a:lnTo>
                    <a:pt x="2945" y="7956"/>
                  </a:lnTo>
                  <a:lnTo>
                    <a:pt x="2907" y="7956"/>
                  </a:lnTo>
                  <a:cubicBezTo>
                    <a:pt x="2639" y="7803"/>
                    <a:pt x="2371" y="7650"/>
                    <a:pt x="2104" y="7420"/>
                  </a:cubicBezTo>
                  <a:lnTo>
                    <a:pt x="1255" y="7716"/>
                  </a:lnTo>
                  <a:lnTo>
                    <a:pt x="1255" y="7716"/>
                  </a:lnTo>
                  <a:lnTo>
                    <a:pt x="413" y="6434"/>
                  </a:lnTo>
                  <a:lnTo>
                    <a:pt x="383" y="6464"/>
                  </a:lnTo>
                  <a:lnTo>
                    <a:pt x="1224" y="7765"/>
                  </a:lnTo>
                  <a:lnTo>
                    <a:pt x="2075" y="7469"/>
                  </a:lnTo>
                  <a:lnTo>
                    <a:pt x="2075" y="7469"/>
                  </a:lnTo>
                  <a:cubicBezTo>
                    <a:pt x="2304" y="7694"/>
                    <a:pt x="2605" y="7882"/>
                    <a:pt x="2907" y="8032"/>
                  </a:cubicBezTo>
                  <a:lnTo>
                    <a:pt x="2907" y="8912"/>
                  </a:lnTo>
                  <a:lnTo>
                    <a:pt x="2907" y="8950"/>
                  </a:lnTo>
                  <a:lnTo>
                    <a:pt x="2945" y="8950"/>
                  </a:lnTo>
                  <a:lnTo>
                    <a:pt x="4437" y="9256"/>
                  </a:lnTo>
                  <a:cubicBezTo>
                    <a:pt x="4590" y="8989"/>
                    <a:pt x="4704" y="8683"/>
                    <a:pt x="4857" y="8415"/>
                  </a:cubicBezTo>
                  <a:lnTo>
                    <a:pt x="4819" y="8415"/>
                  </a:lnTo>
                  <a:cubicBezTo>
                    <a:pt x="5116" y="8378"/>
                    <a:pt x="5449" y="8341"/>
                    <a:pt x="5748" y="8234"/>
                  </a:cubicBezTo>
                  <a:lnTo>
                    <a:pt x="5748" y="8234"/>
                  </a:lnTo>
                  <a:lnTo>
                    <a:pt x="6370" y="8821"/>
                  </a:lnTo>
                  <a:lnTo>
                    <a:pt x="6370" y="8821"/>
                  </a:lnTo>
                  <a:lnTo>
                    <a:pt x="6349" y="8836"/>
                  </a:lnTo>
                  <a:lnTo>
                    <a:pt x="6385" y="8836"/>
                  </a:lnTo>
                  <a:lnTo>
                    <a:pt x="6425" y="8874"/>
                  </a:lnTo>
                  <a:lnTo>
                    <a:pt x="6464" y="8874"/>
                  </a:lnTo>
                  <a:lnTo>
                    <a:pt x="7764" y="8032"/>
                  </a:lnTo>
                  <a:lnTo>
                    <a:pt x="7764" y="7994"/>
                  </a:lnTo>
                  <a:lnTo>
                    <a:pt x="7468" y="7180"/>
                  </a:lnTo>
                  <a:lnTo>
                    <a:pt x="7468" y="7180"/>
                  </a:lnTo>
                  <a:cubicBezTo>
                    <a:pt x="7683" y="6927"/>
                    <a:pt x="7865" y="6674"/>
                    <a:pt x="8012" y="6388"/>
                  </a:cubicBezTo>
                  <a:lnTo>
                    <a:pt x="8873" y="6388"/>
                  </a:lnTo>
                  <a:lnTo>
                    <a:pt x="8873" y="6350"/>
                  </a:lnTo>
                  <a:cubicBezTo>
                    <a:pt x="8988" y="5852"/>
                    <a:pt x="9103" y="5355"/>
                    <a:pt x="9179" y="4858"/>
                  </a:cubicBezTo>
                  <a:lnTo>
                    <a:pt x="9179" y="4820"/>
                  </a:lnTo>
                  <a:lnTo>
                    <a:pt x="8338" y="4437"/>
                  </a:lnTo>
                  <a:lnTo>
                    <a:pt x="8338" y="4476"/>
                  </a:lnTo>
                  <a:cubicBezTo>
                    <a:pt x="8338" y="4151"/>
                    <a:pt x="8270" y="3827"/>
                    <a:pt x="8166" y="3535"/>
                  </a:cubicBezTo>
                  <a:close/>
                </a:path>
              </a:pathLst>
            </a:custGeom>
            <a:solidFill>
              <a:srgbClr val="407BFF"/>
            </a:solidFill>
            <a:ln w="9525" cap="flat" cmpd="sng">
              <a:solidFill>
                <a:srgbClr val="407B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4"/>
            <p:cNvSpPr/>
            <p:nvPr/>
          </p:nvSpPr>
          <p:spPr>
            <a:xfrm rot="1394850">
              <a:off x="6110428" y="3704786"/>
              <a:ext cx="471396" cy="471421"/>
            </a:xfrm>
            <a:custGeom>
              <a:avLst/>
              <a:gdLst/>
              <a:ahLst/>
              <a:cxnLst/>
              <a:rect l="l" t="t" r="r" b="b"/>
              <a:pathLst>
                <a:path w="18856" h="18857" extrusionOk="0">
                  <a:moveTo>
                    <a:pt x="2601" y="5891"/>
                  </a:moveTo>
                  <a:cubicBezTo>
                    <a:pt x="2907" y="5279"/>
                    <a:pt x="3290" y="4744"/>
                    <a:pt x="3748" y="4246"/>
                  </a:cubicBezTo>
                  <a:lnTo>
                    <a:pt x="3098" y="2449"/>
                  </a:lnTo>
                  <a:lnTo>
                    <a:pt x="5737" y="766"/>
                  </a:lnTo>
                  <a:lnTo>
                    <a:pt x="7076" y="2066"/>
                  </a:lnTo>
                  <a:cubicBezTo>
                    <a:pt x="7726" y="1875"/>
                    <a:pt x="8414" y="1760"/>
                    <a:pt x="9103" y="1722"/>
                  </a:cubicBezTo>
                  <a:lnTo>
                    <a:pt x="9906" y="1"/>
                  </a:lnTo>
                  <a:lnTo>
                    <a:pt x="12966" y="651"/>
                  </a:lnTo>
                  <a:lnTo>
                    <a:pt x="12966" y="2563"/>
                  </a:lnTo>
                  <a:cubicBezTo>
                    <a:pt x="13578" y="2869"/>
                    <a:pt x="14113" y="3290"/>
                    <a:pt x="14649" y="3749"/>
                  </a:cubicBezTo>
                  <a:lnTo>
                    <a:pt x="16408" y="3099"/>
                  </a:lnTo>
                  <a:lnTo>
                    <a:pt x="18129" y="5738"/>
                  </a:lnTo>
                  <a:lnTo>
                    <a:pt x="16790" y="7077"/>
                  </a:lnTo>
                  <a:cubicBezTo>
                    <a:pt x="16982" y="7727"/>
                    <a:pt x="17135" y="8415"/>
                    <a:pt x="17135" y="9104"/>
                  </a:cubicBezTo>
                  <a:lnTo>
                    <a:pt x="18856" y="9868"/>
                  </a:lnTo>
                  <a:lnTo>
                    <a:pt x="18205" y="12966"/>
                  </a:lnTo>
                  <a:lnTo>
                    <a:pt x="16293" y="12966"/>
                  </a:lnTo>
                  <a:cubicBezTo>
                    <a:pt x="15987" y="13540"/>
                    <a:pt x="15566" y="14114"/>
                    <a:pt x="15108" y="14611"/>
                  </a:cubicBezTo>
                  <a:lnTo>
                    <a:pt x="15758" y="16409"/>
                  </a:lnTo>
                  <a:lnTo>
                    <a:pt x="13157" y="18091"/>
                  </a:lnTo>
                  <a:lnTo>
                    <a:pt x="11780" y="16791"/>
                  </a:lnTo>
                  <a:cubicBezTo>
                    <a:pt x="11130" y="16982"/>
                    <a:pt x="10442" y="17097"/>
                    <a:pt x="9791" y="17135"/>
                  </a:cubicBezTo>
                  <a:lnTo>
                    <a:pt x="8988" y="18856"/>
                  </a:lnTo>
                  <a:lnTo>
                    <a:pt x="5928" y="18206"/>
                  </a:lnTo>
                  <a:lnTo>
                    <a:pt x="5928" y="16294"/>
                  </a:lnTo>
                  <a:cubicBezTo>
                    <a:pt x="5317" y="15988"/>
                    <a:pt x="4743" y="15567"/>
                    <a:pt x="4246" y="15108"/>
                  </a:cubicBezTo>
                  <a:lnTo>
                    <a:pt x="2448" y="15758"/>
                  </a:lnTo>
                  <a:lnTo>
                    <a:pt x="765" y="13119"/>
                  </a:lnTo>
                  <a:lnTo>
                    <a:pt x="2104" y="11781"/>
                  </a:lnTo>
                  <a:cubicBezTo>
                    <a:pt x="1874" y="11131"/>
                    <a:pt x="1760" y="10442"/>
                    <a:pt x="1721" y="9754"/>
                  </a:cubicBezTo>
                  <a:lnTo>
                    <a:pt x="0" y="8951"/>
                  </a:lnTo>
                  <a:lnTo>
                    <a:pt x="689" y="5891"/>
                  </a:lnTo>
                  <a:lnTo>
                    <a:pt x="2601" y="5891"/>
                  </a:lnTo>
                  <a:close/>
                  <a:moveTo>
                    <a:pt x="6196" y="8568"/>
                  </a:moveTo>
                  <a:cubicBezTo>
                    <a:pt x="5584" y="11475"/>
                    <a:pt x="8797" y="13693"/>
                    <a:pt x="11283" y="12087"/>
                  </a:cubicBezTo>
                  <a:cubicBezTo>
                    <a:pt x="13769" y="10480"/>
                    <a:pt x="13119" y="6656"/>
                    <a:pt x="10212" y="6006"/>
                  </a:cubicBezTo>
                  <a:cubicBezTo>
                    <a:pt x="8376" y="5623"/>
                    <a:pt x="6617" y="6771"/>
                    <a:pt x="6234" y="8568"/>
                  </a:cubicBezTo>
                  <a:close/>
                </a:path>
              </a:pathLst>
            </a:custGeom>
            <a:solidFill>
              <a:srgbClr val="A4C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4"/>
            <p:cNvSpPr/>
            <p:nvPr/>
          </p:nvSpPr>
          <p:spPr>
            <a:xfrm rot="1394912">
              <a:off x="5541379" y="3654666"/>
              <a:ext cx="291161" cy="291177"/>
            </a:xfrm>
            <a:custGeom>
              <a:avLst/>
              <a:gdLst/>
              <a:ahLst/>
              <a:cxnLst/>
              <a:rect l="l" t="t" r="r" b="b"/>
              <a:pathLst>
                <a:path w="18856" h="18857" extrusionOk="0">
                  <a:moveTo>
                    <a:pt x="2601" y="5891"/>
                  </a:moveTo>
                  <a:cubicBezTo>
                    <a:pt x="2907" y="5279"/>
                    <a:pt x="3290" y="4744"/>
                    <a:pt x="3748" y="4246"/>
                  </a:cubicBezTo>
                  <a:lnTo>
                    <a:pt x="3098" y="2449"/>
                  </a:lnTo>
                  <a:lnTo>
                    <a:pt x="5737" y="766"/>
                  </a:lnTo>
                  <a:lnTo>
                    <a:pt x="7076" y="2066"/>
                  </a:lnTo>
                  <a:cubicBezTo>
                    <a:pt x="7726" y="1875"/>
                    <a:pt x="8414" y="1760"/>
                    <a:pt x="9103" y="1722"/>
                  </a:cubicBezTo>
                  <a:lnTo>
                    <a:pt x="9906" y="1"/>
                  </a:lnTo>
                  <a:lnTo>
                    <a:pt x="12966" y="651"/>
                  </a:lnTo>
                  <a:lnTo>
                    <a:pt x="12966" y="2563"/>
                  </a:lnTo>
                  <a:cubicBezTo>
                    <a:pt x="13578" y="2869"/>
                    <a:pt x="14113" y="3290"/>
                    <a:pt x="14649" y="3749"/>
                  </a:cubicBezTo>
                  <a:lnTo>
                    <a:pt x="16408" y="3099"/>
                  </a:lnTo>
                  <a:lnTo>
                    <a:pt x="18129" y="5738"/>
                  </a:lnTo>
                  <a:lnTo>
                    <a:pt x="16790" y="7077"/>
                  </a:lnTo>
                  <a:cubicBezTo>
                    <a:pt x="16982" y="7727"/>
                    <a:pt x="17135" y="8415"/>
                    <a:pt x="17135" y="9104"/>
                  </a:cubicBezTo>
                  <a:lnTo>
                    <a:pt x="18856" y="9868"/>
                  </a:lnTo>
                  <a:lnTo>
                    <a:pt x="18205" y="12966"/>
                  </a:lnTo>
                  <a:lnTo>
                    <a:pt x="16293" y="12966"/>
                  </a:lnTo>
                  <a:cubicBezTo>
                    <a:pt x="15987" y="13540"/>
                    <a:pt x="15566" y="14114"/>
                    <a:pt x="15108" y="14611"/>
                  </a:cubicBezTo>
                  <a:lnTo>
                    <a:pt x="15758" y="16409"/>
                  </a:lnTo>
                  <a:lnTo>
                    <a:pt x="13157" y="18091"/>
                  </a:lnTo>
                  <a:lnTo>
                    <a:pt x="11780" y="16791"/>
                  </a:lnTo>
                  <a:cubicBezTo>
                    <a:pt x="11130" y="16982"/>
                    <a:pt x="10442" y="17097"/>
                    <a:pt x="9791" y="17135"/>
                  </a:cubicBezTo>
                  <a:lnTo>
                    <a:pt x="8988" y="18856"/>
                  </a:lnTo>
                  <a:lnTo>
                    <a:pt x="5928" y="18206"/>
                  </a:lnTo>
                  <a:lnTo>
                    <a:pt x="5928" y="16294"/>
                  </a:lnTo>
                  <a:cubicBezTo>
                    <a:pt x="5317" y="15988"/>
                    <a:pt x="4743" y="15567"/>
                    <a:pt x="4246" y="15108"/>
                  </a:cubicBezTo>
                  <a:lnTo>
                    <a:pt x="2448" y="15758"/>
                  </a:lnTo>
                  <a:lnTo>
                    <a:pt x="765" y="13119"/>
                  </a:lnTo>
                  <a:lnTo>
                    <a:pt x="2104" y="11781"/>
                  </a:lnTo>
                  <a:cubicBezTo>
                    <a:pt x="1874" y="11131"/>
                    <a:pt x="1760" y="10442"/>
                    <a:pt x="1721" y="9754"/>
                  </a:cubicBezTo>
                  <a:lnTo>
                    <a:pt x="0" y="8951"/>
                  </a:lnTo>
                  <a:lnTo>
                    <a:pt x="689" y="5891"/>
                  </a:lnTo>
                  <a:lnTo>
                    <a:pt x="2601" y="5891"/>
                  </a:lnTo>
                  <a:close/>
                  <a:moveTo>
                    <a:pt x="6196" y="8568"/>
                  </a:moveTo>
                  <a:cubicBezTo>
                    <a:pt x="5584" y="11475"/>
                    <a:pt x="8797" y="13693"/>
                    <a:pt x="11283" y="12087"/>
                  </a:cubicBezTo>
                  <a:cubicBezTo>
                    <a:pt x="13769" y="10480"/>
                    <a:pt x="13119" y="6656"/>
                    <a:pt x="10212" y="6006"/>
                  </a:cubicBezTo>
                  <a:cubicBezTo>
                    <a:pt x="8376" y="5623"/>
                    <a:pt x="6617" y="6771"/>
                    <a:pt x="6234" y="8568"/>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 name="Google Shape;44;p4"/>
          <p:cNvGrpSpPr/>
          <p:nvPr/>
        </p:nvGrpSpPr>
        <p:grpSpPr>
          <a:xfrm>
            <a:off x="4180818" y="396434"/>
            <a:ext cx="541058" cy="638888"/>
            <a:chOff x="8226513" y="2012350"/>
            <a:chExt cx="644500" cy="761125"/>
          </a:xfrm>
        </p:grpSpPr>
        <p:sp>
          <p:nvSpPr>
            <p:cNvPr id="45" name="Google Shape;45;p4"/>
            <p:cNvSpPr/>
            <p:nvPr/>
          </p:nvSpPr>
          <p:spPr>
            <a:xfrm>
              <a:off x="8646288" y="2547800"/>
              <a:ext cx="223775" cy="224725"/>
            </a:xfrm>
            <a:custGeom>
              <a:avLst/>
              <a:gdLst/>
              <a:ahLst/>
              <a:cxnLst/>
              <a:rect l="l" t="t" r="r" b="b"/>
              <a:pathLst>
                <a:path w="8951" h="8989" extrusionOk="0">
                  <a:moveTo>
                    <a:pt x="4495" y="2802"/>
                  </a:moveTo>
                  <a:cubicBezTo>
                    <a:pt x="4692" y="2802"/>
                    <a:pt x="4893" y="2836"/>
                    <a:pt x="5087" y="2907"/>
                  </a:cubicBezTo>
                  <a:cubicBezTo>
                    <a:pt x="6464" y="3442"/>
                    <a:pt x="6464" y="5355"/>
                    <a:pt x="5125" y="5928"/>
                  </a:cubicBezTo>
                  <a:cubicBezTo>
                    <a:pt x="4896" y="6033"/>
                    <a:pt x="4666" y="6081"/>
                    <a:pt x="4444" y="6081"/>
                  </a:cubicBezTo>
                  <a:cubicBezTo>
                    <a:pt x="3372" y="6081"/>
                    <a:pt x="2508" y="4966"/>
                    <a:pt x="2984" y="3825"/>
                  </a:cubicBezTo>
                  <a:cubicBezTo>
                    <a:pt x="3219" y="3178"/>
                    <a:pt x="3839" y="2802"/>
                    <a:pt x="4495" y="2802"/>
                  </a:cubicBezTo>
                  <a:close/>
                  <a:moveTo>
                    <a:pt x="5431" y="0"/>
                  </a:moveTo>
                  <a:lnTo>
                    <a:pt x="4896" y="765"/>
                  </a:lnTo>
                  <a:cubicBezTo>
                    <a:pt x="4743" y="746"/>
                    <a:pt x="4580" y="737"/>
                    <a:pt x="4413" y="737"/>
                  </a:cubicBezTo>
                  <a:cubicBezTo>
                    <a:pt x="4246" y="737"/>
                    <a:pt x="4074" y="746"/>
                    <a:pt x="3902" y="765"/>
                  </a:cubicBezTo>
                  <a:lnTo>
                    <a:pt x="3366" y="39"/>
                  </a:lnTo>
                  <a:lnTo>
                    <a:pt x="1951" y="650"/>
                  </a:lnTo>
                  <a:lnTo>
                    <a:pt x="2142" y="1530"/>
                  </a:lnTo>
                  <a:cubicBezTo>
                    <a:pt x="1875" y="1760"/>
                    <a:pt x="1645" y="1989"/>
                    <a:pt x="1454" y="2257"/>
                  </a:cubicBezTo>
                  <a:lnTo>
                    <a:pt x="574" y="2104"/>
                  </a:lnTo>
                  <a:lnTo>
                    <a:pt x="0" y="3519"/>
                  </a:lnTo>
                  <a:lnTo>
                    <a:pt x="765" y="4054"/>
                  </a:lnTo>
                  <a:cubicBezTo>
                    <a:pt x="689" y="4399"/>
                    <a:pt x="689" y="4705"/>
                    <a:pt x="765" y="5049"/>
                  </a:cubicBezTo>
                  <a:lnTo>
                    <a:pt x="0" y="5584"/>
                  </a:lnTo>
                  <a:lnTo>
                    <a:pt x="612" y="6999"/>
                  </a:lnTo>
                  <a:lnTo>
                    <a:pt x="1530" y="6808"/>
                  </a:lnTo>
                  <a:cubicBezTo>
                    <a:pt x="1722" y="7076"/>
                    <a:pt x="1951" y="7305"/>
                    <a:pt x="2219" y="7535"/>
                  </a:cubicBezTo>
                  <a:lnTo>
                    <a:pt x="2104" y="8414"/>
                  </a:lnTo>
                  <a:lnTo>
                    <a:pt x="3519" y="8988"/>
                  </a:lnTo>
                  <a:lnTo>
                    <a:pt x="4016" y="8261"/>
                  </a:lnTo>
                  <a:cubicBezTo>
                    <a:pt x="4188" y="8281"/>
                    <a:pt x="4351" y="8290"/>
                    <a:pt x="4514" y="8290"/>
                  </a:cubicBezTo>
                  <a:cubicBezTo>
                    <a:pt x="4676" y="8290"/>
                    <a:pt x="4839" y="8281"/>
                    <a:pt x="5011" y="8261"/>
                  </a:cubicBezTo>
                  <a:lnTo>
                    <a:pt x="5546" y="8988"/>
                  </a:lnTo>
                  <a:lnTo>
                    <a:pt x="6961" y="8376"/>
                  </a:lnTo>
                  <a:lnTo>
                    <a:pt x="6770" y="7497"/>
                  </a:lnTo>
                  <a:cubicBezTo>
                    <a:pt x="7038" y="7267"/>
                    <a:pt x="7267" y="7038"/>
                    <a:pt x="7497" y="6770"/>
                  </a:cubicBezTo>
                  <a:lnTo>
                    <a:pt x="8376" y="6923"/>
                  </a:lnTo>
                  <a:lnTo>
                    <a:pt x="8950" y="5469"/>
                  </a:lnTo>
                  <a:lnTo>
                    <a:pt x="8185" y="4972"/>
                  </a:lnTo>
                  <a:cubicBezTo>
                    <a:pt x="8223" y="4628"/>
                    <a:pt x="8223" y="4284"/>
                    <a:pt x="8185" y="3978"/>
                  </a:cubicBezTo>
                  <a:lnTo>
                    <a:pt x="8950" y="3404"/>
                  </a:lnTo>
                  <a:lnTo>
                    <a:pt x="8338" y="2027"/>
                  </a:lnTo>
                  <a:lnTo>
                    <a:pt x="7420" y="2180"/>
                  </a:lnTo>
                  <a:cubicBezTo>
                    <a:pt x="7229" y="1913"/>
                    <a:pt x="6999" y="1683"/>
                    <a:pt x="6732" y="1492"/>
                  </a:cubicBezTo>
                  <a:lnTo>
                    <a:pt x="6847" y="574"/>
                  </a:lnTo>
                  <a:lnTo>
                    <a:pt x="5431"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4"/>
            <p:cNvSpPr/>
            <p:nvPr/>
          </p:nvSpPr>
          <p:spPr>
            <a:xfrm>
              <a:off x="8644363" y="2547800"/>
              <a:ext cx="226650" cy="225675"/>
            </a:xfrm>
            <a:custGeom>
              <a:avLst/>
              <a:gdLst/>
              <a:ahLst/>
              <a:cxnLst/>
              <a:rect l="l" t="t" r="r" b="b"/>
              <a:pathLst>
                <a:path w="9066" h="9027" extrusionOk="0">
                  <a:moveTo>
                    <a:pt x="2198" y="1118"/>
                  </a:moveTo>
                  <a:cubicBezTo>
                    <a:pt x="2221" y="1264"/>
                    <a:pt x="2239" y="1402"/>
                    <a:pt x="2257" y="1530"/>
                  </a:cubicBezTo>
                  <a:cubicBezTo>
                    <a:pt x="2066" y="1683"/>
                    <a:pt x="1875" y="1836"/>
                    <a:pt x="1722" y="2027"/>
                  </a:cubicBezTo>
                  <a:cubicBezTo>
                    <a:pt x="1684" y="2104"/>
                    <a:pt x="1607" y="2142"/>
                    <a:pt x="1607" y="2180"/>
                  </a:cubicBezTo>
                  <a:lnTo>
                    <a:pt x="1722" y="2066"/>
                  </a:lnTo>
                  <a:cubicBezTo>
                    <a:pt x="1913" y="1874"/>
                    <a:pt x="2066" y="1683"/>
                    <a:pt x="2296" y="1530"/>
                  </a:cubicBezTo>
                  <a:cubicBezTo>
                    <a:pt x="2257" y="1413"/>
                    <a:pt x="2228" y="1276"/>
                    <a:pt x="2198" y="1118"/>
                  </a:cubicBezTo>
                  <a:close/>
                  <a:moveTo>
                    <a:pt x="1607" y="2180"/>
                  </a:moveTo>
                  <a:lnTo>
                    <a:pt x="1607" y="2180"/>
                  </a:lnTo>
                  <a:cubicBezTo>
                    <a:pt x="1569" y="2219"/>
                    <a:pt x="1569" y="2257"/>
                    <a:pt x="1569" y="2257"/>
                  </a:cubicBezTo>
                  <a:lnTo>
                    <a:pt x="1607" y="2180"/>
                  </a:lnTo>
                  <a:close/>
                  <a:moveTo>
                    <a:pt x="575" y="2104"/>
                  </a:moveTo>
                  <a:lnTo>
                    <a:pt x="1" y="3557"/>
                  </a:lnTo>
                  <a:lnTo>
                    <a:pt x="39" y="3582"/>
                  </a:lnTo>
                  <a:lnTo>
                    <a:pt x="39" y="3595"/>
                  </a:lnTo>
                  <a:lnTo>
                    <a:pt x="44" y="3585"/>
                  </a:lnTo>
                  <a:lnTo>
                    <a:pt x="536" y="3905"/>
                  </a:lnTo>
                  <a:lnTo>
                    <a:pt x="51" y="3566"/>
                  </a:lnTo>
                  <a:lnTo>
                    <a:pt x="613" y="2180"/>
                  </a:lnTo>
                  <a:lnTo>
                    <a:pt x="1301" y="2257"/>
                  </a:lnTo>
                  <a:lnTo>
                    <a:pt x="1454" y="2257"/>
                  </a:lnTo>
                  <a:lnTo>
                    <a:pt x="1263" y="2219"/>
                  </a:lnTo>
                  <a:lnTo>
                    <a:pt x="575" y="2104"/>
                  </a:lnTo>
                  <a:close/>
                  <a:moveTo>
                    <a:pt x="536" y="3905"/>
                  </a:moveTo>
                  <a:lnTo>
                    <a:pt x="765" y="4065"/>
                  </a:lnTo>
                  <a:lnTo>
                    <a:pt x="765" y="4065"/>
                  </a:lnTo>
                  <a:cubicBezTo>
                    <a:pt x="765" y="4061"/>
                    <a:pt x="766" y="4058"/>
                    <a:pt x="766" y="4054"/>
                  </a:cubicBezTo>
                  <a:lnTo>
                    <a:pt x="536" y="3905"/>
                  </a:lnTo>
                  <a:close/>
                  <a:moveTo>
                    <a:pt x="7574" y="6770"/>
                  </a:moveTo>
                  <a:lnTo>
                    <a:pt x="7608" y="6776"/>
                  </a:lnTo>
                  <a:lnTo>
                    <a:pt x="7608" y="6776"/>
                  </a:lnTo>
                  <a:cubicBezTo>
                    <a:pt x="7610" y="6774"/>
                    <a:pt x="7611" y="6772"/>
                    <a:pt x="7612" y="6770"/>
                  </a:cubicBezTo>
                  <a:close/>
                  <a:moveTo>
                    <a:pt x="7608" y="6776"/>
                  </a:moveTo>
                  <a:cubicBezTo>
                    <a:pt x="7606" y="6780"/>
                    <a:pt x="7603" y="6784"/>
                    <a:pt x="7601" y="6788"/>
                  </a:cubicBezTo>
                  <a:lnTo>
                    <a:pt x="7601" y="6788"/>
                  </a:lnTo>
                  <a:lnTo>
                    <a:pt x="7918" y="6827"/>
                  </a:lnTo>
                  <a:lnTo>
                    <a:pt x="7918" y="6827"/>
                  </a:lnTo>
                  <a:lnTo>
                    <a:pt x="7608" y="6776"/>
                  </a:lnTo>
                  <a:close/>
                  <a:moveTo>
                    <a:pt x="3481" y="0"/>
                  </a:moveTo>
                  <a:lnTo>
                    <a:pt x="2105" y="612"/>
                  </a:lnTo>
                  <a:lnTo>
                    <a:pt x="2105" y="650"/>
                  </a:lnTo>
                  <a:lnTo>
                    <a:pt x="2112" y="648"/>
                  </a:lnTo>
                  <a:lnTo>
                    <a:pt x="2112" y="648"/>
                  </a:lnTo>
                  <a:cubicBezTo>
                    <a:pt x="2145" y="821"/>
                    <a:pt x="2172" y="977"/>
                    <a:pt x="2198" y="1118"/>
                  </a:cubicBezTo>
                  <a:lnTo>
                    <a:pt x="2198" y="1118"/>
                  </a:lnTo>
                  <a:cubicBezTo>
                    <a:pt x="2175" y="970"/>
                    <a:pt x="2148" y="813"/>
                    <a:pt x="2112" y="647"/>
                  </a:cubicBezTo>
                  <a:lnTo>
                    <a:pt x="2112" y="647"/>
                  </a:lnTo>
                  <a:lnTo>
                    <a:pt x="2112" y="648"/>
                  </a:lnTo>
                  <a:lnTo>
                    <a:pt x="2112" y="648"/>
                  </a:lnTo>
                  <a:cubicBezTo>
                    <a:pt x="2109" y="636"/>
                    <a:pt x="2107" y="624"/>
                    <a:pt x="2105" y="612"/>
                  </a:cubicBezTo>
                  <a:lnTo>
                    <a:pt x="2105" y="612"/>
                  </a:lnTo>
                  <a:cubicBezTo>
                    <a:pt x="2107" y="624"/>
                    <a:pt x="2110" y="636"/>
                    <a:pt x="2112" y="647"/>
                  </a:cubicBezTo>
                  <a:lnTo>
                    <a:pt x="2112" y="647"/>
                  </a:lnTo>
                  <a:lnTo>
                    <a:pt x="3490" y="89"/>
                  </a:lnTo>
                  <a:lnTo>
                    <a:pt x="3490" y="89"/>
                  </a:lnTo>
                  <a:lnTo>
                    <a:pt x="4017" y="803"/>
                  </a:lnTo>
                  <a:cubicBezTo>
                    <a:pt x="4189" y="784"/>
                    <a:pt x="4361" y="775"/>
                    <a:pt x="4528" y="775"/>
                  </a:cubicBezTo>
                  <a:cubicBezTo>
                    <a:pt x="4696" y="775"/>
                    <a:pt x="4858" y="784"/>
                    <a:pt x="5011" y="803"/>
                  </a:cubicBezTo>
                  <a:lnTo>
                    <a:pt x="5049" y="803"/>
                  </a:lnTo>
                  <a:lnTo>
                    <a:pt x="5568" y="62"/>
                  </a:lnTo>
                  <a:lnTo>
                    <a:pt x="5568" y="62"/>
                  </a:lnTo>
                  <a:lnTo>
                    <a:pt x="6921" y="596"/>
                  </a:lnTo>
                  <a:lnTo>
                    <a:pt x="6921" y="596"/>
                  </a:lnTo>
                  <a:cubicBezTo>
                    <a:pt x="6883" y="893"/>
                    <a:pt x="6846" y="1156"/>
                    <a:pt x="6809" y="1492"/>
                  </a:cubicBezTo>
                  <a:cubicBezTo>
                    <a:pt x="7038" y="1683"/>
                    <a:pt x="7306" y="1913"/>
                    <a:pt x="7497" y="2180"/>
                  </a:cubicBezTo>
                  <a:lnTo>
                    <a:pt x="7535" y="2180"/>
                  </a:lnTo>
                  <a:lnTo>
                    <a:pt x="8379" y="2034"/>
                  </a:lnTo>
                  <a:lnTo>
                    <a:pt x="8379" y="2034"/>
                  </a:lnTo>
                  <a:lnTo>
                    <a:pt x="8863" y="3450"/>
                  </a:lnTo>
                  <a:lnTo>
                    <a:pt x="8109" y="3978"/>
                  </a:lnTo>
                  <a:lnTo>
                    <a:pt x="8109" y="4016"/>
                  </a:lnTo>
                  <a:cubicBezTo>
                    <a:pt x="8147" y="4322"/>
                    <a:pt x="8147" y="4666"/>
                    <a:pt x="8109" y="5011"/>
                  </a:cubicBezTo>
                  <a:cubicBezTo>
                    <a:pt x="8373" y="5199"/>
                    <a:pt x="8599" y="5350"/>
                    <a:pt x="8862" y="5537"/>
                  </a:cubicBezTo>
                  <a:lnTo>
                    <a:pt x="8862" y="5537"/>
                  </a:lnTo>
                  <a:lnTo>
                    <a:pt x="8319" y="6877"/>
                  </a:lnTo>
                  <a:lnTo>
                    <a:pt x="8319" y="6877"/>
                  </a:lnTo>
                  <a:lnTo>
                    <a:pt x="7918" y="6827"/>
                  </a:lnTo>
                  <a:lnTo>
                    <a:pt x="7918" y="6827"/>
                  </a:lnTo>
                  <a:lnTo>
                    <a:pt x="8312" y="6893"/>
                  </a:lnTo>
                  <a:lnTo>
                    <a:pt x="8312" y="6893"/>
                  </a:lnTo>
                  <a:lnTo>
                    <a:pt x="8300" y="6923"/>
                  </a:lnTo>
                  <a:lnTo>
                    <a:pt x="8348" y="6899"/>
                  </a:lnTo>
                  <a:lnTo>
                    <a:pt x="8348" y="6899"/>
                  </a:lnTo>
                  <a:lnTo>
                    <a:pt x="8492" y="6923"/>
                  </a:lnTo>
                  <a:lnTo>
                    <a:pt x="8530" y="6923"/>
                  </a:lnTo>
                  <a:lnTo>
                    <a:pt x="8530" y="6885"/>
                  </a:lnTo>
                  <a:cubicBezTo>
                    <a:pt x="8721" y="6426"/>
                    <a:pt x="8912" y="5928"/>
                    <a:pt x="9065" y="5469"/>
                  </a:cubicBezTo>
                  <a:lnTo>
                    <a:pt x="9065" y="5431"/>
                  </a:lnTo>
                  <a:cubicBezTo>
                    <a:pt x="8799" y="5241"/>
                    <a:pt x="8533" y="5089"/>
                    <a:pt x="8305" y="4899"/>
                  </a:cubicBezTo>
                  <a:lnTo>
                    <a:pt x="8305" y="4899"/>
                  </a:lnTo>
                  <a:cubicBezTo>
                    <a:pt x="8337" y="4613"/>
                    <a:pt x="8337" y="4294"/>
                    <a:pt x="8304" y="3975"/>
                  </a:cubicBezTo>
                  <a:lnTo>
                    <a:pt x="8304" y="3975"/>
                  </a:lnTo>
                  <a:lnTo>
                    <a:pt x="9027" y="3442"/>
                  </a:lnTo>
                  <a:lnTo>
                    <a:pt x="9065" y="3442"/>
                  </a:lnTo>
                  <a:lnTo>
                    <a:pt x="9065" y="3404"/>
                  </a:lnTo>
                  <a:lnTo>
                    <a:pt x="8453" y="2027"/>
                  </a:lnTo>
                  <a:lnTo>
                    <a:pt x="8453" y="1989"/>
                  </a:lnTo>
                  <a:lnTo>
                    <a:pt x="8415" y="1989"/>
                  </a:lnTo>
                  <a:lnTo>
                    <a:pt x="7569" y="2136"/>
                  </a:lnTo>
                  <a:lnTo>
                    <a:pt x="7569" y="2136"/>
                  </a:lnTo>
                  <a:cubicBezTo>
                    <a:pt x="7343" y="1873"/>
                    <a:pt x="7116" y="1647"/>
                    <a:pt x="6853" y="1458"/>
                  </a:cubicBezTo>
                  <a:lnTo>
                    <a:pt x="6853" y="1458"/>
                  </a:lnTo>
                  <a:lnTo>
                    <a:pt x="7000" y="574"/>
                  </a:lnTo>
                  <a:lnTo>
                    <a:pt x="7000" y="536"/>
                  </a:lnTo>
                  <a:lnTo>
                    <a:pt x="6962" y="536"/>
                  </a:lnTo>
                  <a:lnTo>
                    <a:pt x="5508" y="0"/>
                  </a:lnTo>
                  <a:lnTo>
                    <a:pt x="4976" y="723"/>
                  </a:lnTo>
                  <a:lnTo>
                    <a:pt x="4976" y="723"/>
                  </a:lnTo>
                  <a:cubicBezTo>
                    <a:pt x="4815" y="707"/>
                    <a:pt x="4656" y="698"/>
                    <a:pt x="4500" y="698"/>
                  </a:cubicBezTo>
                  <a:cubicBezTo>
                    <a:pt x="4332" y="698"/>
                    <a:pt x="4170" y="708"/>
                    <a:pt x="4017" y="727"/>
                  </a:cubicBezTo>
                  <a:lnTo>
                    <a:pt x="3481" y="0"/>
                  </a:lnTo>
                  <a:close/>
                  <a:moveTo>
                    <a:pt x="765" y="4065"/>
                  </a:moveTo>
                  <a:cubicBezTo>
                    <a:pt x="729" y="4394"/>
                    <a:pt x="728" y="4723"/>
                    <a:pt x="762" y="5052"/>
                  </a:cubicBezTo>
                  <a:lnTo>
                    <a:pt x="762" y="5052"/>
                  </a:lnTo>
                  <a:lnTo>
                    <a:pt x="39" y="5584"/>
                  </a:lnTo>
                  <a:lnTo>
                    <a:pt x="39" y="5622"/>
                  </a:lnTo>
                  <a:lnTo>
                    <a:pt x="613" y="6999"/>
                  </a:lnTo>
                  <a:lnTo>
                    <a:pt x="613" y="7038"/>
                  </a:lnTo>
                  <a:lnTo>
                    <a:pt x="651" y="7038"/>
                  </a:lnTo>
                  <a:lnTo>
                    <a:pt x="1535" y="6890"/>
                  </a:lnTo>
                  <a:lnTo>
                    <a:pt x="1535" y="6890"/>
                  </a:lnTo>
                  <a:cubicBezTo>
                    <a:pt x="1724" y="7116"/>
                    <a:pt x="1949" y="7378"/>
                    <a:pt x="2248" y="7567"/>
                  </a:cubicBezTo>
                  <a:lnTo>
                    <a:pt x="2248" y="7567"/>
                  </a:lnTo>
                  <a:cubicBezTo>
                    <a:pt x="2181" y="7818"/>
                    <a:pt x="2144" y="8100"/>
                    <a:pt x="2109" y="8416"/>
                  </a:cubicBezTo>
                  <a:lnTo>
                    <a:pt x="2109" y="8416"/>
                  </a:lnTo>
                  <a:lnTo>
                    <a:pt x="2105" y="8414"/>
                  </a:lnTo>
                  <a:lnTo>
                    <a:pt x="2108" y="8418"/>
                  </a:lnTo>
                  <a:lnTo>
                    <a:pt x="2108" y="8418"/>
                  </a:lnTo>
                  <a:cubicBezTo>
                    <a:pt x="2107" y="8430"/>
                    <a:pt x="2106" y="8441"/>
                    <a:pt x="2105" y="8453"/>
                  </a:cubicBezTo>
                  <a:lnTo>
                    <a:pt x="2105" y="8491"/>
                  </a:lnTo>
                  <a:lnTo>
                    <a:pt x="3558" y="9026"/>
                  </a:lnTo>
                  <a:lnTo>
                    <a:pt x="3596" y="9026"/>
                  </a:lnTo>
                  <a:lnTo>
                    <a:pt x="4126" y="8269"/>
                  </a:lnTo>
                  <a:lnTo>
                    <a:pt x="4126" y="8269"/>
                  </a:lnTo>
                  <a:cubicBezTo>
                    <a:pt x="4275" y="8283"/>
                    <a:pt x="4423" y="8290"/>
                    <a:pt x="4571" y="8290"/>
                  </a:cubicBezTo>
                  <a:cubicBezTo>
                    <a:pt x="4732" y="8290"/>
                    <a:pt x="4892" y="8282"/>
                    <a:pt x="5052" y="8265"/>
                  </a:cubicBezTo>
                  <a:lnTo>
                    <a:pt x="5052" y="8265"/>
                  </a:lnTo>
                  <a:lnTo>
                    <a:pt x="5575" y="8937"/>
                  </a:lnTo>
                  <a:lnTo>
                    <a:pt x="5575" y="8937"/>
                  </a:lnTo>
                  <a:lnTo>
                    <a:pt x="5547" y="8950"/>
                  </a:lnTo>
                  <a:lnTo>
                    <a:pt x="5585" y="8950"/>
                  </a:lnTo>
                  <a:lnTo>
                    <a:pt x="5623" y="8988"/>
                  </a:lnTo>
                  <a:lnTo>
                    <a:pt x="5661" y="8988"/>
                  </a:lnTo>
                  <a:lnTo>
                    <a:pt x="7038" y="8414"/>
                  </a:lnTo>
                  <a:lnTo>
                    <a:pt x="7076" y="8414"/>
                  </a:lnTo>
                  <a:lnTo>
                    <a:pt x="7076" y="8376"/>
                  </a:lnTo>
                  <a:cubicBezTo>
                    <a:pt x="7040" y="8082"/>
                    <a:pt x="6968" y="7788"/>
                    <a:pt x="6928" y="7493"/>
                  </a:cubicBezTo>
                  <a:lnTo>
                    <a:pt x="6928" y="7493"/>
                  </a:lnTo>
                  <a:cubicBezTo>
                    <a:pt x="7189" y="7306"/>
                    <a:pt x="7413" y="7083"/>
                    <a:pt x="7601" y="6788"/>
                  </a:cubicBezTo>
                  <a:lnTo>
                    <a:pt x="7601" y="6788"/>
                  </a:lnTo>
                  <a:lnTo>
                    <a:pt x="7459" y="6770"/>
                  </a:lnTo>
                  <a:lnTo>
                    <a:pt x="7421" y="6770"/>
                  </a:lnTo>
                  <a:cubicBezTo>
                    <a:pt x="7229" y="6999"/>
                    <a:pt x="7000" y="7267"/>
                    <a:pt x="6732" y="7458"/>
                  </a:cubicBezTo>
                  <a:lnTo>
                    <a:pt x="6732" y="7497"/>
                  </a:lnTo>
                  <a:lnTo>
                    <a:pt x="6876" y="8359"/>
                  </a:lnTo>
                  <a:lnTo>
                    <a:pt x="6876" y="8359"/>
                  </a:lnTo>
                  <a:lnTo>
                    <a:pt x="5576" y="8937"/>
                  </a:lnTo>
                  <a:lnTo>
                    <a:pt x="5576" y="8937"/>
                  </a:lnTo>
                  <a:cubicBezTo>
                    <a:pt x="5398" y="8690"/>
                    <a:pt x="5222" y="8475"/>
                    <a:pt x="5076" y="8263"/>
                  </a:cubicBezTo>
                  <a:lnTo>
                    <a:pt x="5076" y="8263"/>
                  </a:lnTo>
                  <a:cubicBezTo>
                    <a:pt x="5080" y="8262"/>
                    <a:pt x="5084" y="8262"/>
                    <a:pt x="5088" y="8261"/>
                  </a:cubicBezTo>
                  <a:lnTo>
                    <a:pt x="5075" y="8261"/>
                  </a:lnTo>
                  <a:cubicBezTo>
                    <a:pt x="5067" y="8249"/>
                    <a:pt x="5058" y="8236"/>
                    <a:pt x="5049" y="8223"/>
                  </a:cubicBezTo>
                  <a:lnTo>
                    <a:pt x="5049" y="8185"/>
                  </a:lnTo>
                  <a:lnTo>
                    <a:pt x="5011" y="8185"/>
                  </a:lnTo>
                  <a:cubicBezTo>
                    <a:pt x="4858" y="8204"/>
                    <a:pt x="4696" y="8214"/>
                    <a:pt x="4528" y="8214"/>
                  </a:cubicBezTo>
                  <a:cubicBezTo>
                    <a:pt x="4361" y="8214"/>
                    <a:pt x="4189" y="8204"/>
                    <a:pt x="4017" y="8185"/>
                  </a:cubicBezTo>
                  <a:lnTo>
                    <a:pt x="4017" y="8223"/>
                  </a:lnTo>
                  <a:cubicBezTo>
                    <a:pt x="3832" y="8482"/>
                    <a:pt x="3647" y="8705"/>
                    <a:pt x="3497" y="8927"/>
                  </a:cubicBezTo>
                  <a:lnTo>
                    <a:pt x="3497" y="8927"/>
                  </a:lnTo>
                  <a:lnTo>
                    <a:pt x="2146" y="8430"/>
                  </a:lnTo>
                  <a:lnTo>
                    <a:pt x="2146" y="8430"/>
                  </a:lnTo>
                  <a:cubicBezTo>
                    <a:pt x="2183" y="8129"/>
                    <a:pt x="2221" y="7796"/>
                    <a:pt x="2296" y="7535"/>
                  </a:cubicBezTo>
                  <a:lnTo>
                    <a:pt x="2296" y="7497"/>
                  </a:lnTo>
                  <a:cubicBezTo>
                    <a:pt x="2028" y="7305"/>
                    <a:pt x="1760" y="7076"/>
                    <a:pt x="1569" y="6846"/>
                  </a:cubicBezTo>
                  <a:lnTo>
                    <a:pt x="687" y="6993"/>
                  </a:lnTo>
                  <a:lnTo>
                    <a:pt x="687" y="6993"/>
                  </a:lnTo>
                  <a:cubicBezTo>
                    <a:pt x="504" y="6519"/>
                    <a:pt x="287" y="6080"/>
                    <a:pt x="102" y="5642"/>
                  </a:cubicBezTo>
                  <a:lnTo>
                    <a:pt x="102" y="5642"/>
                  </a:lnTo>
                  <a:lnTo>
                    <a:pt x="804" y="5087"/>
                  </a:lnTo>
                  <a:cubicBezTo>
                    <a:pt x="766" y="4743"/>
                    <a:pt x="766" y="4399"/>
                    <a:pt x="804" y="4093"/>
                  </a:cubicBezTo>
                  <a:lnTo>
                    <a:pt x="765" y="4065"/>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4"/>
            <p:cNvSpPr/>
            <p:nvPr/>
          </p:nvSpPr>
          <p:spPr>
            <a:xfrm>
              <a:off x="8450288" y="2015225"/>
              <a:ext cx="375775" cy="376750"/>
            </a:xfrm>
            <a:custGeom>
              <a:avLst/>
              <a:gdLst/>
              <a:ahLst/>
              <a:cxnLst/>
              <a:rect l="l" t="t" r="r" b="b"/>
              <a:pathLst>
                <a:path w="15031" h="15070" extrusionOk="0">
                  <a:moveTo>
                    <a:pt x="7535" y="4655"/>
                  </a:moveTo>
                  <a:cubicBezTo>
                    <a:pt x="7879" y="4655"/>
                    <a:pt x="8228" y="4720"/>
                    <a:pt x="8567" y="4858"/>
                  </a:cubicBezTo>
                  <a:cubicBezTo>
                    <a:pt x="10824" y="5775"/>
                    <a:pt x="10862" y="8950"/>
                    <a:pt x="8605" y="9906"/>
                  </a:cubicBezTo>
                  <a:cubicBezTo>
                    <a:pt x="8242" y="10063"/>
                    <a:pt x="7876" y="10134"/>
                    <a:pt x="7523" y="10134"/>
                  </a:cubicBezTo>
                  <a:cubicBezTo>
                    <a:pt x="5721" y="10134"/>
                    <a:pt x="4243" y="8274"/>
                    <a:pt x="5010" y="6387"/>
                  </a:cubicBezTo>
                  <a:cubicBezTo>
                    <a:pt x="5418" y="5311"/>
                    <a:pt x="6444" y="4655"/>
                    <a:pt x="7535" y="4655"/>
                  </a:cubicBezTo>
                  <a:close/>
                  <a:moveTo>
                    <a:pt x="9103" y="0"/>
                  </a:moveTo>
                  <a:lnTo>
                    <a:pt x="8261" y="1301"/>
                  </a:lnTo>
                  <a:cubicBezTo>
                    <a:pt x="7974" y="1262"/>
                    <a:pt x="7687" y="1243"/>
                    <a:pt x="7405" y="1243"/>
                  </a:cubicBezTo>
                  <a:cubicBezTo>
                    <a:pt x="7123" y="1243"/>
                    <a:pt x="6846" y="1262"/>
                    <a:pt x="6578" y="1301"/>
                  </a:cubicBezTo>
                  <a:lnTo>
                    <a:pt x="5660" y="77"/>
                  </a:lnTo>
                  <a:lnTo>
                    <a:pt x="3327" y="1071"/>
                  </a:lnTo>
                  <a:lnTo>
                    <a:pt x="3595" y="2601"/>
                  </a:lnTo>
                  <a:cubicBezTo>
                    <a:pt x="3176" y="2944"/>
                    <a:pt x="2795" y="3325"/>
                    <a:pt x="2452" y="3781"/>
                  </a:cubicBezTo>
                  <a:lnTo>
                    <a:pt x="2452" y="3781"/>
                  </a:lnTo>
                  <a:lnTo>
                    <a:pt x="956" y="3557"/>
                  </a:lnTo>
                  <a:lnTo>
                    <a:pt x="0" y="5928"/>
                  </a:lnTo>
                  <a:lnTo>
                    <a:pt x="1224" y="6808"/>
                  </a:lnTo>
                  <a:cubicBezTo>
                    <a:pt x="1147" y="7344"/>
                    <a:pt x="1147" y="7917"/>
                    <a:pt x="1262" y="8453"/>
                  </a:cubicBezTo>
                  <a:lnTo>
                    <a:pt x="0" y="9371"/>
                  </a:lnTo>
                  <a:lnTo>
                    <a:pt x="1033" y="11704"/>
                  </a:lnTo>
                  <a:lnTo>
                    <a:pt x="2524" y="11436"/>
                  </a:lnTo>
                  <a:cubicBezTo>
                    <a:pt x="2868" y="11857"/>
                    <a:pt x="3289" y="12239"/>
                    <a:pt x="3710" y="12583"/>
                  </a:cubicBezTo>
                  <a:lnTo>
                    <a:pt x="3480" y="14113"/>
                  </a:lnTo>
                  <a:lnTo>
                    <a:pt x="5890" y="15069"/>
                  </a:lnTo>
                  <a:lnTo>
                    <a:pt x="6731" y="13807"/>
                  </a:lnTo>
                  <a:cubicBezTo>
                    <a:pt x="6969" y="13823"/>
                    <a:pt x="7200" y="13832"/>
                    <a:pt x="7430" y="13832"/>
                  </a:cubicBezTo>
                  <a:cubicBezTo>
                    <a:pt x="7755" y="13832"/>
                    <a:pt x="8078" y="13814"/>
                    <a:pt x="8414" y="13769"/>
                  </a:cubicBezTo>
                  <a:lnTo>
                    <a:pt x="9332" y="15031"/>
                  </a:lnTo>
                  <a:lnTo>
                    <a:pt x="11665" y="13998"/>
                  </a:lnTo>
                  <a:lnTo>
                    <a:pt x="11359" y="12507"/>
                  </a:lnTo>
                  <a:cubicBezTo>
                    <a:pt x="11818" y="12163"/>
                    <a:pt x="12201" y="11742"/>
                    <a:pt x="12545" y="11321"/>
                  </a:cubicBezTo>
                  <a:lnTo>
                    <a:pt x="14075" y="11551"/>
                  </a:lnTo>
                  <a:lnTo>
                    <a:pt x="15031" y="9141"/>
                  </a:lnTo>
                  <a:lnTo>
                    <a:pt x="13730" y="8300"/>
                  </a:lnTo>
                  <a:cubicBezTo>
                    <a:pt x="13807" y="7726"/>
                    <a:pt x="13807" y="7152"/>
                    <a:pt x="13730" y="6617"/>
                  </a:cubicBezTo>
                  <a:lnTo>
                    <a:pt x="14954" y="5699"/>
                  </a:lnTo>
                  <a:lnTo>
                    <a:pt x="13960" y="3366"/>
                  </a:lnTo>
                  <a:lnTo>
                    <a:pt x="12430" y="3634"/>
                  </a:lnTo>
                  <a:cubicBezTo>
                    <a:pt x="12086" y="3213"/>
                    <a:pt x="11703" y="2830"/>
                    <a:pt x="11244" y="2486"/>
                  </a:cubicBezTo>
                  <a:lnTo>
                    <a:pt x="11474" y="956"/>
                  </a:lnTo>
                  <a:lnTo>
                    <a:pt x="9103" y="0"/>
                  </a:lnTo>
                  <a:close/>
                </a:path>
              </a:pathLst>
            </a:custGeom>
            <a:solidFill>
              <a:srgbClr val="A4C1FF">
                <a:alpha val="86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4"/>
            <p:cNvSpPr/>
            <p:nvPr/>
          </p:nvSpPr>
          <p:spPr>
            <a:xfrm>
              <a:off x="8450288" y="2012350"/>
              <a:ext cx="378650" cy="380575"/>
            </a:xfrm>
            <a:custGeom>
              <a:avLst/>
              <a:gdLst/>
              <a:ahLst/>
              <a:cxnLst/>
              <a:rect l="l" t="t" r="r" b="b"/>
              <a:pathLst>
                <a:path w="15146" h="15223" extrusionOk="0">
                  <a:moveTo>
                    <a:pt x="2677" y="3519"/>
                  </a:moveTo>
                  <a:lnTo>
                    <a:pt x="2626" y="3590"/>
                  </a:lnTo>
                  <a:lnTo>
                    <a:pt x="2626" y="3590"/>
                  </a:lnTo>
                  <a:cubicBezTo>
                    <a:pt x="2643" y="3568"/>
                    <a:pt x="2660" y="3545"/>
                    <a:pt x="2677" y="3519"/>
                  </a:cubicBezTo>
                  <a:close/>
                  <a:moveTo>
                    <a:pt x="2626" y="3590"/>
                  </a:moveTo>
                  <a:lnTo>
                    <a:pt x="2626" y="3590"/>
                  </a:lnTo>
                  <a:cubicBezTo>
                    <a:pt x="2569" y="3666"/>
                    <a:pt x="2516" y="3719"/>
                    <a:pt x="2486" y="3749"/>
                  </a:cubicBezTo>
                  <a:cubicBezTo>
                    <a:pt x="2451" y="3783"/>
                    <a:pt x="2448" y="3818"/>
                    <a:pt x="2419" y="3853"/>
                  </a:cubicBezTo>
                  <a:lnTo>
                    <a:pt x="2419" y="3853"/>
                  </a:lnTo>
                  <a:cubicBezTo>
                    <a:pt x="2414" y="3846"/>
                    <a:pt x="2410" y="3838"/>
                    <a:pt x="2410" y="3825"/>
                  </a:cubicBezTo>
                  <a:lnTo>
                    <a:pt x="2104" y="3787"/>
                  </a:lnTo>
                  <a:lnTo>
                    <a:pt x="956" y="3596"/>
                  </a:lnTo>
                  <a:cubicBezTo>
                    <a:pt x="947" y="3621"/>
                    <a:pt x="937" y="3646"/>
                    <a:pt x="927" y="3672"/>
                  </a:cubicBezTo>
                  <a:lnTo>
                    <a:pt x="918" y="3672"/>
                  </a:lnTo>
                  <a:lnTo>
                    <a:pt x="927" y="3674"/>
                  </a:lnTo>
                  <a:lnTo>
                    <a:pt x="927" y="3674"/>
                  </a:lnTo>
                  <a:cubicBezTo>
                    <a:pt x="701" y="4275"/>
                    <a:pt x="403" y="5051"/>
                    <a:pt x="0" y="5967"/>
                  </a:cubicBezTo>
                  <a:lnTo>
                    <a:pt x="0" y="6005"/>
                  </a:lnTo>
                  <a:lnTo>
                    <a:pt x="38" y="6005"/>
                  </a:lnTo>
                  <a:lnTo>
                    <a:pt x="61" y="6021"/>
                  </a:lnTo>
                  <a:lnTo>
                    <a:pt x="61" y="6021"/>
                  </a:lnTo>
                  <a:cubicBezTo>
                    <a:pt x="432" y="5058"/>
                    <a:pt x="729" y="4277"/>
                    <a:pt x="954" y="3678"/>
                  </a:cubicBezTo>
                  <a:lnTo>
                    <a:pt x="954" y="3678"/>
                  </a:lnTo>
                  <a:lnTo>
                    <a:pt x="2065" y="3863"/>
                  </a:lnTo>
                  <a:lnTo>
                    <a:pt x="2371" y="3902"/>
                  </a:lnTo>
                  <a:lnTo>
                    <a:pt x="2448" y="3902"/>
                  </a:lnTo>
                  <a:cubicBezTo>
                    <a:pt x="2448" y="3876"/>
                    <a:pt x="2431" y="3868"/>
                    <a:pt x="2419" y="3853"/>
                  </a:cubicBezTo>
                  <a:lnTo>
                    <a:pt x="2419" y="3853"/>
                  </a:lnTo>
                  <a:cubicBezTo>
                    <a:pt x="2454" y="3819"/>
                    <a:pt x="2486" y="3787"/>
                    <a:pt x="2486" y="3787"/>
                  </a:cubicBezTo>
                  <a:lnTo>
                    <a:pt x="2626" y="3590"/>
                  </a:lnTo>
                  <a:close/>
                  <a:moveTo>
                    <a:pt x="9064" y="1"/>
                  </a:moveTo>
                  <a:lnTo>
                    <a:pt x="9026" y="39"/>
                  </a:lnTo>
                  <a:cubicBezTo>
                    <a:pt x="8721" y="496"/>
                    <a:pt x="8455" y="915"/>
                    <a:pt x="8150" y="1296"/>
                  </a:cubicBezTo>
                  <a:lnTo>
                    <a:pt x="8150" y="1296"/>
                  </a:lnTo>
                  <a:cubicBezTo>
                    <a:pt x="7938" y="1283"/>
                    <a:pt x="7731" y="1276"/>
                    <a:pt x="7524" y="1276"/>
                  </a:cubicBezTo>
                  <a:cubicBezTo>
                    <a:pt x="7210" y="1276"/>
                    <a:pt x="6899" y="1293"/>
                    <a:pt x="6575" y="1335"/>
                  </a:cubicBezTo>
                  <a:lnTo>
                    <a:pt x="6575" y="1335"/>
                  </a:lnTo>
                  <a:lnTo>
                    <a:pt x="5660" y="115"/>
                  </a:lnTo>
                  <a:lnTo>
                    <a:pt x="5660" y="77"/>
                  </a:lnTo>
                  <a:lnTo>
                    <a:pt x="3289" y="1110"/>
                  </a:lnTo>
                  <a:cubicBezTo>
                    <a:pt x="3404" y="1722"/>
                    <a:pt x="3480" y="2219"/>
                    <a:pt x="3557" y="2639"/>
                  </a:cubicBezTo>
                  <a:cubicBezTo>
                    <a:pt x="3251" y="2907"/>
                    <a:pt x="2945" y="3175"/>
                    <a:pt x="2677" y="3519"/>
                  </a:cubicBezTo>
                  <a:cubicBezTo>
                    <a:pt x="2983" y="3213"/>
                    <a:pt x="3251" y="2945"/>
                    <a:pt x="3595" y="2678"/>
                  </a:cubicBezTo>
                  <a:cubicBezTo>
                    <a:pt x="3520" y="2265"/>
                    <a:pt x="3445" y="1779"/>
                    <a:pt x="3334" y="1183"/>
                  </a:cubicBezTo>
                  <a:lnTo>
                    <a:pt x="3334" y="1183"/>
                  </a:lnTo>
                  <a:lnTo>
                    <a:pt x="5631" y="204"/>
                  </a:lnTo>
                  <a:lnTo>
                    <a:pt x="6578" y="1492"/>
                  </a:lnTo>
                  <a:lnTo>
                    <a:pt x="6655" y="1492"/>
                  </a:lnTo>
                  <a:cubicBezTo>
                    <a:pt x="6923" y="1454"/>
                    <a:pt x="7200" y="1435"/>
                    <a:pt x="7477" y="1435"/>
                  </a:cubicBezTo>
                  <a:cubicBezTo>
                    <a:pt x="7754" y="1435"/>
                    <a:pt x="8032" y="1454"/>
                    <a:pt x="8299" y="1492"/>
                  </a:cubicBezTo>
                  <a:lnTo>
                    <a:pt x="8338" y="1492"/>
                  </a:lnTo>
                  <a:lnTo>
                    <a:pt x="8338" y="1454"/>
                  </a:lnTo>
                  <a:lnTo>
                    <a:pt x="9201" y="216"/>
                  </a:lnTo>
                  <a:lnTo>
                    <a:pt x="11465" y="1129"/>
                  </a:lnTo>
                  <a:lnTo>
                    <a:pt x="11465" y="1129"/>
                  </a:lnTo>
                  <a:cubicBezTo>
                    <a:pt x="11391" y="1607"/>
                    <a:pt x="11316" y="2086"/>
                    <a:pt x="11206" y="2601"/>
                  </a:cubicBezTo>
                  <a:lnTo>
                    <a:pt x="11206" y="2639"/>
                  </a:lnTo>
                  <a:lnTo>
                    <a:pt x="11244" y="2678"/>
                  </a:lnTo>
                  <a:cubicBezTo>
                    <a:pt x="11703" y="2984"/>
                    <a:pt x="12086" y="3404"/>
                    <a:pt x="12430" y="3825"/>
                  </a:cubicBezTo>
                  <a:lnTo>
                    <a:pt x="12468" y="3863"/>
                  </a:lnTo>
                  <a:lnTo>
                    <a:pt x="12506" y="3863"/>
                  </a:lnTo>
                  <a:lnTo>
                    <a:pt x="13944" y="3569"/>
                  </a:lnTo>
                  <a:lnTo>
                    <a:pt x="13944" y="3569"/>
                  </a:lnTo>
                  <a:cubicBezTo>
                    <a:pt x="14272" y="4300"/>
                    <a:pt x="14600" y="5064"/>
                    <a:pt x="14929" y="5795"/>
                  </a:cubicBezTo>
                  <a:lnTo>
                    <a:pt x="14929" y="5795"/>
                  </a:lnTo>
                  <a:lnTo>
                    <a:pt x="13730" y="6694"/>
                  </a:lnTo>
                  <a:lnTo>
                    <a:pt x="13692" y="6732"/>
                  </a:lnTo>
                  <a:lnTo>
                    <a:pt x="13692" y="6770"/>
                  </a:lnTo>
                  <a:cubicBezTo>
                    <a:pt x="13769" y="7306"/>
                    <a:pt x="13769" y="7879"/>
                    <a:pt x="13692" y="8415"/>
                  </a:cubicBezTo>
                  <a:lnTo>
                    <a:pt x="13692" y="8453"/>
                  </a:lnTo>
                  <a:lnTo>
                    <a:pt x="13730" y="8491"/>
                  </a:lnTo>
                  <a:lnTo>
                    <a:pt x="14938" y="9296"/>
                  </a:lnTo>
                  <a:lnTo>
                    <a:pt x="14031" y="11582"/>
                  </a:lnTo>
                  <a:lnTo>
                    <a:pt x="14031" y="11582"/>
                  </a:lnTo>
                  <a:lnTo>
                    <a:pt x="12583" y="11360"/>
                  </a:lnTo>
                  <a:lnTo>
                    <a:pt x="12506" y="11360"/>
                  </a:lnTo>
                  <a:lnTo>
                    <a:pt x="12506" y="11398"/>
                  </a:lnTo>
                  <a:cubicBezTo>
                    <a:pt x="12162" y="11819"/>
                    <a:pt x="11780" y="12239"/>
                    <a:pt x="11359" y="12583"/>
                  </a:cubicBezTo>
                  <a:lnTo>
                    <a:pt x="11321" y="12622"/>
                  </a:lnTo>
                  <a:lnTo>
                    <a:pt x="11321" y="12660"/>
                  </a:lnTo>
                  <a:cubicBezTo>
                    <a:pt x="11394" y="13137"/>
                    <a:pt x="11503" y="13650"/>
                    <a:pt x="11579" y="14096"/>
                  </a:cubicBezTo>
                  <a:lnTo>
                    <a:pt x="11579" y="14096"/>
                  </a:lnTo>
                  <a:lnTo>
                    <a:pt x="9352" y="15082"/>
                  </a:lnTo>
                  <a:lnTo>
                    <a:pt x="9352" y="15082"/>
                  </a:lnTo>
                  <a:lnTo>
                    <a:pt x="8491" y="13846"/>
                  </a:lnTo>
                  <a:lnTo>
                    <a:pt x="8452" y="13807"/>
                  </a:lnTo>
                  <a:lnTo>
                    <a:pt x="8414" y="13807"/>
                  </a:lnTo>
                  <a:cubicBezTo>
                    <a:pt x="8101" y="13852"/>
                    <a:pt x="7774" y="13871"/>
                    <a:pt x="7449" y="13871"/>
                  </a:cubicBezTo>
                  <a:cubicBezTo>
                    <a:pt x="7220" y="13871"/>
                    <a:pt x="6991" y="13861"/>
                    <a:pt x="6770" y="13846"/>
                  </a:cubicBezTo>
                  <a:lnTo>
                    <a:pt x="6731" y="13846"/>
                  </a:lnTo>
                  <a:lnTo>
                    <a:pt x="6693" y="13884"/>
                  </a:lnTo>
                  <a:lnTo>
                    <a:pt x="5851" y="15092"/>
                  </a:lnTo>
                  <a:lnTo>
                    <a:pt x="3566" y="14171"/>
                  </a:lnTo>
                  <a:lnTo>
                    <a:pt x="3566" y="14171"/>
                  </a:lnTo>
                  <a:cubicBezTo>
                    <a:pt x="3639" y="13690"/>
                    <a:pt x="3713" y="13178"/>
                    <a:pt x="3786" y="12736"/>
                  </a:cubicBezTo>
                  <a:lnTo>
                    <a:pt x="3786" y="12660"/>
                  </a:lnTo>
                  <a:lnTo>
                    <a:pt x="3748" y="12660"/>
                  </a:lnTo>
                  <a:cubicBezTo>
                    <a:pt x="3327" y="12316"/>
                    <a:pt x="2907" y="11933"/>
                    <a:pt x="2601" y="11513"/>
                  </a:cubicBezTo>
                  <a:lnTo>
                    <a:pt x="2563" y="11474"/>
                  </a:lnTo>
                  <a:lnTo>
                    <a:pt x="2524" y="11474"/>
                  </a:lnTo>
                  <a:lnTo>
                    <a:pt x="1050" y="11732"/>
                  </a:lnTo>
                  <a:lnTo>
                    <a:pt x="1050" y="11732"/>
                  </a:lnTo>
                  <a:lnTo>
                    <a:pt x="101" y="9505"/>
                  </a:lnTo>
                  <a:lnTo>
                    <a:pt x="1300" y="8606"/>
                  </a:lnTo>
                  <a:lnTo>
                    <a:pt x="1339" y="8606"/>
                  </a:lnTo>
                  <a:lnTo>
                    <a:pt x="1339" y="8568"/>
                  </a:lnTo>
                  <a:cubicBezTo>
                    <a:pt x="1262" y="8032"/>
                    <a:pt x="1224" y="7459"/>
                    <a:pt x="1300" y="6923"/>
                  </a:cubicBezTo>
                  <a:lnTo>
                    <a:pt x="1300" y="6885"/>
                  </a:lnTo>
                  <a:lnTo>
                    <a:pt x="1300" y="6847"/>
                  </a:lnTo>
                  <a:cubicBezTo>
                    <a:pt x="1299" y="6858"/>
                    <a:pt x="1297" y="6870"/>
                    <a:pt x="1296" y="6881"/>
                  </a:cubicBezTo>
                  <a:lnTo>
                    <a:pt x="1296" y="6881"/>
                  </a:lnTo>
                  <a:lnTo>
                    <a:pt x="61" y="6021"/>
                  </a:lnTo>
                  <a:lnTo>
                    <a:pt x="61" y="6021"/>
                  </a:lnTo>
                  <a:cubicBezTo>
                    <a:pt x="58" y="6031"/>
                    <a:pt x="54" y="6041"/>
                    <a:pt x="50" y="6051"/>
                  </a:cubicBezTo>
                  <a:lnTo>
                    <a:pt x="50" y="6051"/>
                  </a:lnTo>
                  <a:lnTo>
                    <a:pt x="38" y="6043"/>
                  </a:lnTo>
                  <a:lnTo>
                    <a:pt x="38" y="6082"/>
                  </a:lnTo>
                  <a:cubicBezTo>
                    <a:pt x="42" y="6071"/>
                    <a:pt x="46" y="6061"/>
                    <a:pt x="50" y="6051"/>
                  </a:cubicBezTo>
                  <a:lnTo>
                    <a:pt x="50" y="6051"/>
                  </a:lnTo>
                  <a:lnTo>
                    <a:pt x="1296" y="6882"/>
                  </a:lnTo>
                  <a:lnTo>
                    <a:pt x="1296" y="6882"/>
                  </a:lnTo>
                  <a:cubicBezTo>
                    <a:pt x="1296" y="6882"/>
                    <a:pt x="1296" y="6881"/>
                    <a:pt x="1296" y="6881"/>
                  </a:cubicBezTo>
                  <a:lnTo>
                    <a:pt x="1296" y="6881"/>
                  </a:lnTo>
                  <a:lnTo>
                    <a:pt x="1300" y="6885"/>
                  </a:lnTo>
                  <a:lnTo>
                    <a:pt x="1296" y="6882"/>
                  </a:lnTo>
                  <a:lnTo>
                    <a:pt x="1296" y="6882"/>
                  </a:lnTo>
                  <a:cubicBezTo>
                    <a:pt x="1226" y="7395"/>
                    <a:pt x="1226" y="7943"/>
                    <a:pt x="1296" y="8457"/>
                  </a:cubicBezTo>
                  <a:lnTo>
                    <a:pt x="1296" y="8457"/>
                  </a:lnTo>
                  <a:lnTo>
                    <a:pt x="77" y="9371"/>
                  </a:lnTo>
                  <a:lnTo>
                    <a:pt x="38" y="9409"/>
                  </a:lnTo>
                  <a:lnTo>
                    <a:pt x="38" y="9447"/>
                  </a:lnTo>
                  <a:cubicBezTo>
                    <a:pt x="339" y="10162"/>
                    <a:pt x="677" y="10913"/>
                    <a:pt x="1015" y="11738"/>
                  </a:cubicBezTo>
                  <a:lnTo>
                    <a:pt x="1015" y="11738"/>
                  </a:lnTo>
                  <a:lnTo>
                    <a:pt x="994" y="11742"/>
                  </a:lnTo>
                  <a:lnTo>
                    <a:pt x="1023" y="11756"/>
                  </a:lnTo>
                  <a:lnTo>
                    <a:pt x="1023" y="11756"/>
                  </a:lnTo>
                  <a:cubicBezTo>
                    <a:pt x="1026" y="11764"/>
                    <a:pt x="1029" y="11772"/>
                    <a:pt x="1033" y="11780"/>
                  </a:cubicBezTo>
                  <a:lnTo>
                    <a:pt x="1033" y="11819"/>
                  </a:lnTo>
                  <a:lnTo>
                    <a:pt x="1071" y="11819"/>
                  </a:lnTo>
                  <a:lnTo>
                    <a:pt x="2534" y="11563"/>
                  </a:lnTo>
                  <a:lnTo>
                    <a:pt x="2534" y="11563"/>
                  </a:lnTo>
                  <a:cubicBezTo>
                    <a:pt x="2865" y="11965"/>
                    <a:pt x="3266" y="12368"/>
                    <a:pt x="3703" y="12702"/>
                  </a:cubicBezTo>
                  <a:lnTo>
                    <a:pt x="3703" y="12702"/>
                  </a:lnTo>
                  <a:cubicBezTo>
                    <a:pt x="3629" y="13152"/>
                    <a:pt x="3555" y="13671"/>
                    <a:pt x="3480" y="14190"/>
                  </a:cubicBezTo>
                  <a:lnTo>
                    <a:pt x="3480" y="14228"/>
                  </a:lnTo>
                  <a:lnTo>
                    <a:pt x="3519" y="14228"/>
                  </a:lnTo>
                  <a:lnTo>
                    <a:pt x="5890" y="15184"/>
                  </a:lnTo>
                  <a:lnTo>
                    <a:pt x="5928" y="15222"/>
                  </a:lnTo>
                  <a:lnTo>
                    <a:pt x="5966" y="15146"/>
                  </a:lnTo>
                  <a:lnTo>
                    <a:pt x="6815" y="13928"/>
                  </a:lnTo>
                  <a:lnTo>
                    <a:pt x="6815" y="13928"/>
                  </a:lnTo>
                  <a:cubicBezTo>
                    <a:pt x="7057" y="13959"/>
                    <a:pt x="7292" y="13975"/>
                    <a:pt x="7527" y="13975"/>
                  </a:cubicBezTo>
                  <a:cubicBezTo>
                    <a:pt x="7811" y="13975"/>
                    <a:pt x="8094" y="13951"/>
                    <a:pt x="8386" y="13897"/>
                  </a:cubicBezTo>
                  <a:lnTo>
                    <a:pt x="8386" y="13897"/>
                  </a:lnTo>
                  <a:lnTo>
                    <a:pt x="9294" y="15108"/>
                  </a:lnTo>
                  <a:lnTo>
                    <a:pt x="9332" y="15184"/>
                  </a:lnTo>
                  <a:lnTo>
                    <a:pt x="9370" y="15146"/>
                  </a:lnTo>
                  <a:lnTo>
                    <a:pt x="11742" y="14152"/>
                  </a:lnTo>
                  <a:lnTo>
                    <a:pt x="11780" y="14113"/>
                  </a:lnTo>
                  <a:lnTo>
                    <a:pt x="11780" y="14037"/>
                  </a:lnTo>
                  <a:cubicBezTo>
                    <a:pt x="11705" y="13590"/>
                    <a:pt x="11595" y="13071"/>
                    <a:pt x="11518" y="12585"/>
                  </a:cubicBezTo>
                  <a:lnTo>
                    <a:pt x="11518" y="12585"/>
                  </a:lnTo>
                  <a:cubicBezTo>
                    <a:pt x="11910" y="12259"/>
                    <a:pt x="12300" y="11868"/>
                    <a:pt x="12626" y="11443"/>
                  </a:cubicBezTo>
                  <a:lnTo>
                    <a:pt x="12626" y="11443"/>
                  </a:lnTo>
                  <a:lnTo>
                    <a:pt x="14002" y="11654"/>
                  </a:lnTo>
                  <a:lnTo>
                    <a:pt x="14002" y="11654"/>
                  </a:lnTo>
                  <a:lnTo>
                    <a:pt x="13998" y="11666"/>
                  </a:lnTo>
                  <a:lnTo>
                    <a:pt x="14008" y="11655"/>
                  </a:lnTo>
                  <a:lnTo>
                    <a:pt x="14008" y="11655"/>
                  </a:lnTo>
                  <a:lnTo>
                    <a:pt x="14075" y="11666"/>
                  </a:lnTo>
                  <a:lnTo>
                    <a:pt x="14151" y="11666"/>
                  </a:lnTo>
                  <a:lnTo>
                    <a:pt x="14189" y="11627"/>
                  </a:lnTo>
                  <a:cubicBezTo>
                    <a:pt x="14495" y="10786"/>
                    <a:pt x="14801" y="10021"/>
                    <a:pt x="15145" y="9218"/>
                  </a:cubicBezTo>
                  <a:lnTo>
                    <a:pt x="15145" y="9180"/>
                  </a:lnTo>
                  <a:lnTo>
                    <a:pt x="15069" y="9141"/>
                  </a:lnTo>
                  <a:lnTo>
                    <a:pt x="13848" y="8290"/>
                  </a:lnTo>
                  <a:lnTo>
                    <a:pt x="13848" y="8290"/>
                  </a:lnTo>
                  <a:cubicBezTo>
                    <a:pt x="13882" y="7748"/>
                    <a:pt x="13881" y="7207"/>
                    <a:pt x="13813" y="6700"/>
                  </a:cubicBezTo>
                  <a:lnTo>
                    <a:pt x="13813" y="6700"/>
                  </a:lnTo>
                  <a:lnTo>
                    <a:pt x="15031" y="5814"/>
                  </a:lnTo>
                  <a:lnTo>
                    <a:pt x="15069" y="5776"/>
                  </a:lnTo>
                  <a:lnTo>
                    <a:pt x="15069" y="5737"/>
                  </a:lnTo>
                  <a:cubicBezTo>
                    <a:pt x="14687" y="4934"/>
                    <a:pt x="14381" y="4131"/>
                    <a:pt x="14036" y="3366"/>
                  </a:cubicBezTo>
                  <a:lnTo>
                    <a:pt x="13998" y="3328"/>
                  </a:lnTo>
                  <a:lnTo>
                    <a:pt x="13960" y="3328"/>
                  </a:lnTo>
                  <a:lnTo>
                    <a:pt x="12496" y="3621"/>
                  </a:lnTo>
                  <a:lnTo>
                    <a:pt x="12496" y="3621"/>
                  </a:lnTo>
                  <a:cubicBezTo>
                    <a:pt x="12156" y="3208"/>
                    <a:pt x="11744" y="2796"/>
                    <a:pt x="11331" y="2457"/>
                  </a:cubicBezTo>
                  <a:lnTo>
                    <a:pt x="11331" y="2457"/>
                  </a:lnTo>
                  <a:cubicBezTo>
                    <a:pt x="11404" y="1979"/>
                    <a:pt x="11477" y="1470"/>
                    <a:pt x="11550" y="995"/>
                  </a:cubicBezTo>
                  <a:lnTo>
                    <a:pt x="11550" y="957"/>
                  </a:lnTo>
                  <a:lnTo>
                    <a:pt x="11474" y="957"/>
                  </a:lnTo>
                  <a:lnTo>
                    <a:pt x="9103" y="1"/>
                  </a:lnTo>
                  <a:close/>
                </a:path>
              </a:pathLst>
            </a:custGeom>
            <a:solidFill>
              <a:srgbClr val="A4C1FF">
                <a:alpha val="86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4"/>
            <p:cNvSpPr/>
            <p:nvPr/>
          </p:nvSpPr>
          <p:spPr>
            <a:xfrm>
              <a:off x="8226513" y="2459388"/>
              <a:ext cx="223775" cy="224725"/>
            </a:xfrm>
            <a:custGeom>
              <a:avLst/>
              <a:gdLst/>
              <a:ahLst/>
              <a:cxnLst/>
              <a:rect l="l" t="t" r="r" b="b"/>
              <a:pathLst>
                <a:path w="8951" h="8989" extrusionOk="0">
                  <a:moveTo>
                    <a:pt x="4495" y="2802"/>
                  </a:moveTo>
                  <a:cubicBezTo>
                    <a:pt x="4692" y="2802"/>
                    <a:pt x="4893" y="2836"/>
                    <a:pt x="5087" y="2907"/>
                  </a:cubicBezTo>
                  <a:cubicBezTo>
                    <a:pt x="6464" y="3442"/>
                    <a:pt x="6464" y="5355"/>
                    <a:pt x="5125" y="5928"/>
                  </a:cubicBezTo>
                  <a:cubicBezTo>
                    <a:pt x="4896" y="6033"/>
                    <a:pt x="4666" y="6081"/>
                    <a:pt x="4444" y="6081"/>
                  </a:cubicBezTo>
                  <a:cubicBezTo>
                    <a:pt x="3372" y="6081"/>
                    <a:pt x="2508" y="4966"/>
                    <a:pt x="2984" y="3825"/>
                  </a:cubicBezTo>
                  <a:cubicBezTo>
                    <a:pt x="3219" y="3178"/>
                    <a:pt x="3839" y="2802"/>
                    <a:pt x="4495" y="2802"/>
                  </a:cubicBezTo>
                  <a:close/>
                  <a:moveTo>
                    <a:pt x="5431" y="0"/>
                  </a:moveTo>
                  <a:lnTo>
                    <a:pt x="4896" y="765"/>
                  </a:lnTo>
                  <a:cubicBezTo>
                    <a:pt x="4743" y="746"/>
                    <a:pt x="4580" y="737"/>
                    <a:pt x="4413" y="737"/>
                  </a:cubicBezTo>
                  <a:cubicBezTo>
                    <a:pt x="4246" y="737"/>
                    <a:pt x="4074" y="746"/>
                    <a:pt x="3902" y="765"/>
                  </a:cubicBezTo>
                  <a:lnTo>
                    <a:pt x="3366" y="39"/>
                  </a:lnTo>
                  <a:lnTo>
                    <a:pt x="1951" y="650"/>
                  </a:lnTo>
                  <a:lnTo>
                    <a:pt x="2142" y="1530"/>
                  </a:lnTo>
                  <a:cubicBezTo>
                    <a:pt x="1875" y="1760"/>
                    <a:pt x="1645" y="1989"/>
                    <a:pt x="1454" y="2257"/>
                  </a:cubicBezTo>
                  <a:lnTo>
                    <a:pt x="574" y="2104"/>
                  </a:lnTo>
                  <a:lnTo>
                    <a:pt x="0" y="3519"/>
                  </a:lnTo>
                  <a:lnTo>
                    <a:pt x="765" y="4054"/>
                  </a:lnTo>
                  <a:cubicBezTo>
                    <a:pt x="689" y="4399"/>
                    <a:pt x="689" y="4705"/>
                    <a:pt x="765" y="5049"/>
                  </a:cubicBezTo>
                  <a:lnTo>
                    <a:pt x="0" y="5584"/>
                  </a:lnTo>
                  <a:lnTo>
                    <a:pt x="612" y="6999"/>
                  </a:lnTo>
                  <a:lnTo>
                    <a:pt x="1530" y="6808"/>
                  </a:lnTo>
                  <a:cubicBezTo>
                    <a:pt x="1722" y="7076"/>
                    <a:pt x="1951" y="7305"/>
                    <a:pt x="2219" y="7535"/>
                  </a:cubicBezTo>
                  <a:lnTo>
                    <a:pt x="2104" y="8414"/>
                  </a:lnTo>
                  <a:lnTo>
                    <a:pt x="3519" y="8988"/>
                  </a:lnTo>
                  <a:lnTo>
                    <a:pt x="4016" y="8261"/>
                  </a:lnTo>
                  <a:cubicBezTo>
                    <a:pt x="4188" y="8281"/>
                    <a:pt x="4351" y="8290"/>
                    <a:pt x="4514" y="8290"/>
                  </a:cubicBezTo>
                  <a:cubicBezTo>
                    <a:pt x="4676" y="8290"/>
                    <a:pt x="4839" y="8281"/>
                    <a:pt x="5011" y="8261"/>
                  </a:cubicBezTo>
                  <a:lnTo>
                    <a:pt x="5546" y="8988"/>
                  </a:lnTo>
                  <a:lnTo>
                    <a:pt x="6961" y="8376"/>
                  </a:lnTo>
                  <a:lnTo>
                    <a:pt x="6770" y="7497"/>
                  </a:lnTo>
                  <a:cubicBezTo>
                    <a:pt x="7038" y="7267"/>
                    <a:pt x="7267" y="7038"/>
                    <a:pt x="7497" y="6770"/>
                  </a:cubicBezTo>
                  <a:lnTo>
                    <a:pt x="8376" y="6923"/>
                  </a:lnTo>
                  <a:lnTo>
                    <a:pt x="8950" y="5469"/>
                  </a:lnTo>
                  <a:lnTo>
                    <a:pt x="8185" y="4972"/>
                  </a:lnTo>
                  <a:cubicBezTo>
                    <a:pt x="8223" y="4628"/>
                    <a:pt x="8223" y="4284"/>
                    <a:pt x="8185" y="3978"/>
                  </a:cubicBezTo>
                  <a:lnTo>
                    <a:pt x="8950" y="3404"/>
                  </a:lnTo>
                  <a:lnTo>
                    <a:pt x="8338" y="2027"/>
                  </a:lnTo>
                  <a:lnTo>
                    <a:pt x="7420" y="2180"/>
                  </a:lnTo>
                  <a:cubicBezTo>
                    <a:pt x="7229" y="1913"/>
                    <a:pt x="6999" y="1683"/>
                    <a:pt x="6732" y="1492"/>
                  </a:cubicBezTo>
                  <a:lnTo>
                    <a:pt x="6847" y="574"/>
                  </a:lnTo>
                  <a:lnTo>
                    <a:pt x="5431"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50"/>
        <p:cNvGrpSpPr/>
        <p:nvPr/>
      </p:nvGrpSpPr>
      <p:grpSpPr>
        <a:xfrm>
          <a:off x="0" y="0"/>
          <a:ext cx="0" cy="0"/>
          <a:chOff x="0" y="0"/>
          <a:chExt cx="0" cy="0"/>
        </a:xfrm>
      </p:grpSpPr>
      <p:sp>
        <p:nvSpPr>
          <p:cNvPr id="51" name="Google Shape;51;p5"/>
          <p:cNvSpPr txBox="1">
            <a:spLocks noGrp="1"/>
          </p:cNvSpPr>
          <p:nvPr>
            <p:ph type="subTitle" idx="1"/>
          </p:nvPr>
        </p:nvSpPr>
        <p:spPr>
          <a:xfrm>
            <a:off x="6532189" y="2016700"/>
            <a:ext cx="1966800" cy="13689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000000"/>
              </a:buClr>
              <a:buSzPts val="1000"/>
              <a:buNone/>
              <a:defRPr sz="16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52" name="Google Shape;52;p5"/>
          <p:cNvSpPr txBox="1">
            <a:spLocks noGrp="1"/>
          </p:cNvSpPr>
          <p:nvPr>
            <p:ph type="subTitle" idx="2"/>
          </p:nvPr>
        </p:nvSpPr>
        <p:spPr>
          <a:xfrm>
            <a:off x="620276" y="3079400"/>
            <a:ext cx="1966800" cy="111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6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53" name="Google Shape;53;p5"/>
          <p:cNvSpPr txBox="1">
            <a:spLocks noGrp="1"/>
          </p:cNvSpPr>
          <p:nvPr>
            <p:ph type="title"/>
          </p:nvPr>
        </p:nvSpPr>
        <p:spPr>
          <a:xfrm>
            <a:off x="4336000" y="294993"/>
            <a:ext cx="4177800" cy="6501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3600"/>
            </a:lvl1pPr>
            <a:lvl2pPr lvl="1" algn="r" rtl="0">
              <a:spcBef>
                <a:spcPts val="0"/>
              </a:spcBef>
              <a:spcAft>
                <a:spcPts val="0"/>
              </a:spcAft>
              <a:buNone/>
              <a:defRPr sz="3600"/>
            </a:lvl2pPr>
            <a:lvl3pPr lvl="2" algn="r" rtl="0">
              <a:spcBef>
                <a:spcPts val="0"/>
              </a:spcBef>
              <a:spcAft>
                <a:spcPts val="0"/>
              </a:spcAft>
              <a:buNone/>
              <a:defRPr sz="3600"/>
            </a:lvl3pPr>
            <a:lvl4pPr lvl="3" algn="r" rtl="0">
              <a:spcBef>
                <a:spcPts val="0"/>
              </a:spcBef>
              <a:spcAft>
                <a:spcPts val="0"/>
              </a:spcAft>
              <a:buNone/>
              <a:defRPr sz="3600"/>
            </a:lvl4pPr>
            <a:lvl5pPr lvl="4" algn="r" rtl="0">
              <a:spcBef>
                <a:spcPts val="0"/>
              </a:spcBef>
              <a:spcAft>
                <a:spcPts val="0"/>
              </a:spcAft>
              <a:buNone/>
              <a:defRPr sz="3600"/>
            </a:lvl5pPr>
            <a:lvl6pPr lvl="5" algn="r" rtl="0">
              <a:spcBef>
                <a:spcPts val="0"/>
              </a:spcBef>
              <a:spcAft>
                <a:spcPts val="0"/>
              </a:spcAft>
              <a:buNone/>
              <a:defRPr sz="3600"/>
            </a:lvl6pPr>
            <a:lvl7pPr lvl="6" algn="r" rtl="0">
              <a:spcBef>
                <a:spcPts val="0"/>
              </a:spcBef>
              <a:spcAft>
                <a:spcPts val="0"/>
              </a:spcAft>
              <a:buNone/>
              <a:defRPr sz="3600"/>
            </a:lvl7pPr>
            <a:lvl8pPr lvl="7" algn="r" rtl="0">
              <a:spcBef>
                <a:spcPts val="0"/>
              </a:spcBef>
              <a:spcAft>
                <a:spcPts val="0"/>
              </a:spcAft>
              <a:buNone/>
              <a:defRPr sz="3600"/>
            </a:lvl8pPr>
            <a:lvl9pPr lvl="8" algn="r" rtl="0">
              <a:spcBef>
                <a:spcPts val="0"/>
              </a:spcBef>
              <a:spcAft>
                <a:spcPts val="0"/>
              </a:spcAft>
              <a:buNone/>
              <a:defRPr sz="36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66"/>
        <p:cNvGrpSpPr/>
        <p:nvPr/>
      </p:nvGrpSpPr>
      <p:grpSpPr>
        <a:xfrm>
          <a:off x="0" y="0"/>
          <a:ext cx="0" cy="0"/>
          <a:chOff x="0" y="0"/>
          <a:chExt cx="0" cy="0"/>
        </a:xfrm>
      </p:grpSpPr>
      <p:sp>
        <p:nvSpPr>
          <p:cNvPr id="67" name="Google Shape;67;p8"/>
          <p:cNvSpPr txBox="1">
            <a:spLocks noGrp="1"/>
          </p:cNvSpPr>
          <p:nvPr>
            <p:ph type="title"/>
          </p:nvPr>
        </p:nvSpPr>
        <p:spPr>
          <a:xfrm flipH="1">
            <a:off x="3264450" y="325295"/>
            <a:ext cx="3904800" cy="2937000"/>
          </a:xfrm>
          <a:prstGeom prst="rect">
            <a:avLst/>
          </a:prstGeom>
        </p:spPr>
        <p:txBody>
          <a:bodyPr spcFirstLastPara="1" wrap="square" lIns="91425" tIns="91425" rIns="91425" bIns="91425" anchor="ctr" anchorCtr="0">
            <a:noAutofit/>
          </a:bodyPr>
          <a:lstStyle>
            <a:lvl1pPr lvl="0" algn="r">
              <a:spcBef>
                <a:spcPts val="0"/>
              </a:spcBef>
              <a:spcAft>
                <a:spcPts val="0"/>
              </a:spcAft>
              <a:buSzPts val="4800"/>
              <a:buNone/>
              <a:defRPr sz="8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grpSp>
        <p:nvGrpSpPr>
          <p:cNvPr id="68" name="Google Shape;68;p8"/>
          <p:cNvGrpSpPr/>
          <p:nvPr/>
        </p:nvGrpSpPr>
        <p:grpSpPr>
          <a:xfrm>
            <a:off x="2734725" y="1167875"/>
            <a:ext cx="598575" cy="245775"/>
            <a:chOff x="5602975" y="4064350"/>
            <a:chExt cx="598575" cy="245775"/>
          </a:xfrm>
        </p:grpSpPr>
        <p:sp>
          <p:nvSpPr>
            <p:cNvPr id="69" name="Google Shape;69;p8"/>
            <p:cNvSpPr/>
            <p:nvPr/>
          </p:nvSpPr>
          <p:spPr>
            <a:xfrm>
              <a:off x="5602975" y="4188500"/>
              <a:ext cx="460300" cy="121625"/>
            </a:xfrm>
            <a:custGeom>
              <a:avLst/>
              <a:gdLst/>
              <a:ahLst/>
              <a:cxnLst/>
              <a:rect l="l" t="t" r="r" b="b"/>
              <a:pathLst>
                <a:path w="18412" h="4865" extrusionOk="0">
                  <a:moveTo>
                    <a:pt x="0" y="1"/>
                  </a:moveTo>
                  <a:lnTo>
                    <a:pt x="0" y="4864"/>
                  </a:lnTo>
                  <a:lnTo>
                    <a:pt x="18412" y="4864"/>
                  </a:lnTo>
                  <a:lnTo>
                    <a:pt x="18412" y="1"/>
                  </a:lnTo>
                  <a:close/>
                </a:path>
              </a:pathLst>
            </a:custGeom>
            <a:solidFill>
              <a:srgbClr val="A4C1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8"/>
            <p:cNvSpPr/>
            <p:nvPr/>
          </p:nvSpPr>
          <p:spPr>
            <a:xfrm>
              <a:off x="5737575" y="4064350"/>
              <a:ext cx="463975" cy="125850"/>
            </a:xfrm>
            <a:custGeom>
              <a:avLst/>
              <a:gdLst/>
              <a:ahLst/>
              <a:cxnLst/>
              <a:rect l="l" t="t" r="r" b="b"/>
              <a:pathLst>
                <a:path w="18559" h="5034" extrusionOk="0">
                  <a:moveTo>
                    <a:pt x="99" y="1"/>
                  </a:moveTo>
                  <a:lnTo>
                    <a:pt x="99" y="1"/>
                  </a:lnTo>
                  <a:cubicBezTo>
                    <a:pt x="98" y="1"/>
                    <a:pt x="79" y="18"/>
                    <a:pt x="82" y="18"/>
                  </a:cubicBezTo>
                  <a:cubicBezTo>
                    <a:pt x="83" y="18"/>
                    <a:pt x="84" y="17"/>
                    <a:pt x="87" y="15"/>
                  </a:cubicBezTo>
                  <a:lnTo>
                    <a:pt x="87" y="15"/>
                  </a:lnTo>
                  <a:cubicBezTo>
                    <a:pt x="74" y="29"/>
                    <a:pt x="48" y="56"/>
                    <a:pt x="1" y="104"/>
                  </a:cubicBezTo>
                  <a:lnTo>
                    <a:pt x="1" y="2549"/>
                  </a:lnTo>
                  <a:lnTo>
                    <a:pt x="1" y="4940"/>
                  </a:lnTo>
                  <a:lnTo>
                    <a:pt x="1" y="5034"/>
                  </a:lnTo>
                  <a:lnTo>
                    <a:pt x="81" y="5034"/>
                  </a:lnTo>
                  <a:lnTo>
                    <a:pt x="13268" y="4994"/>
                  </a:lnTo>
                  <a:lnTo>
                    <a:pt x="17116" y="4967"/>
                  </a:lnTo>
                  <a:lnTo>
                    <a:pt x="18145" y="4954"/>
                  </a:lnTo>
                  <a:lnTo>
                    <a:pt x="18118" y="4954"/>
                  </a:lnTo>
                  <a:lnTo>
                    <a:pt x="17076" y="4940"/>
                  </a:lnTo>
                  <a:lnTo>
                    <a:pt x="13201" y="4913"/>
                  </a:lnTo>
                  <a:lnTo>
                    <a:pt x="175" y="4874"/>
                  </a:lnTo>
                  <a:lnTo>
                    <a:pt x="175" y="4874"/>
                  </a:lnTo>
                  <a:lnTo>
                    <a:pt x="175" y="2562"/>
                  </a:lnTo>
                  <a:lnTo>
                    <a:pt x="175" y="184"/>
                  </a:lnTo>
                  <a:lnTo>
                    <a:pt x="175" y="184"/>
                  </a:lnTo>
                  <a:lnTo>
                    <a:pt x="18439" y="157"/>
                  </a:lnTo>
                  <a:lnTo>
                    <a:pt x="18439" y="157"/>
                  </a:lnTo>
                  <a:cubicBezTo>
                    <a:pt x="18452" y="1649"/>
                    <a:pt x="18465" y="2842"/>
                    <a:pt x="18465" y="3671"/>
                  </a:cubicBezTo>
                  <a:cubicBezTo>
                    <a:pt x="18479" y="4072"/>
                    <a:pt x="18479" y="4392"/>
                    <a:pt x="18479" y="4633"/>
                  </a:cubicBezTo>
                  <a:lnTo>
                    <a:pt x="18479" y="4873"/>
                  </a:lnTo>
                  <a:cubicBezTo>
                    <a:pt x="18479" y="4900"/>
                    <a:pt x="18479" y="4940"/>
                    <a:pt x="18479" y="4967"/>
                  </a:cubicBezTo>
                  <a:cubicBezTo>
                    <a:pt x="18492" y="4940"/>
                    <a:pt x="18505" y="4913"/>
                    <a:pt x="18505" y="4887"/>
                  </a:cubicBezTo>
                  <a:lnTo>
                    <a:pt x="18505" y="4646"/>
                  </a:lnTo>
                  <a:cubicBezTo>
                    <a:pt x="18505" y="4419"/>
                    <a:pt x="18519" y="4112"/>
                    <a:pt x="18519" y="3711"/>
                  </a:cubicBezTo>
                  <a:cubicBezTo>
                    <a:pt x="18532" y="2856"/>
                    <a:pt x="18546" y="1640"/>
                    <a:pt x="18559" y="104"/>
                  </a:cubicBezTo>
                  <a:lnTo>
                    <a:pt x="18559" y="37"/>
                  </a:lnTo>
                  <a:lnTo>
                    <a:pt x="18492" y="37"/>
                  </a:lnTo>
                  <a:lnTo>
                    <a:pt x="94" y="10"/>
                  </a:lnTo>
                  <a:cubicBezTo>
                    <a:pt x="91" y="12"/>
                    <a:pt x="89" y="14"/>
                    <a:pt x="87" y="15"/>
                  </a:cubicBezTo>
                  <a:lnTo>
                    <a:pt x="87" y="15"/>
                  </a:lnTo>
                  <a:cubicBezTo>
                    <a:pt x="97" y="4"/>
                    <a:pt x="100" y="1"/>
                    <a:pt x="9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 name="Google Shape;71;p8"/>
          <p:cNvGrpSpPr/>
          <p:nvPr/>
        </p:nvGrpSpPr>
        <p:grpSpPr>
          <a:xfrm>
            <a:off x="1707863" y="3842200"/>
            <a:ext cx="473000" cy="222150"/>
            <a:chOff x="2128638" y="3414700"/>
            <a:chExt cx="473000" cy="222150"/>
          </a:xfrm>
        </p:grpSpPr>
        <p:sp>
          <p:nvSpPr>
            <p:cNvPr id="72" name="Google Shape;72;p8"/>
            <p:cNvSpPr/>
            <p:nvPr/>
          </p:nvSpPr>
          <p:spPr>
            <a:xfrm>
              <a:off x="2128638" y="3523925"/>
              <a:ext cx="416875" cy="112925"/>
            </a:xfrm>
            <a:custGeom>
              <a:avLst/>
              <a:gdLst/>
              <a:ahLst/>
              <a:cxnLst/>
              <a:rect l="l" t="t" r="r" b="b"/>
              <a:pathLst>
                <a:path w="16675" h="4517" extrusionOk="0">
                  <a:moveTo>
                    <a:pt x="94" y="0"/>
                  </a:moveTo>
                  <a:lnTo>
                    <a:pt x="94" y="0"/>
                  </a:lnTo>
                  <a:cubicBezTo>
                    <a:pt x="85" y="9"/>
                    <a:pt x="60" y="34"/>
                    <a:pt x="0" y="94"/>
                  </a:cubicBezTo>
                  <a:lnTo>
                    <a:pt x="0" y="2285"/>
                  </a:lnTo>
                  <a:lnTo>
                    <a:pt x="0" y="4436"/>
                  </a:lnTo>
                  <a:lnTo>
                    <a:pt x="0" y="4516"/>
                  </a:lnTo>
                  <a:lnTo>
                    <a:pt x="94" y="4516"/>
                  </a:lnTo>
                  <a:lnTo>
                    <a:pt x="11931" y="4490"/>
                  </a:lnTo>
                  <a:lnTo>
                    <a:pt x="15392" y="4463"/>
                  </a:lnTo>
                  <a:lnTo>
                    <a:pt x="16314" y="4450"/>
                  </a:lnTo>
                  <a:lnTo>
                    <a:pt x="16300" y="4450"/>
                  </a:lnTo>
                  <a:lnTo>
                    <a:pt x="15352" y="4436"/>
                  </a:lnTo>
                  <a:lnTo>
                    <a:pt x="11878" y="4409"/>
                  </a:lnTo>
                  <a:lnTo>
                    <a:pt x="174" y="4383"/>
                  </a:lnTo>
                  <a:lnTo>
                    <a:pt x="174" y="4383"/>
                  </a:lnTo>
                  <a:lnTo>
                    <a:pt x="174" y="2312"/>
                  </a:lnTo>
                  <a:lnTo>
                    <a:pt x="174" y="174"/>
                  </a:lnTo>
                  <a:lnTo>
                    <a:pt x="174" y="174"/>
                  </a:lnTo>
                  <a:lnTo>
                    <a:pt x="16581" y="134"/>
                  </a:lnTo>
                  <a:lnTo>
                    <a:pt x="16581" y="134"/>
                  </a:lnTo>
                  <a:cubicBezTo>
                    <a:pt x="16595" y="1485"/>
                    <a:pt x="16608" y="2549"/>
                    <a:pt x="16608" y="3300"/>
                  </a:cubicBezTo>
                  <a:cubicBezTo>
                    <a:pt x="16621" y="3648"/>
                    <a:pt x="16621" y="3955"/>
                    <a:pt x="16621" y="4156"/>
                  </a:cubicBezTo>
                  <a:lnTo>
                    <a:pt x="16621" y="4383"/>
                  </a:lnTo>
                  <a:cubicBezTo>
                    <a:pt x="16621" y="4409"/>
                    <a:pt x="16621" y="4436"/>
                    <a:pt x="16621" y="4463"/>
                  </a:cubicBezTo>
                  <a:cubicBezTo>
                    <a:pt x="16621" y="4463"/>
                    <a:pt x="16634" y="4450"/>
                    <a:pt x="16634" y="4396"/>
                  </a:cubicBezTo>
                  <a:lnTo>
                    <a:pt x="16634" y="4182"/>
                  </a:lnTo>
                  <a:cubicBezTo>
                    <a:pt x="16648" y="3969"/>
                    <a:pt x="16648" y="3688"/>
                    <a:pt x="16648" y="3327"/>
                  </a:cubicBezTo>
                  <a:cubicBezTo>
                    <a:pt x="16661" y="2566"/>
                    <a:pt x="16661" y="1470"/>
                    <a:pt x="16675" y="94"/>
                  </a:cubicBezTo>
                  <a:lnTo>
                    <a:pt x="16675" y="40"/>
                  </a:lnTo>
                  <a:lnTo>
                    <a:pt x="16621" y="40"/>
                  </a:lnTo>
                  <a:lnTo>
                    <a:pt x="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8"/>
            <p:cNvSpPr/>
            <p:nvPr/>
          </p:nvSpPr>
          <p:spPr>
            <a:xfrm>
              <a:off x="2350088" y="3414700"/>
              <a:ext cx="251550" cy="113250"/>
            </a:xfrm>
            <a:custGeom>
              <a:avLst/>
              <a:gdLst/>
              <a:ahLst/>
              <a:cxnLst/>
              <a:rect l="l" t="t" r="r" b="b"/>
              <a:pathLst>
                <a:path w="10062" h="4530" extrusionOk="0">
                  <a:moveTo>
                    <a:pt x="94" y="0"/>
                  </a:moveTo>
                  <a:lnTo>
                    <a:pt x="0" y="81"/>
                  </a:lnTo>
                  <a:lnTo>
                    <a:pt x="0" y="1230"/>
                  </a:lnTo>
                  <a:lnTo>
                    <a:pt x="0" y="2339"/>
                  </a:lnTo>
                  <a:lnTo>
                    <a:pt x="0" y="4463"/>
                  </a:lnTo>
                  <a:lnTo>
                    <a:pt x="0" y="4530"/>
                  </a:lnTo>
                  <a:lnTo>
                    <a:pt x="81" y="4530"/>
                  </a:lnTo>
                  <a:lnTo>
                    <a:pt x="7242" y="4503"/>
                  </a:lnTo>
                  <a:lnTo>
                    <a:pt x="9300" y="4476"/>
                  </a:lnTo>
                  <a:lnTo>
                    <a:pt x="9834" y="4463"/>
                  </a:lnTo>
                  <a:lnTo>
                    <a:pt x="10021" y="4463"/>
                  </a:lnTo>
                  <a:cubicBezTo>
                    <a:pt x="10017" y="4462"/>
                    <a:pt x="10012" y="4461"/>
                    <a:pt x="10008" y="4460"/>
                  </a:cubicBezTo>
                  <a:lnTo>
                    <a:pt x="10008" y="4460"/>
                  </a:lnTo>
                  <a:cubicBezTo>
                    <a:pt x="10008" y="4355"/>
                    <a:pt x="10021" y="4262"/>
                    <a:pt x="10008" y="4169"/>
                  </a:cubicBezTo>
                  <a:lnTo>
                    <a:pt x="10008" y="4369"/>
                  </a:lnTo>
                  <a:cubicBezTo>
                    <a:pt x="9995" y="4395"/>
                    <a:pt x="9994" y="4422"/>
                    <a:pt x="10007" y="4460"/>
                  </a:cubicBezTo>
                  <a:lnTo>
                    <a:pt x="10007" y="4460"/>
                  </a:lnTo>
                  <a:cubicBezTo>
                    <a:pt x="9945" y="4450"/>
                    <a:pt x="9883" y="4450"/>
                    <a:pt x="9821" y="4450"/>
                  </a:cubicBezTo>
                  <a:lnTo>
                    <a:pt x="9259" y="4436"/>
                  </a:lnTo>
                  <a:lnTo>
                    <a:pt x="7189" y="4409"/>
                  </a:lnTo>
                  <a:lnTo>
                    <a:pt x="161" y="4383"/>
                  </a:lnTo>
                  <a:lnTo>
                    <a:pt x="161" y="4383"/>
                  </a:lnTo>
                  <a:lnTo>
                    <a:pt x="161" y="2339"/>
                  </a:lnTo>
                  <a:lnTo>
                    <a:pt x="161" y="174"/>
                  </a:lnTo>
                  <a:lnTo>
                    <a:pt x="161" y="174"/>
                  </a:lnTo>
                  <a:lnTo>
                    <a:pt x="9955" y="148"/>
                  </a:lnTo>
                  <a:lnTo>
                    <a:pt x="9955" y="148"/>
                  </a:lnTo>
                  <a:cubicBezTo>
                    <a:pt x="9968" y="1453"/>
                    <a:pt x="9994" y="2512"/>
                    <a:pt x="9994" y="3260"/>
                  </a:cubicBezTo>
                  <a:cubicBezTo>
                    <a:pt x="9994" y="3635"/>
                    <a:pt x="10008" y="3928"/>
                    <a:pt x="10008" y="4142"/>
                  </a:cubicBezTo>
                  <a:lnTo>
                    <a:pt x="10008" y="4169"/>
                  </a:lnTo>
                  <a:cubicBezTo>
                    <a:pt x="10021" y="3955"/>
                    <a:pt x="10034" y="3661"/>
                    <a:pt x="10034" y="3301"/>
                  </a:cubicBezTo>
                  <a:cubicBezTo>
                    <a:pt x="10034" y="2526"/>
                    <a:pt x="10048" y="1430"/>
                    <a:pt x="10061" y="81"/>
                  </a:cubicBezTo>
                  <a:lnTo>
                    <a:pt x="10061" y="27"/>
                  </a:lnTo>
                  <a:lnTo>
                    <a:pt x="10021" y="27"/>
                  </a:lnTo>
                  <a:lnTo>
                    <a:pt x="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 name="Google Shape;74;p8"/>
          <p:cNvGrpSpPr/>
          <p:nvPr/>
        </p:nvGrpSpPr>
        <p:grpSpPr>
          <a:xfrm>
            <a:off x="491388" y="1624000"/>
            <a:ext cx="473000" cy="222150"/>
            <a:chOff x="2128638" y="3414700"/>
            <a:chExt cx="473000" cy="222150"/>
          </a:xfrm>
        </p:grpSpPr>
        <p:sp>
          <p:nvSpPr>
            <p:cNvPr id="75" name="Google Shape;75;p8"/>
            <p:cNvSpPr/>
            <p:nvPr/>
          </p:nvSpPr>
          <p:spPr>
            <a:xfrm>
              <a:off x="2128638" y="3523925"/>
              <a:ext cx="416875" cy="112925"/>
            </a:xfrm>
            <a:custGeom>
              <a:avLst/>
              <a:gdLst/>
              <a:ahLst/>
              <a:cxnLst/>
              <a:rect l="l" t="t" r="r" b="b"/>
              <a:pathLst>
                <a:path w="16675" h="4517" extrusionOk="0">
                  <a:moveTo>
                    <a:pt x="94" y="0"/>
                  </a:moveTo>
                  <a:lnTo>
                    <a:pt x="94" y="0"/>
                  </a:lnTo>
                  <a:cubicBezTo>
                    <a:pt x="85" y="9"/>
                    <a:pt x="60" y="34"/>
                    <a:pt x="0" y="94"/>
                  </a:cubicBezTo>
                  <a:lnTo>
                    <a:pt x="0" y="2285"/>
                  </a:lnTo>
                  <a:lnTo>
                    <a:pt x="0" y="4436"/>
                  </a:lnTo>
                  <a:lnTo>
                    <a:pt x="0" y="4516"/>
                  </a:lnTo>
                  <a:lnTo>
                    <a:pt x="94" y="4516"/>
                  </a:lnTo>
                  <a:lnTo>
                    <a:pt x="11931" y="4490"/>
                  </a:lnTo>
                  <a:lnTo>
                    <a:pt x="15392" y="4463"/>
                  </a:lnTo>
                  <a:lnTo>
                    <a:pt x="16314" y="4450"/>
                  </a:lnTo>
                  <a:lnTo>
                    <a:pt x="16300" y="4450"/>
                  </a:lnTo>
                  <a:lnTo>
                    <a:pt x="15352" y="4436"/>
                  </a:lnTo>
                  <a:lnTo>
                    <a:pt x="11878" y="4409"/>
                  </a:lnTo>
                  <a:lnTo>
                    <a:pt x="174" y="4383"/>
                  </a:lnTo>
                  <a:lnTo>
                    <a:pt x="174" y="4383"/>
                  </a:lnTo>
                  <a:lnTo>
                    <a:pt x="174" y="2312"/>
                  </a:lnTo>
                  <a:lnTo>
                    <a:pt x="174" y="174"/>
                  </a:lnTo>
                  <a:lnTo>
                    <a:pt x="174" y="174"/>
                  </a:lnTo>
                  <a:lnTo>
                    <a:pt x="16581" y="134"/>
                  </a:lnTo>
                  <a:lnTo>
                    <a:pt x="16581" y="134"/>
                  </a:lnTo>
                  <a:cubicBezTo>
                    <a:pt x="16595" y="1485"/>
                    <a:pt x="16608" y="2549"/>
                    <a:pt x="16608" y="3300"/>
                  </a:cubicBezTo>
                  <a:cubicBezTo>
                    <a:pt x="16621" y="3648"/>
                    <a:pt x="16621" y="3955"/>
                    <a:pt x="16621" y="4156"/>
                  </a:cubicBezTo>
                  <a:lnTo>
                    <a:pt x="16621" y="4383"/>
                  </a:lnTo>
                  <a:cubicBezTo>
                    <a:pt x="16621" y="4409"/>
                    <a:pt x="16621" y="4436"/>
                    <a:pt x="16621" y="4463"/>
                  </a:cubicBezTo>
                  <a:cubicBezTo>
                    <a:pt x="16621" y="4463"/>
                    <a:pt x="16634" y="4450"/>
                    <a:pt x="16634" y="4396"/>
                  </a:cubicBezTo>
                  <a:lnTo>
                    <a:pt x="16634" y="4182"/>
                  </a:lnTo>
                  <a:cubicBezTo>
                    <a:pt x="16648" y="3969"/>
                    <a:pt x="16648" y="3688"/>
                    <a:pt x="16648" y="3327"/>
                  </a:cubicBezTo>
                  <a:cubicBezTo>
                    <a:pt x="16661" y="2566"/>
                    <a:pt x="16661" y="1470"/>
                    <a:pt x="16675" y="94"/>
                  </a:cubicBezTo>
                  <a:lnTo>
                    <a:pt x="16675" y="40"/>
                  </a:lnTo>
                  <a:lnTo>
                    <a:pt x="16621" y="40"/>
                  </a:lnTo>
                  <a:lnTo>
                    <a:pt x="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8"/>
            <p:cNvSpPr/>
            <p:nvPr/>
          </p:nvSpPr>
          <p:spPr>
            <a:xfrm>
              <a:off x="2350088" y="3414700"/>
              <a:ext cx="251550" cy="113250"/>
            </a:xfrm>
            <a:custGeom>
              <a:avLst/>
              <a:gdLst/>
              <a:ahLst/>
              <a:cxnLst/>
              <a:rect l="l" t="t" r="r" b="b"/>
              <a:pathLst>
                <a:path w="10062" h="4530" extrusionOk="0">
                  <a:moveTo>
                    <a:pt x="94" y="0"/>
                  </a:moveTo>
                  <a:lnTo>
                    <a:pt x="0" y="81"/>
                  </a:lnTo>
                  <a:lnTo>
                    <a:pt x="0" y="1230"/>
                  </a:lnTo>
                  <a:lnTo>
                    <a:pt x="0" y="2339"/>
                  </a:lnTo>
                  <a:lnTo>
                    <a:pt x="0" y="4463"/>
                  </a:lnTo>
                  <a:lnTo>
                    <a:pt x="0" y="4530"/>
                  </a:lnTo>
                  <a:lnTo>
                    <a:pt x="81" y="4530"/>
                  </a:lnTo>
                  <a:lnTo>
                    <a:pt x="7242" y="4503"/>
                  </a:lnTo>
                  <a:lnTo>
                    <a:pt x="9300" y="4476"/>
                  </a:lnTo>
                  <a:lnTo>
                    <a:pt x="9834" y="4463"/>
                  </a:lnTo>
                  <a:lnTo>
                    <a:pt x="10021" y="4463"/>
                  </a:lnTo>
                  <a:cubicBezTo>
                    <a:pt x="10017" y="4462"/>
                    <a:pt x="10012" y="4461"/>
                    <a:pt x="10008" y="4460"/>
                  </a:cubicBezTo>
                  <a:lnTo>
                    <a:pt x="10008" y="4460"/>
                  </a:lnTo>
                  <a:cubicBezTo>
                    <a:pt x="10008" y="4355"/>
                    <a:pt x="10021" y="4262"/>
                    <a:pt x="10008" y="4169"/>
                  </a:cubicBezTo>
                  <a:lnTo>
                    <a:pt x="10008" y="4369"/>
                  </a:lnTo>
                  <a:cubicBezTo>
                    <a:pt x="9995" y="4395"/>
                    <a:pt x="9994" y="4422"/>
                    <a:pt x="10007" y="4460"/>
                  </a:cubicBezTo>
                  <a:lnTo>
                    <a:pt x="10007" y="4460"/>
                  </a:lnTo>
                  <a:cubicBezTo>
                    <a:pt x="9945" y="4450"/>
                    <a:pt x="9883" y="4450"/>
                    <a:pt x="9821" y="4450"/>
                  </a:cubicBezTo>
                  <a:lnTo>
                    <a:pt x="9259" y="4436"/>
                  </a:lnTo>
                  <a:lnTo>
                    <a:pt x="7189" y="4409"/>
                  </a:lnTo>
                  <a:lnTo>
                    <a:pt x="161" y="4383"/>
                  </a:lnTo>
                  <a:lnTo>
                    <a:pt x="161" y="4383"/>
                  </a:lnTo>
                  <a:lnTo>
                    <a:pt x="161" y="2339"/>
                  </a:lnTo>
                  <a:lnTo>
                    <a:pt x="161" y="174"/>
                  </a:lnTo>
                  <a:lnTo>
                    <a:pt x="161" y="174"/>
                  </a:lnTo>
                  <a:lnTo>
                    <a:pt x="9955" y="148"/>
                  </a:lnTo>
                  <a:lnTo>
                    <a:pt x="9955" y="148"/>
                  </a:lnTo>
                  <a:cubicBezTo>
                    <a:pt x="9968" y="1453"/>
                    <a:pt x="9994" y="2512"/>
                    <a:pt x="9994" y="3260"/>
                  </a:cubicBezTo>
                  <a:cubicBezTo>
                    <a:pt x="9994" y="3635"/>
                    <a:pt x="10008" y="3928"/>
                    <a:pt x="10008" y="4142"/>
                  </a:cubicBezTo>
                  <a:lnTo>
                    <a:pt x="10008" y="4169"/>
                  </a:lnTo>
                  <a:cubicBezTo>
                    <a:pt x="10021" y="3955"/>
                    <a:pt x="10034" y="3661"/>
                    <a:pt x="10034" y="3301"/>
                  </a:cubicBezTo>
                  <a:cubicBezTo>
                    <a:pt x="10034" y="2526"/>
                    <a:pt x="10048" y="1430"/>
                    <a:pt x="10061" y="81"/>
                  </a:cubicBezTo>
                  <a:lnTo>
                    <a:pt x="10061" y="27"/>
                  </a:lnTo>
                  <a:lnTo>
                    <a:pt x="10021" y="27"/>
                  </a:lnTo>
                  <a:lnTo>
                    <a:pt x="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 name="Google Shape;77;p8"/>
          <p:cNvGrpSpPr/>
          <p:nvPr/>
        </p:nvGrpSpPr>
        <p:grpSpPr>
          <a:xfrm>
            <a:off x="4866013" y="428925"/>
            <a:ext cx="473000" cy="222150"/>
            <a:chOff x="2128638" y="3414700"/>
            <a:chExt cx="473000" cy="222150"/>
          </a:xfrm>
        </p:grpSpPr>
        <p:sp>
          <p:nvSpPr>
            <p:cNvPr id="78" name="Google Shape;78;p8"/>
            <p:cNvSpPr/>
            <p:nvPr/>
          </p:nvSpPr>
          <p:spPr>
            <a:xfrm>
              <a:off x="2128638" y="3523925"/>
              <a:ext cx="416875" cy="112925"/>
            </a:xfrm>
            <a:custGeom>
              <a:avLst/>
              <a:gdLst/>
              <a:ahLst/>
              <a:cxnLst/>
              <a:rect l="l" t="t" r="r" b="b"/>
              <a:pathLst>
                <a:path w="16675" h="4517" extrusionOk="0">
                  <a:moveTo>
                    <a:pt x="94" y="0"/>
                  </a:moveTo>
                  <a:lnTo>
                    <a:pt x="94" y="0"/>
                  </a:lnTo>
                  <a:cubicBezTo>
                    <a:pt x="85" y="9"/>
                    <a:pt x="60" y="34"/>
                    <a:pt x="0" y="94"/>
                  </a:cubicBezTo>
                  <a:lnTo>
                    <a:pt x="0" y="2285"/>
                  </a:lnTo>
                  <a:lnTo>
                    <a:pt x="0" y="4436"/>
                  </a:lnTo>
                  <a:lnTo>
                    <a:pt x="0" y="4516"/>
                  </a:lnTo>
                  <a:lnTo>
                    <a:pt x="94" y="4516"/>
                  </a:lnTo>
                  <a:lnTo>
                    <a:pt x="11931" y="4490"/>
                  </a:lnTo>
                  <a:lnTo>
                    <a:pt x="15392" y="4463"/>
                  </a:lnTo>
                  <a:lnTo>
                    <a:pt x="16314" y="4450"/>
                  </a:lnTo>
                  <a:lnTo>
                    <a:pt x="16300" y="4450"/>
                  </a:lnTo>
                  <a:lnTo>
                    <a:pt x="15352" y="4436"/>
                  </a:lnTo>
                  <a:lnTo>
                    <a:pt x="11878" y="4409"/>
                  </a:lnTo>
                  <a:lnTo>
                    <a:pt x="174" y="4383"/>
                  </a:lnTo>
                  <a:lnTo>
                    <a:pt x="174" y="4383"/>
                  </a:lnTo>
                  <a:lnTo>
                    <a:pt x="174" y="2312"/>
                  </a:lnTo>
                  <a:lnTo>
                    <a:pt x="174" y="174"/>
                  </a:lnTo>
                  <a:lnTo>
                    <a:pt x="174" y="174"/>
                  </a:lnTo>
                  <a:lnTo>
                    <a:pt x="16581" y="134"/>
                  </a:lnTo>
                  <a:lnTo>
                    <a:pt x="16581" y="134"/>
                  </a:lnTo>
                  <a:cubicBezTo>
                    <a:pt x="16595" y="1485"/>
                    <a:pt x="16608" y="2549"/>
                    <a:pt x="16608" y="3300"/>
                  </a:cubicBezTo>
                  <a:cubicBezTo>
                    <a:pt x="16621" y="3648"/>
                    <a:pt x="16621" y="3955"/>
                    <a:pt x="16621" y="4156"/>
                  </a:cubicBezTo>
                  <a:lnTo>
                    <a:pt x="16621" y="4383"/>
                  </a:lnTo>
                  <a:cubicBezTo>
                    <a:pt x="16621" y="4409"/>
                    <a:pt x="16621" y="4436"/>
                    <a:pt x="16621" y="4463"/>
                  </a:cubicBezTo>
                  <a:cubicBezTo>
                    <a:pt x="16621" y="4463"/>
                    <a:pt x="16634" y="4450"/>
                    <a:pt x="16634" y="4396"/>
                  </a:cubicBezTo>
                  <a:lnTo>
                    <a:pt x="16634" y="4182"/>
                  </a:lnTo>
                  <a:cubicBezTo>
                    <a:pt x="16648" y="3969"/>
                    <a:pt x="16648" y="3688"/>
                    <a:pt x="16648" y="3327"/>
                  </a:cubicBezTo>
                  <a:cubicBezTo>
                    <a:pt x="16661" y="2566"/>
                    <a:pt x="16661" y="1470"/>
                    <a:pt x="16675" y="94"/>
                  </a:cubicBezTo>
                  <a:lnTo>
                    <a:pt x="16675" y="40"/>
                  </a:lnTo>
                  <a:lnTo>
                    <a:pt x="16621" y="40"/>
                  </a:lnTo>
                  <a:lnTo>
                    <a:pt x="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8"/>
            <p:cNvSpPr/>
            <p:nvPr/>
          </p:nvSpPr>
          <p:spPr>
            <a:xfrm>
              <a:off x="2350088" y="3414700"/>
              <a:ext cx="251550" cy="113250"/>
            </a:xfrm>
            <a:custGeom>
              <a:avLst/>
              <a:gdLst/>
              <a:ahLst/>
              <a:cxnLst/>
              <a:rect l="l" t="t" r="r" b="b"/>
              <a:pathLst>
                <a:path w="10062" h="4530" extrusionOk="0">
                  <a:moveTo>
                    <a:pt x="94" y="0"/>
                  </a:moveTo>
                  <a:lnTo>
                    <a:pt x="0" y="81"/>
                  </a:lnTo>
                  <a:lnTo>
                    <a:pt x="0" y="1230"/>
                  </a:lnTo>
                  <a:lnTo>
                    <a:pt x="0" y="2339"/>
                  </a:lnTo>
                  <a:lnTo>
                    <a:pt x="0" y="4463"/>
                  </a:lnTo>
                  <a:lnTo>
                    <a:pt x="0" y="4530"/>
                  </a:lnTo>
                  <a:lnTo>
                    <a:pt x="81" y="4530"/>
                  </a:lnTo>
                  <a:lnTo>
                    <a:pt x="7242" y="4503"/>
                  </a:lnTo>
                  <a:lnTo>
                    <a:pt x="9300" y="4476"/>
                  </a:lnTo>
                  <a:lnTo>
                    <a:pt x="9834" y="4463"/>
                  </a:lnTo>
                  <a:lnTo>
                    <a:pt x="10021" y="4463"/>
                  </a:lnTo>
                  <a:cubicBezTo>
                    <a:pt x="10017" y="4462"/>
                    <a:pt x="10012" y="4461"/>
                    <a:pt x="10008" y="4460"/>
                  </a:cubicBezTo>
                  <a:lnTo>
                    <a:pt x="10008" y="4460"/>
                  </a:lnTo>
                  <a:cubicBezTo>
                    <a:pt x="10008" y="4355"/>
                    <a:pt x="10021" y="4262"/>
                    <a:pt x="10008" y="4169"/>
                  </a:cubicBezTo>
                  <a:lnTo>
                    <a:pt x="10008" y="4369"/>
                  </a:lnTo>
                  <a:cubicBezTo>
                    <a:pt x="9995" y="4395"/>
                    <a:pt x="9994" y="4422"/>
                    <a:pt x="10007" y="4460"/>
                  </a:cubicBezTo>
                  <a:lnTo>
                    <a:pt x="10007" y="4460"/>
                  </a:lnTo>
                  <a:cubicBezTo>
                    <a:pt x="9945" y="4450"/>
                    <a:pt x="9883" y="4450"/>
                    <a:pt x="9821" y="4450"/>
                  </a:cubicBezTo>
                  <a:lnTo>
                    <a:pt x="9259" y="4436"/>
                  </a:lnTo>
                  <a:lnTo>
                    <a:pt x="7189" y="4409"/>
                  </a:lnTo>
                  <a:lnTo>
                    <a:pt x="161" y="4383"/>
                  </a:lnTo>
                  <a:lnTo>
                    <a:pt x="161" y="4383"/>
                  </a:lnTo>
                  <a:lnTo>
                    <a:pt x="161" y="2339"/>
                  </a:lnTo>
                  <a:lnTo>
                    <a:pt x="161" y="174"/>
                  </a:lnTo>
                  <a:lnTo>
                    <a:pt x="161" y="174"/>
                  </a:lnTo>
                  <a:lnTo>
                    <a:pt x="9955" y="148"/>
                  </a:lnTo>
                  <a:lnTo>
                    <a:pt x="9955" y="148"/>
                  </a:lnTo>
                  <a:cubicBezTo>
                    <a:pt x="9968" y="1453"/>
                    <a:pt x="9994" y="2512"/>
                    <a:pt x="9994" y="3260"/>
                  </a:cubicBezTo>
                  <a:cubicBezTo>
                    <a:pt x="9994" y="3635"/>
                    <a:pt x="10008" y="3928"/>
                    <a:pt x="10008" y="4142"/>
                  </a:cubicBezTo>
                  <a:lnTo>
                    <a:pt x="10008" y="4169"/>
                  </a:lnTo>
                  <a:cubicBezTo>
                    <a:pt x="10021" y="3955"/>
                    <a:pt x="10034" y="3661"/>
                    <a:pt x="10034" y="3301"/>
                  </a:cubicBezTo>
                  <a:cubicBezTo>
                    <a:pt x="10034" y="2526"/>
                    <a:pt x="10048" y="1430"/>
                    <a:pt x="10061" y="81"/>
                  </a:cubicBezTo>
                  <a:lnTo>
                    <a:pt x="10061" y="27"/>
                  </a:lnTo>
                  <a:lnTo>
                    <a:pt x="10021" y="27"/>
                  </a:lnTo>
                  <a:lnTo>
                    <a:pt x="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 name="Google Shape;80;p8"/>
          <p:cNvGrpSpPr/>
          <p:nvPr/>
        </p:nvGrpSpPr>
        <p:grpSpPr>
          <a:xfrm>
            <a:off x="5258950" y="3521175"/>
            <a:ext cx="598575" cy="245775"/>
            <a:chOff x="5602975" y="4064350"/>
            <a:chExt cx="598575" cy="245775"/>
          </a:xfrm>
        </p:grpSpPr>
        <p:sp>
          <p:nvSpPr>
            <p:cNvPr id="81" name="Google Shape;81;p8"/>
            <p:cNvSpPr/>
            <p:nvPr/>
          </p:nvSpPr>
          <p:spPr>
            <a:xfrm>
              <a:off x="5602975" y="4188500"/>
              <a:ext cx="460300" cy="121625"/>
            </a:xfrm>
            <a:custGeom>
              <a:avLst/>
              <a:gdLst/>
              <a:ahLst/>
              <a:cxnLst/>
              <a:rect l="l" t="t" r="r" b="b"/>
              <a:pathLst>
                <a:path w="18412" h="4865" extrusionOk="0">
                  <a:moveTo>
                    <a:pt x="0" y="1"/>
                  </a:moveTo>
                  <a:lnTo>
                    <a:pt x="0" y="4864"/>
                  </a:lnTo>
                  <a:lnTo>
                    <a:pt x="18412" y="4864"/>
                  </a:lnTo>
                  <a:lnTo>
                    <a:pt x="18412" y="1"/>
                  </a:lnTo>
                  <a:close/>
                </a:path>
              </a:pathLst>
            </a:custGeom>
            <a:solidFill>
              <a:srgbClr val="A4C1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8"/>
            <p:cNvSpPr/>
            <p:nvPr/>
          </p:nvSpPr>
          <p:spPr>
            <a:xfrm>
              <a:off x="5737575" y="4064350"/>
              <a:ext cx="463975" cy="125850"/>
            </a:xfrm>
            <a:custGeom>
              <a:avLst/>
              <a:gdLst/>
              <a:ahLst/>
              <a:cxnLst/>
              <a:rect l="l" t="t" r="r" b="b"/>
              <a:pathLst>
                <a:path w="18559" h="5034" extrusionOk="0">
                  <a:moveTo>
                    <a:pt x="99" y="1"/>
                  </a:moveTo>
                  <a:lnTo>
                    <a:pt x="99" y="1"/>
                  </a:lnTo>
                  <a:cubicBezTo>
                    <a:pt x="98" y="1"/>
                    <a:pt x="79" y="18"/>
                    <a:pt x="82" y="18"/>
                  </a:cubicBezTo>
                  <a:cubicBezTo>
                    <a:pt x="83" y="18"/>
                    <a:pt x="84" y="17"/>
                    <a:pt x="87" y="15"/>
                  </a:cubicBezTo>
                  <a:lnTo>
                    <a:pt x="87" y="15"/>
                  </a:lnTo>
                  <a:cubicBezTo>
                    <a:pt x="74" y="29"/>
                    <a:pt x="48" y="56"/>
                    <a:pt x="1" y="104"/>
                  </a:cubicBezTo>
                  <a:lnTo>
                    <a:pt x="1" y="2549"/>
                  </a:lnTo>
                  <a:lnTo>
                    <a:pt x="1" y="4940"/>
                  </a:lnTo>
                  <a:lnTo>
                    <a:pt x="1" y="5034"/>
                  </a:lnTo>
                  <a:lnTo>
                    <a:pt x="81" y="5034"/>
                  </a:lnTo>
                  <a:lnTo>
                    <a:pt x="13268" y="4994"/>
                  </a:lnTo>
                  <a:lnTo>
                    <a:pt x="17116" y="4967"/>
                  </a:lnTo>
                  <a:lnTo>
                    <a:pt x="18145" y="4954"/>
                  </a:lnTo>
                  <a:lnTo>
                    <a:pt x="18118" y="4954"/>
                  </a:lnTo>
                  <a:lnTo>
                    <a:pt x="17076" y="4940"/>
                  </a:lnTo>
                  <a:lnTo>
                    <a:pt x="13201" y="4913"/>
                  </a:lnTo>
                  <a:lnTo>
                    <a:pt x="175" y="4874"/>
                  </a:lnTo>
                  <a:lnTo>
                    <a:pt x="175" y="4874"/>
                  </a:lnTo>
                  <a:lnTo>
                    <a:pt x="175" y="2562"/>
                  </a:lnTo>
                  <a:lnTo>
                    <a:pt x="175" y="184"/>
                  </a:lnTo>
                  <a:lnTo>
                    <a:pt x="175" y="184"/>
                  </a:lnTo>
                  <a:lnTo>
                    <a:pt x="18439" y="157"/>
                  </a:lnTo>
                  <a:lnTo>
                    <a:pt x="18439" y="157"/>
                  </a:lnTo>
                  <a:cubicBezTo>
                    <a:pt x="18452" y="1649"/>
                    <a:pt x="18465" y="2842"/>
                    <a:pt x="18465" y="3671"/>
                  </a:cubicBezTo>
                  <a:cubicBezTo>
                    <a:pt x="18479" y="4072"/>
                    <a:pt x="18479" y="4392"/>
                    <a:pt x="18479" y="4633"/>
                  </a:cubicBezTo>
                  <a:lnTo>
                    <a:pt x="18479" y="4873"/>
                  </a:lnTo>
                  <a:cubicBezTo>
                    <a:pt x="18479" y="4900"/>
                    <a:pt x="18479" y="4940"/>
                    <a:pt x="18479" y="4967"/>
                  </a:cubicBezTo>
                  <a:cubicBezTo>
                    <a:pt x="18492" y="4940"/>
                    <a:pt x="18505" y="4913"/>
                    <a:pt x="18505" y="4887"/>
                  </a:cubicBezTo>
                  <a:lnTo>
                    <a:pt x="18505" y="4646"/>
                  </a:lnTo>
                  <a:cubicBezTo>
                    <a:pt x="18505" y="4419"/>
                    <a:pt x="18519" y="4112"/>
                    <a:pt x="18519" y="3711"/>
                  </a:cubicBezTo>
                  <a:cubicBezTo>
                    <a:pt x="18532" y="2856"/>
                    <a:pt x="18546" y="1640"/>
                    <a:pt x="18559" y="104"/>
                  </a:cubicBezTo>
                  <a:lnTo>
                    <a:pt x="18559" y="37"/>
                  </a:lnTo>
                  <a:lnTo>
                    <a:pt x="18492" y="37"/>
                  </a:lnTo>
                  <a:lnTo>
                    <a:pt x="94" y="10"/>
                  </a:lnTo>
                  <a:cubicBezTo>
                    <a:pt x="91" y="12"/>
                    <a:pt x="89" y="14"/>
                    <a:pt x="87" y="15"/>
                  </a:cubicBezTo>
                  <a:lnTo>
                    <a:pt x="87" y="15"/>
                  </a:lnTo>
                  <a:cubicBezTo>
                    <a:pt x="97" y="4"/>
                    <a:pt x="100" y="1"/>
                    <a:pt x="9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 name="Google Shape;83;p8"/>
          <p:cNvGrpSpPr/>
          <p:nvPr/>
        </p:nvGrpSpPr>
        <p:grpSpPr>
          <a:xfrm>
            <a:off x="7864625" y="1766575"/>
            <a:ext cx="598575" cy="245775"/>
            <a:chOff x="5602975" y="4064350"/>
            <a:chExt cx="598575" cy="245775"/>
          </a:xfrm>
        </p:grpSpPr>
        <p:sp>
          <p:nvSpPr>
            <p:cNvPr id="84" name="Google Shape;84;p8"/>
            <p:cNvSpPr/>
            <p:nvPr/>
          </p:nvSpPr>
          <p:spPr>
            <a:xfrm>
              <a:off x="5602975" y="4188500"/>
              <a:ext cx="460300" cy="121625"/>
            </a:xfrm>
            <a:custGeom>
              <a:avLst/>
              <a:gdLst/>
              <a:ahLst/>
              <a:cxnLst/>
              <a:rect l="l" t="t" r="r" b="b"/>
              <a:pathLst>
                <a:path w="18412" h="4865" extrusionOk="0">
                  <a:moveTo>
                    <a:pt x="0" y="1"/>
                  </a:moveTo>
                  <a:lnTo>
                    <a:pt x="0" y="4864"/>
                  </a:lnTo>
                  <a:lnTo>
                    <a:pt x="18412" y="4864"/>
                  </a:lnTo>
                  <a:lnTo>
                    <a:pt x="18412" y="1"/>
                  </a:lnTo>
                  <a:close/>
                </a:path>
              </a:pathLst>
            </a:custGeom>
            <a:solidFill>
              <a:srgbClr val="A4C1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8"/>
            <p:cNvSpPr/>
            <p:nvPr/>
          </p:nvSpPr>
          <p:spPr>
            <a:xfrm>
              <a:off x="5737575" y="4064350"/>
              <a:ext cx="463975" cy="125850"/>
            </a:xfrm>
            <a:custGeom>
              <a:avLst/>
              <a:gdLst/>
              <a:ahLst/>
              <a:cxnLst/>
              <a:rect l="l" t="t" r="r" b="b"/>
              <a:pathLst>
                <a:path w="18559" h="5034" extrusionOk="0">
                  <a:moveTo>
                    <a:pt x="99" y="1"/>
                  </a:moveTo>
                  <a:lnTo>
                    <a:pt x="99" y="1"/>
                  </a:lnTo>
                  <a:cubicBezTo>
                    <a:pt x="98" y="1"/>
                    <a:pt x="79" y="18"/>
                    <a:pt x="82" y="18"/>
                  </a:cubicBezTo>
                  <a:cubicBezTo>
                    <a:pt x="83" y="18"/>
                    <a:pt x="84" y="17"/>
                    <a:pt x="87" y="15"/>
                  </a:cubicBezTo>
                  <a:lnTo>
                    <a:pt x="87" y="15"/>
                  </a:lnTo>
                  <a:cubicBezTo>
                    <a:pt x="74" y="29"/>
                    <a:pt x="48" y="56"/>
                    <a:pt x="1" y="104"/>
                  </a:cubicBezTo>
                  <a:lnTo>
                    <a:pt x="1" y="2549"/>
                  </a:lnTo>
                  <a:lnTo>
                    <a:pt x="1" y="4940"/>
                  </a:lnTo>
                  <a:lnTo>
                    <a:pt x="1" y="5034"/>
                  </a:lnTo>
                  <a:lnTo>
                    <a:pt x="81" y="5034"/>
                  </a:lnTo>
                  <a:lnTo>
                    <a:pt x="13268" y="4994"/>
                  </a:lnTo>
                  <a:lnTo>
                    <a:pt x="17116" y="4967"/>
                  </a:lnTo>
                  <a:lnTo>
                    <a:pt x="18145" y="4954"/>
                  </a:lnTo>
                  <a:lnTo>
                    <a:pt x="18118" y="4954"/>
                  </a:lnTo>
                  <a:lnTo>
                    <a:pt x="17076" y="4940"/>
                  </a:lnTo>
                  <a:lnTo>
                    <a:pt x="13201" y="4913"/>
                  </a:lnTo>
                  <a:lnTo>
                    <a:pt x="175" y="4874"/>
                  </a:lnTo>
                  <a:lnTo>
                    <a:pt x="175" y="4874"/>
                  </a:lnTo>
                  <a:lnTo>
                    <a:pt x="175" y="2562"/>
                  </a:lnTo>
                  <a:lnTo>
                    <a:pt x="175" y="184"/>
                  </a:lnTo>
                  <a:lnTo>
                    <a:pt x="175" y="184"/>
                  </a:lnTo>
                  <a:lnTo>
                    <a:pt x="18439" y="157"/>
                  </a:lnTo>
                  <a:lnTo>
                    <a:pt x="18439" y="157"/>
                  </a:lnTo>
                  <a:cubicBezTo>
                    <a:pt x="18452" y="1649"/>
                    <a:pt x="18465" y="2842"/>
                    <a:pt x="18465" y="3671"/>
                  </a:cubicBezTo>
                  <a:cubicBezTo>
                    <a:pt x="18479" y="4072"/>
                    <a:pt x="18479" y="4392"/>
                    <a:pt x="18479" y="4633"/>
                  </a:cubicBezTo>
                  <a:lnTo>
                    <a:pt x="18479" y="4873"/>
                  </a:lnTo>
                  <a:cubicBezTo>
                    <a:pt x="18479" y="4900"/>
                    <a:pt x="18479" y="4940"/>
                    <a:pt x="18479" y="4967"/>
                  </a:cubicBezTo>
                  <a:cubicBezTo>
                    <a:pt x="18492" y="4940"/>
                    <a:pt x="18505" y="4913"/>
                    <a:pt x="18505" y="4887"/>
                  </a:cubicBezTo>
                  <a:lnTo>
                    <a:pt x="18505" y="4646"/>
                  </a:lnTo>
                  <a:cubicBezTo>
                    <a:pt x="18505" y="4419"/>
                    <a:pt x="18519" y="4112"/>
                    <a:pt x="18519" y="3711"/>
                  </a:cubicBezTo>
                  <a:cubicBezTo>
                    <a:pt x="18532" y="2856"/>
                    <a:pt x="18546" y="1640"/>
                    <a:pt x="18559" y="104"/>
                  </a:cubicBezTo>
                  <a:lnTo>
                    <a:pt x="18559" y="37"/>
                  </a:lnTo>
                  <a:lnTo>
                    <a:pt x="18492" y="37"/>
                  </a:lnTo>
                  <a:lnTo>
                    <a:pt x="94" y="10"/>
                  </a:lnTo>
                  <a:cubicBezTo>
                    <a:pt x="91" y="12"/>
                    <a:pt x="89" y="14"/>
                    <a:pt x="87" y="15"/>
                  </a:cubicBezTo>
                  <a:lnTo>
                    <a:pt x="87" y="15"/>
                  </a:lnTo>
                  <a:cubicBezTo>
                    <a:pt x="97" y="4"/>
                    <a:pt x="100" y="1"/>
                    <a:pt x="9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6"/>
        <p:cNvGrpSpPr/>
        <p:nvPr/>
      </p:nvGrpSpPr>
      <p:grpSpPr>
        <a:xfrm>
          <a:off x="0" y="0"/>
          <a:ext cx="0" cy="0"/>
          <a:chOff x="0" y="0"/>
          <a:chExt cx="0" cy="0"/>
        </a:xfrm>
      </p:grpSpPr>
      <p:sp>
        <p:nvSpPr>
          <p:cNvPr id="87" name="Google Shape;8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88" name="Google Shape;8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89" name="Google Shape;8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0"/>
        <p:cNvGrpSpPr/>
        <p:nvPr/>
      </p:nvGrpSpPr>
      <p:grpSpPr>
        <a:xfrm>
          <a:off x="0" y="0"/>
          <a:ext cx="0" cy="0"/>
          <a:chOff x="0" y="0"/>
          <a:chExt cx="0" cy="0"/>
        </a:xfrm>
      </p:grpSpPr>
      <p:sp>
        <p:nvSpPr>
          <p:cNvPr id="91" name="Google Shape;91;p10"/>
          <p:cNvSpPr/>
          <p:nvPr/>
        </p:nvSpPr>
        <p:spPr>
          <a:xfrm>
            <a:off x="4617640" y="1236960"/>
            <a:ext cx="3642000" cy="2541300"/>
          </a:xfrm>
          <a:prstGeom prst="rect">
            <a:avLst/>
          </a:prstGeom>
          <a:solidFill>
            <a:srgbClr val="A4C1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10"/>
          <p:cNvSpPr/>
          <p:nvPr/>
        </p:nvSpPr>
        <p:spPr>
          <a:xfrm>
            <a:off x="4771853" y="1137362"/>
            <a:ext cx="3642000" cy="2541300"/>
          </a:xfrm>
          <a:prstGeom prst="rect">
            <a:avLst/>
          </a:prstGeom>
          <a:solidFill>
            <a:schemeClr val="accent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10"/>
          <p:cNvSpPr txBox="1">
            <a:spLocks noGrp="1"/>
          </p:cNvSpPr>
          <p:nvPr>
            <p:ph type="ctrTitle"/>
          </p:nvPr>
        </p:nvSpPr>
        <p:spPr>
          <a:xfrm>
            <a:off x="5010078" y="2862322"/>
            <a:ext cx="3054000" cy="7029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None/>
              <a:defRPr sz="3000"/>
            </a:lvl1pPr>
            <a:lvl2pPr lvl="1" algn="r" rtl="0">
              <a:spcBef>
                <a:spcPts val="0"/>
              </a:spcBef>
              <a:spcAft>
                <a:spcPts val="0"/>
              </a:spcAft>
              <a:buClr>
                <a:srgbClr val="000000"/>
              </a:buClr>
              <a:buSzPts val="1600"/>
              <a:buNone/>
              <a:defRPr sz="1600">
                <a:solidFill>
                  <a:srgbClr val="000000"/>
                </a:solidFill>
              </a:defRPr>
            </a:lvl2pPr>
            <a:lvl3pPr lvl="2" algn="r" rtl="0">
              <a:spcBef>
                <a:spcPts val="0"/>
              </a:spcBef>
              <a:spcAft>
                <a:spcPts val="0"/>
              </a:spcAft>
              <a:buClr>
                <a:srgbClr val="000000"/>
              </a:buClr>
              <a:buSzPts val="1600"/>
              <a:buNone/>
              <a:defRPr sz="1600">
                <a:solidFill>
                  <a:srgbClr val="000000"/>
                </a:solidFill>
              </a:defRPr>
            </a:lvl3pPr>
            <a:lvl4pPr lvl="3" algn="r" rtl="0">
              <a:spcBef>
                <a:spcPts val="0"/>
              </a:spcBef>
              <a:spcAft>
                <a:spcPts val="0"/>
              </a:spcAft>
              <a:buClr>
                <a:srgbClr val="000000"/>
              </a:buClr>
              <a:buSzPts val="1600"/>
              <a:buNone/>
              <a:defRPr sz="1600">
                <a:solidFill>
                  <a:srgbClr val="000000"/>
                </a:solidFill>
              </a:defRPr>
            </a:lvl4pPr>
            <a:lvl5pPr lvl="4" algn="r" rtl="0">
              <a:spcBef>
                <a:spcPts val="0"/>
              </a:spcBef>
              <a:spcAft>
                <a:spcPts val="0"/>
              </a:spcAft>
              <a:buClr>
                <a:srgbClr val="000000"/>
              </a:buClr>
              <a:buSzPts val="1600"/>
              <a:buNone/>
              <a:defRPr sz="1600">
                <a:solidFill>
                  <a:srgbClr val="000000"/>
                </a:solidFill>
              </a:defRPr>
            </a:lvl5pPr>
            <a:lvl6pPr lvl="5" algn="r" rtl="0">
              <a:spcBef>
                <a:spcPts val="0"/>
              </a:spcBef>
              <a:spcAft>
                <a:spcPts val="0"/>
              </a:spcAft>
              <a:buClr>
                <a:srgbClr val="000000"/>
              </a:buClr>
              <a:buSzPts val="1600"/>
              <a:buNone/>
              <a:defRPr sz="1600">
                <a:solidFill>
                  <a:srgbClr val="000000"/>
                </a:solidFill>
              </a:defRPr>
            </a:lvl6pPr>
            <a:lvl7pPr lvl="6" algn="r" rtl="0">
              <a:spcBef>
                <a:spcPts val="0"/>
              </a:spcBef>
              <a:spcAft>
                <a:spcPts val="0"/>
              </a:spcAft>
              <a:buClr>
                <a:srgbClr val="000000"/>
              </a:buClr>
              <a:buSzPts val="1600"/>
              <a:buNone/>
              <a:defRPr sz="1600">
                <a:solidFill>
                  <a:srgbClr val="000000"/>
                </a:solidFill>
              </a:defRPr>
            </a:lvl7pPr>
            <a:lvl8pPr lvl="7" algn="r" rtl="0">
              <a:spcBef>
                <a:spcPts val="0"/>
              </a:spcBef>
              <a:spcAft>
                <a:spcPts val="0"/>
              </a:spcAft>
              <a:buClr>
                <a:srgbClr val="000000"/>
              </a:buClr>
              <a:buSzPts val="1600"/>
              <a:buNone/>
              <a:defRPr sz="1600">
                <a:solidFill>
                  <a:srgbClr val="000000"/>
                </a:solidFill>
              </a:defRPr>
            </a:lvl8pPr>
            <a:lvl9pPr lvl="8" algn="r" rtl="0">
              <a:spcBef>
                <a:spcPts val="0"/>
              </a:spcBef>
              <a:spcAft>
                <a:spcPts val="0"/>
              </a:spcAft>
              <a:buClr>
                <a:srgbClr val="000000"/>
              </a:buClr>
              <a:buSzPts val="1600"/>
              <a:buNone/>
              <a:defRPr sz="1600">
                <a:solidFill>
                  <a:srgbClr val="000000"/>
                </a:solidFill>
              </a:defRPr>
            </a:lvl9pPr>
          </a:lstStyle>
          <a:p>
            <a:endParaRPr/>
          </a:p>
        </p:txBody>
      </p:sp>
      <p:sp>
        <p:nvSpPr>
          <p:cNvPr id="94" name="Google Shape;94;p10"/>
          <p:cNvSpPr txBox="1">
            <a:spLocks noGrp="1"/>
          </p:cNvSpPr>
          <p:nvPr>
            <p:ph type="title" idx="2"/>
          </p:nvPr>
        </p:nvSpPr>
        <p:spPr>
          <a:xfrm>
            <a:off x="5010078" y="1316500"/>
            <a:ext cx="3181800" cy="15033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800">
                <a:solidFill>
                  <a:schemeClr val="lt1"/>
                </a:solidFill>
                <a:latin typeface="Nanum Gothic Coding"/>
                <a:ea typeface="Nanum Gothic Coding"/>
                <a:cs typeface="Nanum Gothic Coding"/>
                <a:sym typeface="Nanum Gothic Coding"/>
              </a:defRPr>
            </a:lvl1pPr>
            <a:lvl2pPr lvl="1" rtl="0">
              <a:spcBef>
                <a:spcPts val="0"/>
              </a:spcBef>
              <a:spcAft>
                <a:spcPts val="0"/>
              </a:spcAft>
              <a:buNone/>
              <a:defRPr sz="1800">
                <a:solidFill>
                  <a:schemeClr val="lt1"/>
                </a:solidFill>
                <a:latin typeface="Nanum Gothic Coding"/>
                <a:ea typeface="Nanum Gothic Coding"/>
                <a:cs typeface="Nanum Gothic Coding"/>
                <a:sym typeface="Nanum Gothic Coding"/>
              </a:defRPr>
            </a:lvl2pPr>
            <a:lvl3pPr lvl="2" rtl="0">
              <a:spcBef>
                <a:spcPts val="0"/>
              </a:spcBef>
              <a:spcAft>
                <a:spcPts val="0"/>
              </a:spcAft>
              <a:buNone/>
              <a:defRPr sz="1800">
                <a:solidFill>
                  <a:schemeClr val="lt1"/>
                </a:solidFill>
                <a:latin typeface="Nanum Gothic Coding"/>
                <a:ea typeface="Nanum Gothic Coding"/>
                <a:cs typeface="Nanum Gothic Coding"/>
                <a:sym typeface="Nanum Gothic Coding"/>
              </a:defRPr>
            </a:lvl3pPr>
            <a:lvl4pPr lvl="3" rtl="0">
              <a:spcBef>
                <a:spcPts val="0"/>
              </a:spcBef>
              <a:spcAft>
                <a:spcPts val="0"/>
              </a:spcAft>
              <a:buNone/>
              <a:defRPr sz="1800">
                <a:solidFill>
                  <a:schemeClr val="lt1"/>
                </a:solidFill>
                <a:latin typeface="Nanum Gothic Coding"/>
                <a:ea typeface="Nanum Gothic Coding"/>
                <a:cs typeface="Nanum Gothic Coding"/>
                <a:sym typeface="Nanum Gothic Coding"/>
              </a:defRPr>
            </a:lvl4pPr>
            <a:lvl5pPr lvl="4" rtl="0">
              <a:spcBef>
                <a:spcPts val="0"/>
              </a:spcBef>
              <a:spcAft>
                <a:spcPts val="0"/>
              </a:spcAft>
              <a:buNone/>
              <a:defRPr sz="1800">
                <a:solidFill>
                  <a:schemeClr val="lt1"/>
                </a:solidFill>
                <a:latin typeface="Nanum Gothic Coding"/>
                <a:ea typeface="Nanum Gothic Coding"/>
                <a:cs typeface="Nanum Gothic Coding"/>
                <a:sym typeface="Nanum Gothic Coding"/>
              </a:defRPr>
            </a:lvl5pPr>
            <a:lvl6pPr lvl="5" rtl="0">
              <a:spcBef>
                <a:spcPts val="0"/>
              </a:spcBef>
              <a:spcAft>
                <a:spcPts val="0"/>
              </a:spcAft>
              <a:buNone/>
              <a:defRPr sz="1800">
                <a:solidFill>
                  <a:schemeClr val="lt1"/>
                </a:solidFill>
                <a:latin typeface="Nanum Gothic Coding"/>
                <a:ea typeface="Nanum Gothic Coding"/>
                <a:cs typeface="Nanum Gothic Coding"/>
                <a:sym typeface="Nanum Gothic Coding"/>
              </a:defRPr>
            </a:lvl6pPr>
            <a:lvl7pPr lvl="6" rtl="0">
              <a:spcBef>
                <a:spcPts val="0"/>
              </a:spcBef>
              <a:spcAft>
                <a:spcPts val="0"/>
              </a:spcAft>
              <a:buNone/>
              <a:defRPr sz="1800">
                <a:solidFill>
                  <a:schemeClr val="lt1"/>
                </a:solidFill>
                <a:latin typeface="Nanum Gothic Coding"/>
                <a:ea typeface="Nanum Gothic Coding"/>
                <a:cs typeface="Nanum Gothic Coding"/>
                <a:sym typeface="Nanum Gothic Coding"/>
              </a:defRPr>
            </a:lvl7pPr>
            <a:lvl8pPr lvl="7" rtl="0">
              <a:spcBef>
                <a:spcPts val="0"/>
              </a:spcBef>
              <a:spcAft>
                <a:spcPts val="0"/>
              </a:spcAft>
              <a:buNone/>
              <a:defRPr sz="1800">
                <a:solidFill>
                  <a:schemeClr val="lt1"/>
                </a:solidFill>
                <a:latin typeface="Nanum Gothic Coding"/>
                <a:ea typeface="Nanum Gothic Coding"/>
                <a:cs typeface="Nanum Gothic Coding"/>
                <a:sym typeface="Nanum Gothic Coding"/>
              </a:defRPr>
            </a:lvl8pPr>
            <a:lvl9pPr lvl="8" rtl="0">
              <a:spcBef>
                <a:spcPts val="0"/>
              </a:spcBef>
              <a:spcAft>
                <a:spcPts val="0"/>
              </a:spcAft>
              <a:buNone/>
              <a:defRPr sz="1800">
                <a:solidFill>
                  <a:schemeClr val="lt1"/>
                </a:solidFill>
                <a:latin typeface="Nanum Gothic Coding"/>
                <a:ea typeface="Nanum Gothic Coding"/>
                <a:cs typeface="Nanum Gothic Coding"/>
                <a:sym typeface="Nanum Gothic Coding"/>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hree columns">
  <p:cSld name="TITLE_ONLY_2_1">
    <p:spTree>
      <p:nvGrpSpPr>
        <p:cNvPr id="1" name="Shape 148"/>
        <p:cNvGrpSpPr/>
        <p:nvPr/>
      </p:nvGrpSpPr>
      <p:grpSpPr>
        <a:xfrm>
          <a:off x="0" y="0"/>
          <a:ext cx="0" cy="0"/>
          <a:chOff x="0" y="0"/>
          <a:chExt cx="0" cy="0"/>
        </a:xfrm>
      </p:grpSpPr>
      <p:grpSp>
        <p:nvGrpSpPr>
          <p:cNvPr id="149" name="Google Shape;149;p13"/>
          <p:cNvGrpSpPr/>
          <p:nvPr/>
        </p:nvGrpSpPr>
        <p:grpSpPr>
          <a:xfrm>
            <a:off x="644025" y="2201325"/>
            <a:ext cx="2243100" cy="2403746"/>
            <a:chOff x="644025" y="2201325"/>
            <a:chExt cx="2243100" cy="2403746"/>
          </a:xfrm>
        </p:grpSpPr>
        <p:sp>
          <p:nvSpPr>
            <p:cNvPr id="150" name="Google Shape;150;p13"/>
            <p:cNvSpPr/>
            <p:nvPr/>
          </p:nvSpPr>
          <p:spPr>
            <a:xfrm>
              <a:off x="644025" y="2271971"/>
              <a:ext cx="2166900" cy="2333100"/>
            </a:xfrm>
            <a:prstGeom prst="rect">
              <a:avLst/>
            </a:prstGeom>
            <a:solidFill>
              <a:srgbClr val="A4C1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3"/>
            <p:cNvSpPr/>
            <p:nvPr/>
          </p:nvSpPr>
          <p:spPr>
            <a:xfrm>
              <a:off x="720225" y="2201325"/>
              <a:ext cx="2166900" cy="2333100"/>
            </a:xfrm>
            <a:prstGeom prst="rect">
              <a:avLst/>
            </a:prstGeom>
            <a:solidFill>
              <a:schemeClr val="accent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2" name="Google Shape;152;p13"/>
            <p:cNvCxnSpPr/>
            <p:nvPr/>
          </p:nvCxnSpPr>
          <p:spPr>
            <a:xfrm>
              <a:off x="701750" y="2857500"/>
              <a:ext cx="2145000" cy="0"/>
            </a:xfrm>
            <a:prstGeom prst="straightConnector1">
              <a:avLst/>
            </a:prstGeom>
            <a:noFill/>
            <a:ln w="9525" cap="flat" cmpd="sng">
              <a:solidFill>
                <a:schemeClr val="accent1"/>
              </a:solidFill>
              <a:prstDash val="solid"/>
              <a:round/>
              <a:headEnd type="none" w="med" len="med"/>
              <a:tailEnd type="none" w="med" len="med"/>
            </a:ln>
          </p:spPr>
        </p:cxnSp>
      </p:grpSp>
      <p:grpSp>
        <p:nvGrpSpPr>
          <p:cNvPr id="153" name="Google Shape;153;p13"/>
          <p:cNvGrpSpPr/>
          <p:nvPr/>
        </p:nvGrpSpPr>
        <p:grpSpPr>
          <a:xfrm>
            <a:off x="3412350" y="2201325"/>
            <a:ext cx="2243100" cy="2403746"/>
            <a:chOff x="3412350" y="2201325"/>
            <a:chExt cx="2243100" cy="2403746"/>
          </a:xfrm>
        </p:grpSpPr>
        <p:sp>
          <p:nvSpPr>
            <p:cNvPr id="154" name="Google Shape;154;p13"/>
            <p:cNvSpPr/>
            <p:nvPr/>
          </p:nvSpPr>
          <p:spPr>
            <a:xfrm>
              <a:off x="3412350" y="2271971"/>
              <a:ext cx="2166900" cy="2333100"/>
            </a:xfrm>
            <a:prstGeom prst="rect">
              <a:avLst/>
            </a:prstGeom>
            <a:solidFill>
              <a:srgbClr val="A4C1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3"/>
            <p:cNvSpPr/>
            <p:nvPr/>
          </p:nvSpPr>
          <p:spPr>
            <a:xfrm>
              <a:off x="3488550" y="2201325"/>
              <a:ext cx="2166900" cy="2333100"/>
            </a:xfrm>
            <a:prstGeom prst="rect">
              <a:avLst/>
            </a:prstGeom>
            <a:solidFill>
              <a:schemeClr val="accent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6" name="Google Shape;156;p13"/>
            <p:cNvCxnSpPr/>
            <p:nvPr/>
          </p:nvCxnSpPr>
          <p:spPr>
            <a:xfrm>
              <a:off x="3499500" y="2857500"/>
              <a:ext cx="2145000" cy="0"/>
            </a:xfrm>
            <a:prstGeom prst="straightConnector1">
              <a:avLst/>
            </a:prstGeom>
            <a:noFill/>
            <a:ln w="9525" cap="flat" cmpd="sng">
              <a:solidFill>
                <a:schemeClr val="accent1"/>
              </a:solidFill>
              <a:prstDash val="solid"/>
              <a:round/>
              <a:headEnd type="none" w="med" len="med"/>
              <a:tailEnd type="none" w="med" len="med"/>
            </a:ln>
          </p:spPr>
        </p:cxnSp>
      </p:grpSp>
      <p:grpSp>
        <p:nvGrpSpPr>
          <p:cNvPr id="157" name="Google Shape;157;p13"/>
          <p:cNvGrpSpPr/>
          <p:nvPr/>
        </p:nvGrpSpPr>
        <p:grpSpPr>
          <a:xfrm>
            <a:off x="6180675" y="2201325"/>
            <a:ext cx="2261575" cy="2403746"/>
            <a:chOff x="6180675" y="2201325"/>
            <a:chExt cx="2261575" cy="2403746"/>
          </a:xfrm>
        </p:grpSpPr>
        <p:sp>
          <p:nvSpPr>
            <p:cNvPr id="158" name="Google Shape;158;p13"/>
            <p:cNvSpPr/>
            <p:nvPr/>
          </p:nvSpPr>
          <p:spPr>
            <a:xfrm>
              <a:off x="6180675" y="2271971"/>
              <a:ext cx="2166900" cy="2333100"/>
            </a:xfrm>
            <a:prstGeom prst="rect">
              <a:avLst/>
            </a:prstGeom>
            <a:solidFill>
              <a:srgbClr val="A4C1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13"/>
            <p:cNvSpPr/>
            <p:nvPr/>
          </p:nvSpPr>
          <p:spPr>
            <a:xfrm>
              <a:off x="6256875" y="2201325"/>
              <a:ext cx="2166900" cy="2333100"/>
            </a:xfrm>
            <a:prstGeom prst="rect">
              <a:avLst/>
            </a:prstGeom>
            <a:solidFill>
              <a:schemeClr val="accent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60" name="Google Shape;160;p13"/>
            <p:cNvCxnSpPr/>
            <p:nvPr/>
          </p:nvCxnSpPr>
          <p:spPr>
            <a:xfrm>
              <a:off x="6249550" y="2857500"/>
              <a:ext cx="2192700" cy="0"/>
            </a:xfrm>
            <a:prstGeom prst="straightConnector1">
              <a:avLst/>
            </a:prstGeom>
            <a:noFill/>
            <a:ln w="9525" cap="flat" cmpd="sng">
              <a:solidFill>
                <a:schemeClr val="accent1"/>
              </a:solidFill>
              <a:prstDash val="solid"/>
              <a:round/>
              <a:headEnd type="none" w="med" len="med"/>
              <a:tailEnd type="none" w="med" len="med"/>
            </a:ln>
          </p:spPr>
        </p:cxnSp>
      </p:grpSp>
      <p:sp>
        <p:nvSpPr>
          <p:cNvPr id="161" name="Google Shape;161;p13"/>
          <p:cNvSpPr txBox="1">
            <a:spLocks noGrp="1"/>
          </p:cNvSpPr>
          <p:nvPr>
            <p:ph type="subTitle" idx="1"/>
          </p:nvPr>
        </p:nvSpPr>
        <p:spPr>
          <a:xfrm>
            <a:off x="865200" y="2928925"/>
            <a:ext cx="1818000" cy="142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400">
                <a:solidFill>
                  <a:schemeClr val="lt1"/>
                </a:solidFill>
              </a:defRPr>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162" name="Google Shape;162;p13"/>
          <p:cNvSpPr txBox="1">
            <a:spLocks noGrp="1"/>
          </p:cNvSpPr>
          <p:nvPr>
            <p:ph type="subTitle" idx="2"/>
          </p:nvPr>
        </p:nvSpPr>
        <p:spPr>
          <a:xfrm>
            <a:off x="3560725" y="2928925"/>
            <a:ext cx="2022600" cy="142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400">
                <a:solidFill>
                  <a:schemeClr val="lt1"/>
                </a:solidFill>
              </a:defRPr>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163" name="Google Shape;163;p13"/>
          <p:cNvSpPr txBox="1">
            <a:spLocks noGrp="1"/>
          </p:cNvSpPr>
          <p:nvPr>
            <p:ph type="ctrTitle"/>
          </p:nvPr>
        </p:nvSpPr>
        <p:spPr>
          <a:xfrm>
            <a:off x="1044600" y="2372550"/>
            <a:ext cx="1459200" cy="3567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Clr>
                <a:srgbClr val="000000"/>
              </a:buClr>
              <a:buSzPts val="1600"/>
              <a:buFont typeface="Fira Sans Condensed Medium"/>
              <a:buNone/>
              <a:defRPr sz="3000"/>
            </a:lvl1pPr>
            <a:lvl2pPr lvl="1"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164" name="Google Shape;164;p13"/>
          <p:cNvSpPr txBox="1">
            <a:spLocks noGrp="1"/>
          </p:cNvSpPr>
          <p:nvPr>
            <p:ph type="ctrTitle" idx="3"/>
          </p:nvPr>
        </p:nvSpPr>
        <p:spPr>
          <a:xfrm>
            <a:off x="3824075" y="2372550"/>
            <a:ext cx="1495800" cy="3567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Clr>
                <a:srgbClr val="000000"/>
              </a:buClr>
              <a:buSzPts val="1600"/>
              <a:buFont typeface="Fira Sans Condensed Medium"/>
              <a:buNone/>
              <a:defRPr sz="3000"/>
            </a:lvl1pPr>
            <a:lvl2pPr lvl="1"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165" name="Google Shape;165;p13"/>
          <p:cNvSpPr txBox="1">
            <a:spLocks noGrp="1"/>
          </p:cNvSpPr>
          <p:nvPr>
            <p:ph type="subTitle" idx="4"/>
          </p:nvPr>
        </p:nvSpPr>
        <p:spPr>
          <a:xfrm>
            <a:off x="6460800" y="2928925"/>
            <a:ext cx="1818000" cy="142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400">
                <a:solidFill>
                  <a:schemeClr val="lt1"/>
                </a:solidFill>
              </a:defRPr>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166" name="Google Shape;166;p13"/>
          <p:cNvSpPr txBox="1">
            <a:spLocks noGrp="1"/>
          </p:cNvSpPr>
          <p:nvPr>
            <p:ph type="ctrTitle" idx="5"/>
          </p:nvPr>
        </p:nvSpPr>
        <p:spPr>
          <a:xfrm>
            <a:off x="6460800" y="2372550"/>
            <a:ext cx="1818000" cy="3567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Clr>
                <a:srgbClr val="000000"/>
              </a:buClr>
              <a:buSzPts val="1600"/>
              <a:buFont typeface="Fira Sans Condensed Medium"/>
              <a:buNone/>
              <a:defRPr sz="3000"/>
            </a:lvl1pPr>
            <a:lvl2pPr lvl="1"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167" name="Google Shape;167;p13"/>
          <p:cNvSpPr txBox="1">
            <a:spLocks noGrp="1"/>
          </p:cNvSpPr>
          <p:nvPr>
            <p:ph type="title" idx="6"/>
          </p:nvPr>
        </p:nvSpPr>
        <p:spPr>
          <a:xfrm>
            <a:off x="4336000" y="294993"/>
            <a:ext cx="4177800" cy="6501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3600"/>
            </a:lvl1pPr>
            <a:lvl2pPr lvl="1" algn="r" rtl="0">
              <a:spcBef>
                <a:spcPts val="0"/>
              </a:spcBef>
              <a:spcAft>
                <a:spcPts val="0"/>
              </a:spcAft>
              <a:buNone/>
              <a:defRPr sz="3600"/>
            </a:lvl2pPr>
            <a:lvl3pPr lvl="2" algn="r" rtl="0">
              <a:spcBef>
                <a:spcPts val="0"/>
              </a:spcBef>
              <a:spcAft>
                <a:spcPts val="0"/>
              </a:spcAft>
              <a:buNone/>
              <a:defRPr sz="3600"/>
            </a:lvl3pPr>
            <a:lvl4pPr lvl="3" algn="r" rtl="0">
              <a:spcBef>
                <a:spcPts val="0"/>
              </a:spcBef>
              <a:spcAft>
                <a:spcPts val="0"/>
              </a:spcAft>
              <a:buNone/>
              <a:defRPr sz="3600"/>
            </a:lvl4pPr>
            <a:lvl5pPr lvl="4" algn="r" rtl="0">
              <a:spcBef>
                <a:spcPts val="0"/>
              </a:spcBef>
              <a:spcAft>
                <a:spcPts val="0"/>
              </a:spcAft>
              <a:buNone/>
              <a:defRPr sz="3600"/>
            </a:lvl5pPr>
            <a:lvl6pPr lvl="5" algn="r" rtl="0">
              <a:spcBef>
                <a:spcPts val="0"/>
              </a:spcBef>
              <a:spcAft>
                <a:spcPts val="0"/>
              </a:spcAft>
              <a:buNone/>
              <a:defRPr sz="3600"/>
            </a:lvl6pPr>
            <a:lvl7pPr lvl="6" algn="r" rtl="0">
              <a:spcBef>
                <a:spcPts val="0"/>
              </a:spcBef>
              <a:spcAft>
                <a:spcPts val="0"/>
              </a:spcAft>
              <a:buNone/>
              <a:defRPr sz="3600"/>
            </a:lvl7pPr>
            <a:lvl8pPr lvl="7" algn="r" rtl="0">
              <a:spcBef>
                <a:spcPts val="0"/>
              </a:spcBef>
              <a:spcAft>
                <a:spcPts val="0"/>
              </a:spcAft>
              <a:buNone/>
              <a:defRPr sz="3600"/>
            </a:lvl8pPr>
            <a:lvl9pPr lvl="8" algn="r" rtl="0">
              <a:spcBef>
                <a:spcPts val="0"/>
              </a:spcBef>
              <a:spcAft>
                <a:spcPts val="0"/>
              </a:spcAft>
              <a:buNone/>
              <a:defRPr sz="36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six columns">
  <p:cSld name="TITLE_ONLY_2_1_1">
    <p:spTree>
      <p:nvGrpSpPr>
        <p:cNvPr id="1" name="Shape 168"/>
        <p:cNvGrpSpPr/>
        <p:nvPr/>
      </p:nvGrpSpPr>
      <p:grpSpPr>
        <a:xfrm>
          <a:off x="0" y="0"/>
          <a:ext cx="0" cy="0"/>
          <a:chOff x="0" y="0"/>
          <a:chExt cx="0" cy="0"/>
        </a:xfrm>
      </p:grpSpPr>
      <p:grpSp>
        <p:nvGrpSpPr>
          <p:cNvPr id="169" name="Google Shape;169;p14"/>
          <p:cNvGrpSpPr/>
          <p:nvPr/>
        </p:nvGrpSpPr>
        <p:grpSpPr>
          <a:xfrm>
            <a:off x="587025" y="1333764"/>
            <a:ext cx="7900756" cy="3269643"/>
            <a:chOff x="587025" y="1333764"/>
            <a:chExt cx="7900756" cy="3269643"/>
          </a:xfrm>
        </p:grpSpPr>
        <p:sp>
          <p:nvSpPr>
            <p:cNvPr id="170" name="Google Shape;170;p14"/>
            <p:cNvSpPr/>
            <p:nvPr/>
          </p:nvSpPr>
          <p:spPr>
            <a:xfrm>
              <a:off x="3366900" y="1415008"/>
              <a:ext cx="2257800" cy="3188400"/>
            </a:xfrm>
            <a:prstGeom prst="rect">
              <a:avLst/>
            </a:prstGeom>
            <a:solidFill>
              <a:srgbClr val="A4C1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14"/>
            <p:cNvSpPr/>
            <p:nvPr/>
          </p:nvSpPr>
          <p:spPr>
            <a:xfrm>
              <a:off x="6146775" y="1415008"/>
              <a:ext cx="2257800" cy="3188400"/>
            </a:xfrm>
            <a:prstGeom prst="rect">
              <a:avLst/>
            </a:prstGeom>
            <a:solidFill>
              <a:srgbClr val="A4C1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4"/>
            <p:cNvSpPr/>
            <p:nvPr/>
          </p:nvSpPr>
          <p:spPr>
            <a:xfrm>
              <a:off x="587025" y="1415008"/>
              <a:ext cx="2257800" cy="3188400"/>
            </a:xfrm>
            <a:prstGeom prst="rect">
              <a:avLst/>
            </a:prstGeom>
            <a:solidFill>
              <a:srgbClr val="A4C1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4"/>
            <p:cNvSpPr/>
            <p:nvPr/>
          </p:nvSpPr>
          <p:spPr>
            <a:xfrm>
              <a:off x="663225" y="1340550"/>
              <a:ext cx="2257800" cy="3188400"/>
            </a:xfrm>
            <a:prstGeom prst="rect">
              <a:avLst/>
            </a:prstGeom>
            <a:solidFill>
              <a:schemeClr val="accent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14"/>
            <p:cNvSpPr/>
            <p:nvPr/>
          </p:nvSpPr>
          <p:spPr>
            <a:xfrm>
              <a:off x="3443100" y="1340550"/>
              <a:ext cx="2257800" cy="3188400"/>
            </a:xfrm>
            <a:prstGeom prst="rect">
              <a:avLst/>
            </a:prstGeom>
            <a:solidFill>
              <a:schemeClr val="accent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4"/>
            <p:cNvSpPr/>
            <p:nvPr/>
          </p:nvSpPr>
          <p:spPr>
            <a:xfrm>
              <a:off x="6222975" y="1333764"/>
              <a:ext cx="2257800" cy="3188400"/>
            </a:xfrm>
            <a:prstGeom prst="rect">
              <a:avLst/>
            </a:prstGeom>
            <a:solidFill>
              <a:schemeClr val="accent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76" name="Google Shape;176;p14"/>
            <p:cNvCxnSpPr/>
            <p:nvPr/>
          </p:nvCxnSpPr>
          <p:spPr>
            <a:xfrm>
              <a:off x="663225" y="1948307"/>
              <a:ext cx="2257800" cy="0"/>
            </a:xfrm>
            <a:prstGeom prst="straightConnector1">
              <a:avLst/>
            </a:prstGeom>
            <a:noFill/>
            <a:ln w="9525" cap="flat" cmpd="sng">
              <a:solidFill>
                <a:schemeClr val="accent1"/>
              </a:solidFill>
              <a:prstDash val="solid"/>
              <a:round/>
              <a:headEnd type="none" w="med" len="med"/>
              <a:tailEnd type="none" w="med" len="med"/>
            </a:ln>
          </p:spPr>
        </p:cxnSp>
        <p:cxnSp>
          <p:nvCxnSpPr>
            <p:cNvPr id="177" name="Google Shape;177;p14"/>
            <p:cNvCxnSpPr/>
            <p:nvPr/>
          </p:nvCxnSpPr>
          <p:spPr>
            <a:xfrm>
              <a:off x="663225" y="3507108"/>
              <a:ext cx="2257800" cy="0"/>
            </a:xfrm>
            <a:prstGeom prst="straightConnector1">
              <a:avLst/>
            </a:prstGeom>
            <a:noFill/>
            <a:ln w="9525" cap="flat" cmpd="sng">
              <a:solidFill>
                <a:schemeClr val="accent1"/>
              </a:solidFill>
              <a:prstDash val="solid"/>
              <a:round/>
              <a:headEnd type="none" w="med" len="med"/>
              <a:tailEnd type="none" w="med" len="med"/>
            </a:ln>
          </p:spPr>
        </p:cxnSp>
        <p:cxnSp>
          <p:nvCxnSpPr>
            <p:cNvPr id="178" name="Google Shape;178;p14"/>
            <p:cNvCxnSpPr/>
            <p:nvPr/>
          </p:nvCxnSpPr>
          <p:spPr>
            <a:xfrm>
              <a:off x="3443100" y="1948307"/>
              <a:ext cx="2257800" cy="0"/>
            </a:xfrm>
            <a:prstGeom prst="straightConnector1">
              <a:avLst/>
            </a:prstGeom>
            <a:noFill/>
            <a:ln w="9525" cap="flat" cmpd="sng">
              <a:solidFill>
                <a:schemeClr val="accent1"/>
              </a:solidFill>
              <a:prstDash val="solid"/>
              <a:round/>
              <a:headEnd type="none" w="med" len="med"/>
              <a:tailEnd type="none" w="med" len="med"/>
            </a:ln>
          </p:spPr>
        </p:cxnSp>
        <p:cxnSp>
          <p:nvCxnSpPr>
            <p:cNvPr id="179" name="Google Shape;179;p14"/>
            <p:cNvCxnSpPr/>
            <p:nvPr/>
          </p:nvCxnSpPr>
          <p:spPr>
            <a:xfrm>
              <a:off x="3443100" y="3507108"/>
              <a:ext cx="2257800" cy="0"/>
            </a:xfrm>
            <a:prstGeom prst="straightConnector1">
              <a:avLst/>
            </a:prstGeom>
            <a:noFill/>
            <a:ln w="9525" cap="flat" cmpd="sng">
              <a:solidFill>
                <a:schemeClr val="accent1"/>
              </a:solidFill>
              <a:prstDash val="solid"/>
              <a:round/>
              <a:headEnd type="none" w="med" len="med"/>
              <a:tailEnd type="none" w="med" len="med"/>
            </a:ln>
          </p:spPr>
        </p:cxnSp>
        <p:cxnSp>
          <p:nvCxnSpPr>
            <p:cNvPr id="180" name="Google Shape;180;p14"/>
            <p:cNvCxnSpPr/>
            <p:nvPr/>
          </p:nvCxnSpPr>
          <p:spPr>
            <a:xfrm>
              <a:off x="6229981" y="1948307"/>
              <a:ext cx="2257800" cy="0"/>
            </a:xfrm>
            <a:prstGeom prst="straightConnector1">
              <a:avLst/>
            </a:prstGeom>
            <a:noFill/>
            <a:ln w="9525" cap="flat" cmpd="sng">
              <a:solidFill>
                <a:schemeClr val="accent1"/>
              </a:solidFill>
              <a:prstDash val="solid"/>
              <a:round/>
              <a:headEnd type="none" w="med" len="med"/>
              <a:tailEnd type="none" w="med" len="med"/>
            </a:ln>
          </p:spPr>
        </p:cxnSp>
        <p:cxnSp>
          <p:nvCxnSpPr>
            <p:cNvPr id="181" name="Google Shape;181;p14"/>
            <p:cNvCxnSpPr/>
            <p:nvPr/>
          </p:nvCxnSpPr>
          <p:spPr>
            <a:xfrm>
              <a:off x="6229981" y="3507108"/>
              <a:ext cx="2257800" cy="0"/>
            </a:xfrm>
            <a:prstGeom prst="straightConnector1">
              <a:avLst/>
            </a:prstGeom>
            <a:noFill/>
            <a:ln w="9525" cap="flat" cmpd="sng">
              <a:solidFill>
                <a:schemeClr val="accent1"/>
              </a:solidFill>
              <a:prstDash val="solid"/>
              <a:round/>
              <a:headEnd type="none" w="med" len="med"/>
              <a:tailEnd type="none" w="med" len="med"/>
            </a:ln>
          </p:spPr>
        </p:cxnSp>
      </p:grpSp>
      <p:sp>
        <p:nvSpPr>
          <p:cNvPr id="182" name="Google Shape;182;p14"/>
          <p:cNvSpPr txBox="1">
            <a:spLocks noGrp="1"/>
          </p:cNvSpPr>
          <p:nvPr>
            <p:ph type="subTitle" idx="1"/>
          </p:nvPr>
        </p:nvSpPr>
        <p:spPr>
          <a:xfrm>
            <a:off x="877800" y="1948307"/>
            <a:ext cx="1817700" cy="819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000000"/>
              </a:buClr>
              <a:buSzPts val="1000"/>
              <a:buNone/>
              <a:defRPr sz="1400">
                <a:solidFill>
                  <a:schemeClr val="lt1"/>
                </a:solidFill>
              </a:defRPr>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183" name="Google Shape;183;p14"/>
          <p:cNvSpPr txBox="1">
            <a:spLocks noGrp="1"/>
          </p:cNvSpPr>
          <p:nvPr>
            <p:ph type="subTitle" idx="2"/>
          </p:nvPr>
        </p:nvSpPr>
        <p:spPr>
          <a:xfrm>
            <a:off x="3512536" y="1948307"/>
            <a:ext cx="1975800" cy="819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000000"/>
              </a:buClr>
              <a:buSzPts val="1000"/>
              <a:buNone/>
              <a:defRPr sz="1400">
                <a:solidFill>
                  <a:schemeClr val="lt1"/>
                </a:solidFill>
              </a:defRPr>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184" name="Google Shape;184;p14"/>
          <p:cNvSpPr txBox="1">
            <a:spLocks noGrp="1"/>
          </p:cNvSpPr>
          <p:nvPr>
            <p:ph type="ctrTitle"/>
          </p:nvPr>
        </p:nvSpPr>
        <p:spPr>
          <a:xfrm>
            <a:off x="1349875" y="1639707"/>
            <a:ext cx="1345500" cy="384900"/>
          </a:xfrm>
          <a:prstGeom prst="rect">
            <a:avLst/>
          </a:prstGeom>
          <a:ln>
            <a:noFill/>
          </a:ln>
        </p:spPr>
        <p:txBody>
          <a:bodyPr spcFirstLastPara="1" wrap="square" lIns="91425" tIns="91425" rIns="91425" bIns="91425" anchor="b" anchorCtr="0">
            <a:noAutofit/>
          </a:bodyPr>
          <a:lstStyle>
            <a:lvl1pPr lvl="0" algn="r" rtl="0">
              <a:spcBef>
                <a:spcPts val="0"/>
              </a:spcBef>
              <a:spcAft>
                <a:spcPts val="0"/>
              </a:spcAft>
              <a:buClr>
                <a:srgbClr val="000000"/>
              </a:buClr>
              <a:buSzPts val="1600"/>
              <a:buFont typeface="Fira Sans Condensed Medium"/>
              <a:buNone/>
              <a:defRPr sz="2400"/>
            </a:lvl1pPr>
            <a:lvl2pPr lvl="1"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185" name="Google Shape;185;p14"/>
          <p:cNvSpPr txBox="1">
            <a:spLocks noGrp="1"/>
          </p:cNvSpPr>
          <p:nvPr>
            <p:ph type="ctrTitle" idx="3"/>
          </p:nvPr>
        </p:nvSpPr>
        <p:spPr>
          <a:xfrm>
            <a:off x="4217536" y="1639707"/>
            <a:ext cx="1270800" cy="384900"/>
          </a:xfrm>
          <a:prstGeom prst="rect">
            <a:avLst/>
          </a:prstGeom>
          <a:ln>
            <a:noFill/>
          </a:ln>
        </p:spPr>
        <p:txBody>
          <a:bodyPr spcFirstLastPara="1" wrap="square" lIns="91425" tIns="91425" rIns="91425" bIns="91425" anchor="b" anchorCtr="0">
            <a:noAutofit/>
          </a:bodyPr>
          <a:lstStyle>
            <a:lvl1pPr lvl="0" algn="r" rtl="0">
              <a:spcBef>
                <a:spcPts val="0"/>
              </a:spcBef>
              <a:spcAft>
                <a:spcPts val="0"/>
              </a:spcAft>
              <a:buClr>
                <a:srgbClr val="000000"/>
              </a:buClr>
              <a:buSzPts val="1600"/>
              <a:buFont typeface="Fira Sans Condensed Medium"/>
              <a:buNone/>
              <a:defRPr sz="2400"/>
            </a:lvl1pPr>
            <a:lvl2pPr lvl="1"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186" name="Google Shape;186;p14"/>
          <p:cNvSpPr txBox="1">
            <a:spLocks noGrp="1"/>
          </p:cNvSpPr>
          <p:nvPr>
            <p:ph type="subTitle" idx="4"/>
          </p:nvPr>
        </p:nvSpPr>
        <p:spPr>
          <a:xfrm>
            <a:off x="6367358" y="1948307"/>
            <a:ext cx="1925700" cy="819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000000"/>
              </a:buClr>
              <a:buSzPts val="1000"/>
              <a:buNone/>
              <a:defRPr sz="1400">
                <a:solidFill>
                  <a:schemeClr val="lt1"/>
                </a:solidFill>
              </a:defRPr>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187" name="Google Shape;187;p14"/>
          <p:cNvSpPr txBox="1">
            <a:spLocks noGrp="1"/>
          </p:cNvSpPr>
          <p:nvPr>
            <p:ph type="ctrTitle" idx="5"/>
          </p:nvPr>
        </p:nvSpPr>
        <p:spPr>
          <a:xfrm>
            <a:off x="6889483" y="1639707"/>
            <a:ext cx="1403700" cy="384900"/>
          </a:xfrm>
          <a:prstGeom prst="rect">
            <a:avLst/>
          </a:prstGeom>
          <a:ln>
            <a:noFill/>
          </a:ln>
        </p:spPr>
        <p:txBody>
          <a:bodyPr spcFirstLastPara="1" wrap="square" lIns="91425" tIns="91425" rIns="91425" bIns="91425" anchor="b" anchorCtr="0">
            <a:noAutofit/>
          </a:bodyPr>
          <a:lstStyle>
            <a:lvl1pPr lvl="0" algn="r" rtl="0">
              <a:spcBef>
                <a:spcPts val="0"/>
              </a:spcBef>
              <a:spcAft>
                <a:spcPts val="0"/>
              </a:spcAft>
              <a:buClr>
                <a:srgbClr val="000000"/>
              </a:buClr>
              <a:buSzPts val="1600"/>
              <a:buFont typeface="Fira Sans Condensed Medium"/>
              <a:buNone/>
              <a:defRPr sz="2400"/>
            </a:lvl1pPr>
            <a:lvl2pPr lvl="1"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188" name="Google Shape;188;p14"/>
          <p:cNvSpPr txBox="1">
            <a:spLocks noGrp="1"/>
          </p:cNvSpPr>
          <p:nvPr>
            <p:ph type="subTitle" idx="6"/>
          </p:nvPr>
        </p:nvSpPr>
        <p:spPr>
          <a:xfrm>
            <a:off x="877500" y="3509275"/>
            <a:ext cx="1818000" cy="946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000000"/>
              </a:buClr>
              <a:buSzPts val="1000"/>
              <a:buNone/>
              <a:defRPr sz="1400">
                <a:solidFill>
                  <a:schemeClr val="lt1"/>
                </a:solidFill>
              </a:defRPr>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189" name="Google Shape;189;p14"/>
          <p:cNvSpPr txBox="1">
            <a:spLocks noGrp="1"/>
          </p:cNvSpPr>
          <p:nvPr>
            <p:ph type="subTitle" idx="7"/>
          </p:nvPr>
        </p:nvSpPr>
        <p:spPr>
          <a:xfrm>
            <a:off x="3512536" y="3519167"/>
            <a:ext cx="1975800" cy="946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000000"/>
              </a:buClr>
              <a:buSzPts val="1000"/>
              <a:buNone/>
              <a:defRPr sz="1400">
                <a:solidFill>
                  <a:schemeClr val="lt1"/>
                </a:solidFill>
              </a:defRPr>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190" name="Google Shape;190;p14"/>
          <p:cNvSpPr txBox="1">
            <a:spLocks noGrp="1"/>
          </p:cNvSpPr>
          <p:nvPr>
            <p:ph type="ctrTitle" idx="8"/>
          </p:nvPr>
        </p:nvSpPr>
        <p:spPr>
          <a:xfrm>
            <a:off x="1349875" y="3194621"/>
            <a:ext cx="1345500" cy="384900"/>
          </a:xfrm>
          <a:prstGeom prst="rect">
            <a:avLst/>
          </a:prstGeom>
          <a:ln>
            <a:noFill/>
          </a:ln>
        </p:spPr>
        <p:txBody>
          <a:bodyPr spcFirstLastPara="1" wrap="square" lIns="91425" tIns="91425" rIns="91425" bIns="91425" anchor="b" anchorCtr="0">
            <a:noAutofit/>
          </a:bodyPr>
          <a:lstStyle>
            <a:lvl1pPr lvl="0" algn="r" rtl="0">
              <a:spcBef>
                <a:spcPts val="0"/>
              </a:spcBef>
              <a:spcAft>
                <a:spcPts val="0"/>
              </a:spcAft>
              <a:buClr>
                <a:srgbClr val="000000"/>
              </a:buClr>
              <a:buSzPts val="1600"/>
              <a:buFont typeface="Fira Sans Condensed Medium"/>
              <a:buNone/>
              <a:defRPr sz="2400"/>
            </a:lvl1pPr>
            <a:lvl2pPr lvl="1"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191" name="Google Shape;191;p14"/>
          <p:cNvSpPr txBox="1">
            <a:spLocks noGrp="1"/>
          </p:cNvSpPr>
          <p:nvPr>
            <p:ph type="ctrTitle" idx="9"/>
          </p:nvPr>
        </p:nvSpPr>
        <p:spPr>
          <a:xfrm>
            <a:off x="4217536" y="3194621"/>
            <a:ext cx="1270800" cy="384900"/>
          </a:xfrm>
          <a:prstGeom prst="rect">
            <a:avLst/>
          </a:prstGeom>
          <a:ln>
            <a:noFill/>
          </a:ln>
        </p:spPr>
        <p:txBody>
          <a:bodyPr spcFirstLastPara="1" wrap="square" lIns="91425" tIns="91425" rIns="91425" bIns="91425" anchor="b" anchorCtr="0">
            <a:noAutofit/>
          </a:bodyPr>
          <a:lstStyle>
            <a:lvl1pPr lvl="0" algn="r" rtl="0">
              <a:spcBef>
                <a:spcPts val="0"/>
              </a:spcBef>
              <a:spcAft>
                <a:spcPts val="0"/>
              </a:spcAft>
              <a:buClr>
                <a:srgbClr val="000000"/>
              </a:buClr>
              <a:buSzPts val="1600"/>
              <a:buFont typeface="Fira Sans Condensed Medium"/>
              <a:buNone/>
              <a:defRPr sz="2400"/>
            </a:lvl1pPr>
            <a:lvl2pPr lvl="1"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192" name="Google Shape;192;p14"/>
          <p:cNvSpPr txBox="1">
            <a:spLocks noGrp="1"/>
          </p:cNvSpPr>
          <p:nvPr>
            <p:ph type="subTitle" idx="13"/>
          </p:nvPr>
        </p:nvSpPr>
        <p:spPr>
          <a:xfrm>
            <a:off x="6367358" y="3519167"/>
            <a:ext cx="1925700" cy="946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000000"/>
              </a:buClr>
              <a:buSzPts val="1000"/>
              <a:buNone/>
              <a:defRPr sz="1400">
                <a:solidFill>
                  <a:schemeClr val="lt1"/>
                </a:solidFill>
              </a:defRPr>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193" name="Google Shape;193;p14"/>
          <p:cNvSpPr txBox="1">
            <a:spLocks noGrp="1"/>
          </p:cNvSpPr>
          <p:nvPr>
            <p:ph type="ctrTitle" idx="14"/>
          </p:nvPr>
        </p:nvSpPr>
        <p:spPr>
          <a:xfrm>
            <a:off x="6889483" y="3194621"/>
            <a:ext cx="1403700" cy="384900"/>
          </a:xfrm>
          <a:prstGeom prst="rect">
            <a:avLst/>
          </a:prstGeom>
          <a:ln>
            <a:noFill/>
          </a:ln>
        </p:spPr>
        <p:txBody>
          <a:bodyPr spcFirstLastPara="1" wrap="square" lIns="91425" tIns="91425" rIns="91425" bIns="91425" anchor="b" anchorCtr="0">
            <a:noAutofit/>
          </a:bodyPr>
          <a:lstStyle>
            <a:lvl1pPr lvl="0" algn="r" rtl="0">
              <a:spcBef>
                <a:spcPts val="0"/>
              </a:spcBef>
              <a:spcAft>
                <a:spcPts val="0"/>
              </a:spcAft>
              <a:buClr>
                <a:srgbClr val="000000"/>
              </a:buClr>
              <a:buSzPts val="1600"/>
              <a:buFont typeface="Fira Sans Condensed Medium"/>
              <a:buNone/>
              <a:defRPr sz="2400"/>
            </a:lvl1pPr>
            <a:lvl2pPr lvl="1"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194" name="Google Shape;194;p14"/>
          <p:cNvSpPr txBox="1">
            <a:spLocks noGrp="1"/>
          </p:cNvSpPr>
          <p:nvPr>
            <p:ph type="title" idx="15"/>
          </p:nvPr>
        </p:nvSpPr>
        <p:spPr>
          <a:xfrm>
            <a:off x="4336000" y="294993"/>
            <a:ext cx="4177800" cy="6501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3600"/>
            </a:lvl1pPr>
            <a:lvl2pPr lvl="1" algn="r" rtl="0">
              <a:spcBef>
                <a:spcPts val="0"/>
              </a:spcBef>
              <a:spcAft>
                <a:spcPts val="0"/>
              </a:spcAft>
              <a:buNone/>
              <a:defRPr sz="3600"/>
            </a:lvl2pPr>
            <a:lvl3pPr lvl="2" algn="r" rtl="0">
              <a:spcBef>
                <a:spcPts val="0"/>
              </a:spcBef>
              <a:spcAft>
                <a:spcPts val="0"/>
              </a:spcAft>
              <a:buNone/>
              <a:defRPr sz="3600"/>
            </a:lvl3pPr>
            <a:lvl4pPr lvl="3" algn="r" rtl="0">
              <a:spcBef>
                <a:spcPts val="0"/>
              </a:spcBef>
              <a:spcAft>
                <a:spcPts val="0"/>
              </a:spcAft>
              <a:buNone/>
              <a:defRPr sz="3600"/>
            </a:lvl4pPr>
            <a:lvl5pPr lvl="4" algn="r" rtl="0">
              <a:spcBef>
                <a:spcPts val="0"/>
              </a:spcBef>
              <a:spcAft>
                <a:spcPts val="0"/>
              </a:spcAft>
              <a:buNone/>
              <a:defRPr sz="3600"/>
            </a:lvl5pPr>
            <a:lvl6pPr lvl="5" algn="r" rtl="0">
              <a:spcBef>
                <a:spcPts val="0"/>
              </a:spcBef>
              <a:spcAft>
                <a:spcPts val="0"/>
              </a:spcAft>
              <a:buNone/>
              <a:defRPr sz="3600"/>
            </a:lvl6pPr>
            <a:lvl7pPr lvl="6" algn="r" rtl="0">
              <a:spcBef>
                <a:spcPts val="0"/>
              </a:spcBef>
              <a:spcAft>
                <a:spcPts val="0"/>
              </a:spcAft>
              <a:buNone/>
              <a:defRPr sz="3600"/>
            </a:lvl7pPr>
            <a:lvl8pPr lvl="7" algn="r" rtl="0">
              <a:spcBef>
                <a:spcPts val="0"/>
              </a:spcBef>
              <a:spcAft>
                <a:spcPts val="0"/>
              </a:spcAft>
              <a:buNone/>
              <a:defRPr sz="3600"/>
            </a:lvl8pPr>
            <a:lvl9pPr lvl="8" algn="r" rtl="0">
              <a:spcBef>
                <a:spcPts val="0"/>
              </a:spcBef>
              <a:spcAft>
                <a:spcPts val="0"/>
              </a:spcAft>
              <a:buNone/>
              <a:defRPr sz="36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4800"/>
              <a:buFont typeface="Teko"/>
              <a:buNone/>
              <a:defRPr sz="4800">
                <a:solidFill>
                  <a:schemeClr val="dk1"/>
                </a:solidFill>
                <a:latin typeface="Teko"/>
                <a:ea typeface="Teko"/>
                <a:cs typeface="Teko"/>
                <a:sym typeface="Teko"/>
              </a:defRPr>
            </a:lvl1pPr>
            <a:lvl2pPr lvl="1">
              <a:spcBef>
                <a:spcPts val="0"/>
              </a:spcBef>
              <a:spcAft>
                <a:spcPts val="0"/>
              </a:spcAft>
              <a:buClr>
                <a:schemeClr val="dk1"/>
              </a:buClr>
              <a:buSzPts val="4800"/>
              <a:buFont typeface="Teko"/>
              <a:buNone/>
              <a:defRPr sz="4800">
                <a:solidFill>
                  <a:schemeClr val="dk1"/>
                </a:solidFill>
                <a:latin typeface="Teko"/>
                <a:ea typeface="Teko"/>
                <a:cs typeface="Teko"/>
                <a:sym typeface="Teko"/>
              </a:defRPr>
            </a:lvl2pPr>
            <a:lvl3pPr lvl="2">
              <a:spcBef>
                <a:spcPts val="0"/>
              </a:spcBef>
              <a:spcAft>
                <a:spcPts val="0"/>
              </a:spcAft>
              <a:buClr>
                <a:schemeClr val="dk1"/>
              </a:buClr>
              <a:buSzPts val="4800"/>
              <a:buFont typeface="Teko"/>
              <a:buNone/>
              <a:defRPr sz="4800">
                <a:solidFill>
                  <a:schemeClr val="dk1"/>
                </a:solidFill>
                <a:latin typeface="Teko"/>
                <a:ea typeface="Teko"/>
                <a:cs typeface="Teko"/>
                <a:sym typeface="Teko"/>
              </a:defRPr>
            </a:lvl3pPr>
            <a:lvl4pPr lvl="3">
              <a:spcBef>
                <a:spcPts val="0"/>
              </a:spcBef>
              <a:spcAft>
                <a:spcPts val="0"/>
              </a:spcAft>
              <a:buClr>
                <a:schemeClr val="dk1"/>
              </a:buClr>
              <a:buSzPts val="4800"/>
              <a:buFont typeface="Teko"/>
              <a:buNone/>
              <a:defRPr sz="4800">
                <a:solidFill>
                  <a:schemeClr val="dk1"/>
                </a:solidFill>
                <a:latin typeface="Teko"/>
                <a:ea typeface="Teko"/>
                <a:cs typeface="Teko"/>
                <a:sym typeface="Teko"/>
              </a:defRPr>
            </a:lvl4pPr>
            <a:lvl5pPr lvl="4">
              <a:spcBef>
                <a:spcPts val="0"/>
              </a:spcBef>
              <a:spcAft>
                <a:spcPts val="0"/>
              </a:spcAft>
              <a:buClr>
                <a:schemeClr val="dk1"/>
              </a:buClr>
              <a:buSzPts val="4800"/>
              <a:buFont typeface="Teko"/>
              <a:buNone/>
              <a:defRPr sz="4800">
                <a:solidFill>
                  <a:schemeClr val="dk1"/>
                </a:solidFill>
                <a:latin typeface="Teko"/>
                <a:ea typeface="Teko"/>
                <a:cs typeface="Teko"/>
                <a:sym typeface="Teko"/>
              </a:defRPr>
            </a:lvl5pPr>
            <a:lvl6pPr lvl="5">
              <a:spcBef>
                <a:spcPts val="0"/>
              </a:spcBef>
              <a:spcAft>
                <a:spcPts val="0"/>
              </a:spcAft>
              <a:buClr>
                <a:schemeClr val="dk1"/>
              </a:buClr>
              <a:buSzPts val="4800"/>
              <a:buFont typeface="Teko"/>
              <a:buNone/>
              <a:defRPr sz="4800">
                <a:solidFill>
                  <a:schemeClr val="dk1"/>
                </a:solidFill>
                <a:latin typeface="Teko"/>
                <a:ea typeface="Teko"/>
                <a:cs typeface="Teko"/>
                <a:sym typeface="Teko"/>
              </a:defRPr>
            </a:lvl6pPr>
            <a:lvl7pPr lvl="6">
              <a:spcBef>
                <a:spcPts val="0"/>
              </a:spcBef>
              <a:spcAft>
                <a:spcPts val="0"/>
              </a:spcAft>
              <a:buClr>
                <a:schemeClr val="dk1"/>
              </a:buClr>
              <a:buSzPts val="4800"/>
              <a:buFont typeface="Teko"/>
              <a:buNone/>
              <a:defRPr sz="4800">
                <a:solidFill>
                  <a:schemeClr val="dk1"/>
                </a:solidFill>
                <a:latin typeface="Teko"/>
                <a:ea typeface="Teko"/>
                <a:cs typeface="Teko"/>
                <a:sym typeface="Teko"/>
              </a:defRPr>
            </a:lvl7pPr>
            <a:lvl8pPr lvl="7">
              <a:spcBef>
                <a:spcPts val="0"/>
              </a:spcBef>
              <a:spcAft>
                <a:spcPts val="0"/>
              </a:spcAft>
              <a:buClr>
                <a:schemeClr val="dk1"/>
              </a:buClr>
              <a:buSzPts val="4800"/>
              <a:buFont typeface="Teko"/>
              <a:buNone/>
              <a:defRPr sz="4800">
                <a:solidFill>
                  <a:schemeClr val="dk1"/>
                </a:solidFill>
                <a:latin typeface="Teko"/>
                <a:ea typeface="Teko"/>
                <a:cs typeface="Teko"/>
                <a:sym typeface="Teko"/>
              </a:defRPr>
            </a:lvl8pPr>
            <a:lvl9pPr lvl="8">
              <a:spcBef>
                <a:spcPts val="0"/>
              </a:spcBef>
              <a:spcAft>
                <a:spcPts val="0"/>
              </a:spcAft>
              <a:buClr>
                <a:schemeClr val="dk1"/>
              </a:buClr>
              <a:buSzPts val="4800"/>
              <a:buFont typeface="Teko"/>
              <a:buNone/>
              <a:defRPr sz="4800">
                <a:solidFill>
                  <a:schemeClr val="dk1"/>
                </a:solidFill>
                <a:latin typeface="Teko"/>
                <a:ea typeface="Teko"/>
                <a:cs typeface="Teko"/>
                <a:sym typeface="Teko"/>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1"/>
              </a:buClr>
              <a:buSzPts val="1800"/>
              <a:buFont typeface="Nanum Gothic Coding"/>
              <a:buChar char="●"/>
              <a:defRPr sz="1800">
                <a:solidFill>
                  <a:schemeClr val="dk1"/>
                </a:solidFill>
                <a:latin typeface="Nanum Gothic Coding"/>
                <a:ea typeface="Nanum Gothic Coding"/>
                <a:cs typeface="Nanum Gothic Coding"/>
                <a:sym typeface="Nanum Gothic Coding"/>
              </a:defRPr>
            </a:lvl1pPr>
            <a:lvl2pPr marL="914400" lvl="1" indent="-317500">
              <a:lnSpc>
                <a:spcPct val="115000"/>
              </a:lnSpc>
              <a:spcBef>
                <a:spcPts val="1600"/>
              </a:spcBef>
              <a:spcAft>
                <a:spcPts val="0"/>
              </a:spcAft>
              <a:buClr>
                <a:schemeClr val="dk1"/>
              </a:buClr>
              <a:buSzPts val="1400"/>
              <a:buFont typeface="Nanum Gothic Coding"/>
              <a:buChar char="○"/>
              <a:defRPr>
                <a:solidFill>
                  <a:schemeClr val="dk1"/>
                </a:solidFill>
                <a:latin typeface="Nanum Gothic Coding"/>
                <a:ea typeface="Nanum Gothic Coding"/>
                <a:cs typeface="Nanum Gothic Coding"/>
                <a:sym typeface="Nanum Gothic Coding"/>
              </a:defRPr>
            </a:lvl2pPr>
            <a:lvl3pPr marL="1371600" lvl="2" indent="-317500">
              <a:lnSpc>
                <a:spcPct val="115000"/>
              </a:lnSpc>
              <a:spcBef>
                <a:spcPts val="1600"/>
              </a:spcBef>
              <a:spcAft>
                <a:spcPts val="0"/>
              </a:spcAft>
              <a:buClr>
                <a:schemeClr val="dk1"/>
              </a:buClr>
              <a:buSzPts val="1400"/>
              <a:buFont typeface="Nanum Gothic Coding"/>
              <a:buChar char="■"/>
              <a:defRPr>
                <a:solidFill>
                  <a:schemeClr val="dk1"/>
                </a:solidFill>
                <a:latin typeface="Nanum Gothic Coding"/>
                <a:ea typeface="Nanum Gothic Coding"/>
                <a:cs typeface="Nanum Gothic Coding"/>
                <a:sym typeface="Nanum Gothic Coding"/>
              </a:defRPr>
            </a:lvl3pPr>
            <a:lvl4pPr marL="1828800" lvl="3" indent="-317500">
              <a:lnSpc>
                <a:spcPct val="115000"/>
              </a:lnSpc>
              <a:spcBef>
                <a:spcPts val="1600"/>
              </a:spcBef>
              <a:spcAft>
                <a:spcPts val="0"/>
              </a:spcAft>
              <a:buClr>
                <a:schemeClr val="dk1"/>
              </a:buClr>
              <a:buSzPts val="1400"/>
              <a:buFont typeface="Nanum Gothic Coding"/>
              <a:buChar char="●"/>
              <a:defRPr>
                <a:solidFill>
                  <a:schemeClr val="dk1"/>
                </a:solidFill>
                <a:latin typeface="Nanum Gothic Coding"/>
                <a:ea typeface="Nanum Gothic Coding"/>
                <a:cs typeface="Nanum Gothic Coding"/>
                <a:sym typeface="Nanum Gothic Coding"/>
              </a:defRPr>
            </a:lvl4pPr>
            <a:lvl5pPr marL="2286000" lvl="4" indent="-317500">
              <a:lnSpc>
                <a:spcPct val="115000"/>
              </a:lnSpc>
              <a:spcBef>
                <a:spcPts val="1600"/>
              </a:spcBef>
              <a:spcAft>
                <a:spcPts val="0"/>
              </a:spcAft>
              <a:buClr>
                <a:schemeClr val="dk1"/>
              </a:buClr>
              <a:buSzPts val="1400"/>
              <a:buFont typeface="Nanum Gothic Coding"/>
              <a:buChar char="○"/>
              <a:defRPr>
                <a:solidFill>
                  <a:schemeClr val="dk1"/>
                </a:solidFill>
                <a:latin typeface="Nanum Gothic Coding"/>
                <a:ea typeface="Nanum Gothic Coding"/>
                <a:cs typeface="Nanum Gothic Coding"/>
                <a:sym typeface="Nanum Gothic Coding"/>
              </a:defRPr>
            </a:lvl5pPr>
            <a:lvl6pPr marL="2743200" lvl="5" indent="-317500">
              <a:lnSpc>
                <a:spcPct val="115000"/>
              </a:lnSpc>
              <a:spcBef>
                <a:spcPts val="1600"/>
              </a:spcBef>
              <a:spcAft>
                <a:spcPts val="0"/>
              </a:spcAft>
              <a:buClr>
                <a:schemeClr val="dk1"/>
              </a:buClr>
              <a:buSzPts val="1400"/>
              <a:buFont typeface="Nanum Gothic Coding"/>
              <a:buChar char="■"/>
              <a:defRPr>
                <a:solidFill>
                  <a:schemeClr val="dk1"/>
                </a:solidFill>
                <a:latin typeface="Nanum Gothic Coding"/>
                <a:ea typeface="Nanum Gothic Coding"/>
                <a:cs typeface="Nanum Gothic Coding"/>
                <a:sym typeface="Nanum Gothic Coding"/>
              </a:defRPr>
            </a:lvl6pPr>
            <a:lvl7pPr marL="3200400" lvl="6" indent="-317500">
              <a:lnSpc>
                <a:spcPct val="115000"/>
              </a:lnSpc>
              <a:spcBef>
                <a:spcPts val="1600"/>
              </a:spcBef>
              <a:spcAft>
                <a:spcPts val="0"/>
              </a:spcAft>
              <a:buClr>
                <a:schemeClr val="dk1"/>
              </a:buClr>
              <a:buSzPts val="1400"/>
              <a:buFont typeface="Nanum Gothic Coding"/>
              <a:buChar char="●"/>
              <a:defRPr>
                <a:solidFill>
                  <a:schemeClr val="dk1"/>
                </a:solidFill>
                <a:latin typeface="Nanum Gothic Coding"/>
                <a:ea typeface="Nanum Gothic Coding"/>
                <a:cs typeface="Nanum Gothic Coding"/>
                <a:sym typeface="Nanum Gothic Coding"/>
              </a:defRPr>
            </a:lvl7pPr>
            <a:lvl8pPr marL="3657600" lvl="7" indent="-317500">
              <a:lnSpc>
                <a:spcPct val="115000"/>
              </a:lnSpc>
              <a:spcBef>
                <a:spcPts val="1600"/>
              </a:spcBef>
              <a:spcAft>
                <a:spcPts val="0"/>
              </a:spcAft>
              <a:buClr>
                <a:schemeClr val="dk1"/>
              </a:buClr>
              <a:buSzPts val="1400"/>
              <a:buFont typeface="Nanum Gothic Coding"/>
              <a:buChar char="○"/>
              <a:defRPr>
                <a:solidFill>
                  <a:schemeClr val="dk1"/>
                </a:solidFill>
                <a:latin typeface="Nanum Gothic Coding"/>
                <a:ea typeface="Nanum Gothic Coding"/>
                <a:cs typeface="Nanum Gothic Coding"/>
                <a:sym typeface="Nanum Gothic Coding"/>
              </a:defRPr>
            </a:lvl8pPr>
            <a:lvl9pPr marL="4114800" lvl="8" indent="-317500">
              <a:lnSpc>
                <a:spcPct val="115000"/>
              </a:lnSpc>
              <a:spcBef>
                <a:spcPts val="1600"/>
              </a:spcBef>
              <a:spcAft>
                <a:spcPts val="1600"/>
              </a:spcAft>
              <a:buClr>
                <a:schemeClr val="dk1"/>
              </a:buClr>
              <a:buSzPts val="1400"/>
              <a:buFont typeface="Nanum Gothic Coding"/>
              <a:buChar char="■"/>
              <a:defRPr>
                <a:solidFill>
                  <a:schemeClr val="dk1"/>
                </a:solidFill>
                <a:latin typeface="Nanum Gothic Coding"/>
                <a:ea typeface="Nanum Gothic Coding"/>
                <a:cs typeface="Nanum Gothic Coding"/>
                <a:sym typeface="Nanum Gothic Coding"/>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4" r:id="rId5"/>
    <p:sldLayoutId id="2147483655" r:id="rId6"/>
    <p:sldLayoutId id="2147483656" r:id="rId7"/>
    <p:sldLayoutId id="2147483659" r:id="rId8"/>
    <p:sldLayoutId id="2147483660" r:id="rId9"/>
    <p:sldLayoutId id="2147483661" r:id="rId10"/>
    <p:sldLayoutId id="2147483663" r:id="rId11"/>
    <p:sldLayoutId id="2147483665" r:id="rId12"/>
    <p:sldLayoutId id="2147483666" r:id="rId13"/>
    <p:sldLayoutId id="2147483667"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p15:clr>
            <a:srgbClr val="EA4335"/>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242"/>
        <p:cNvGrpSpPr/>
        <p:nvPr/>
      </p:nvGrpSpPr>
      <p:grpSpPr>
        <a:xfrm>
          <a:off x="0" y="0"/>
          <a:ext cx="0" cy="0"/>
          <a:chOff x="0" y="0"/>
          <a:chExt cx="0" cy="0"/>
        </a:xfrm>
      </p:grpSpPr>
      <p:sp>
        <p:nvSpPr>
          <p:cNvPr id="243" name="Google Shape;243;p22"/>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244" name="Google Shape;244;p22"/>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68"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3.jpeg"/><Relationship Id="rId2" Type="http://schemas.openxmlformats.org/officeDocument/2006/relationships/notesSlide" Target="../notesSlides/notesSlide6.xml"/><Relationship Id="rId1" Type="http://schemas.openxmlformats.org/officeDocument/2006/relationships/slideLayout" Target="../slideLayouts/slideLayout11.xml"/><Relationship Id="rId6" Type="http://schemas.openxmlformats.org/officeDocument/2006/relationships/image" Target="../media/image42.jpeg"/><Relationship Id="rId5" Type="http://schemas.openxmlformats.org/officeDocument/2006/relationships/image" Target="../media/image41.jpeg"/><Relationship Id="rId4" Type="http://schemas.openxmlformats.org/officeDocument/2006/relationships/image" Target="../media/image40.jpeg"/></Relationships>
</file>

<file path=ppt/slides/_rels/slide11.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png"/><Relationship Id="rId1" Type="http://schemas.openxmlformats.org/officeDocument/2006/relationships/slideLayout" Target="../slideLayouts/slideLayout15.xml"/><Relationship Id="rId5" Type="http://schemas.openxmlformats.org/officeDocument/2006/relationships/image" Target="../media/image47.png"/><Relationship Id="rId4" Type="http://schemas.openxmlformats.org/officeDocument/2006/relationships/image" Target="../media/image46.jpeg"/></Relationships>
</file>

<file path=ppt/slides/_rels/slide12.xml.rels><?xml version="1.0" encoding="UTF-8" standalone="yes"?>
<Relationships xmlns="http://schemas.openxmlformats.org/package/2006/relationships"><Relationship Id="rId8" Type="http://schemas.openxmlformats.org/officeDocument/2006/relationships/image" Target="../media/image51.png"/><Relationship Id="rId13" Type="http://schemas.microsoft.com/office/2007/relationships/hdphoto" Target="../media/hdphoto10.wdp"/><Relationship Id="rId3" Type="http://schemas.openxmlformats.org/officeDocument/2006/relationships/image" Target="../media/image48.png"/><Relationship Id="rId7" Type="http://schemas.microsoft.com/office/2007/relationships/hdphoto" Target="../media/hdphoto7.wdp"/><Relationship Id="rId12" Type="http://schemas.openxmlformats.org/officeDocument/2006/relationships/image" Target="../media/image53.png"/><Relationship Id="rId2" Type="http://schemas.openxmlformats.org/officeDocument/2006/relationships/notesSlide" Target="../notesSlides/notesSlide7.xml"/><Relationship Id="rId1" Type="http://schemas.openxmlformats.org/officeDocument/2006/relationships/slideLayout" Target="../slideLayouts/slideLayout11.xml"/><Relationship Id="rId6" Type="http://schemas.openxmlformats.org/officeDocument/2006/relationships/image" Target="../media/image50.png"/><Relationship Id="rId11" Type="http://schemas.microsoft.com/office/2007/relationships/hdphoto" Target="../media/hdphoto9.wdp"/><Relationship Id="rId5" Type="http://schemas.microsoft.com/office/2007/relationships/hdphoto" Target="../media/hdphoto6.wdp"/><Relationship Id="rId10" Type="http://schemas.openxmlformats.org/officeDocument/2006/relationships/image" Target="../media/image52.png"/><Relationship Id="rId4" Type="http://schemas.openxmlformats.org/officeDocument/2006/relationships/image" Target="../media/image49.png"/><Relationship Id="rId9" Type="http://schemas.microsoft.com/office/2007/relationships/hdphoto" Target="../media/hdphoto8.wdp"/><Relationship Id="rId14" Type="http://schemas.openxmlformats.org/officeDocument/2006/relationships/image" Target="../media/image54.jpeg"/></Relationships>
</file>

<file path=ppt/slides/_rels/slide13.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55.png"/><Relationship Id="rId1" Type="http://schemas.openxmlformats.org/officeDocument/2006/relationships/slideLayout" Target="../slideLayouts/slideLayout15.xml"/><Relationship Id="rId6" Type="http://schemas.openxmlformats.org/officeDocument/2006/relationships/image" Target="../media/image59.jpeg"/><Relationship Id="rId5" Type="http://schemas.openxmlformats.org/officeDocument/2006/relationships/image" Target="../media/image58.jpeg"/><Relationship Id="rId4" Type="http://schemas.openxmlformats.org/officeDocument/2006/relationships/image" Target="../media/image57.jpeg"/></Relationships>
</file>

<file path=ppt/slides/_rels/slide14.xml.rels><?xml version="1.0" encoding="UTF-8" standalone="yes"?>
<Relationships xmlns="http://schemas.openxmlformats.org/package/2006/relationships"><Relationship Id="rId8" Type="http://schemas.openxmlformats.org/officeDocument/2006/relationships/image" Target="../media/image64.jpeg"/><Relationship Id="rId3" Type="http://schemas.openxmlformats.org/officeDocument/2006/relationships/image" Target="../media/image60.png"/><Relationship Id="rId7" Type="http://schemas.openxmlformats.org/officeDocument/2006/relationships/image" Target="../media/image63.jpeg"/><Relationship Id="rId2" Type="http://schemas.openxmlformats.org/officeDocument/2006/relationships/notesSlide" Target="../notesSlides/notesSlide8.xml"/><Relationship Id="rId1" Type="http://schemas.openxmlformats.org/officeDocument/2006/relationships/slideLayout" Target="../slideLayouts/slideLayout11.xml"/><Relationship Id="rId6" Type="http://schemas.openxmlformats.org/officeDocument/2006/relationships/image" Target="../media/image62.jpeg"/><Relationship Id="rId5" Type="http://schemas.microsoft.com/office/2007/relationships/hdphoto" Target="../media/hdphoto11.wdp"/><Relationship Id="rId4" Type="http://schemas.openxmlformats.org/officeDocument/2006/relationships/image" Target="../media/image61.png"/></Relationships>
</file>

<file path=ppt/slides/_rels/slide15.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image" Target="../media/image65.png"/><Relationship Id="rId1" Type="http://schemas.openxmlformats.org/officeDocument/2006/relationships/slideLayout" Target="../slideLayouts/slideLayout15.xml"/><Relationship Id="rId5" Type="http://schemas.openxmlformats.org/officeDocument/2006/relationships/image" Target="../media/image68.jpeg"/><Relationship Id="rId4" Type="http://schemas.openxmlformats.org/officeDocument/2006/relationships/image" Target="../media/image67.jpeg"/></Relationships>
</file>

<file path=ppt/slides/_rels/slide16.xml.rels><?xml version="1.0" encoding="UTF-8" standalone="yes"?>
<Relationships xmlns="http://schemas.openxmlformats.org/package/2006/relationships"><Relationship Id="rId3" Type="http://schemas.openxmlformats.org/officeDocument/2006/relationships/image" Target="../media/image69.png"/><Relationship Id="rId7" Type="http://schemas.openxmlformats.org/officeDocument/2006/relationships/image" Target="../media/image73.jpeg"/><Relationship Id="rId2" Type="http://schemas.openxmlformats.org/officeDocument/2006/relationships/notesSlide" Target="../notesSlides/notesSlide9.xml"/><Relationship Id="rId1" Type="http://schemas.openxmlformats.org/officeDocument/2006/relationships/slideLayout" Target="../slideLayouts/slideLayout11.xml"/><Relationship Id="rId6" Type="http://schemas.openxmlformats.org/officeDocument/2006/relationships/image" Target="../media/image72.jpeg"/><Relationship Id="rId5" Type="http://schemas.openxmlformats.org/officeDocument/2006/relationships/image" Target="../media/image71.jpeg"/><Relationship Id="rId4" Type="http://schemas.openxmlformats.org/officeDocument/2006/relationships/image" Target="../media/image70.jpeg"/></Relationships>
</file>

<file path=ppt/slides/_rels/slide1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0.xml"/><Relationship Id="rId1" Type="http://schemas.openxmlformats.org/officeDocument/2006/relationships/slideLayout" Target="../slideLayouts/slideLayout11.xml"/><Relationship Id="rId6" Type="http://schemas.openxmlformats.org/officeDocument/2006/relationships/image" Target="../media/image77.jpeg"/><Relationship Id="rId5" Type="http://schemas.openxmlformats.org/officeDocument/2006/relationships/image" Target="../media/image76.jpeg"/><Relationship Id="rId4" Type="http://schemas.openxmlformats.org/officeDocument/2006/relationships/image" Target="../media/image75.jpeg"/></Relationships>
</file>

<file path=ppt/slides/_rels/slide18.xml.rels><?xml version="1.0" encoding="UTF-8" standalone="yes"?>
<Relationships xmlns="http://schemas.openxmlformats.org/package/2006/relationships"><Relationship Id="rId8" Type="http://schemas.microsoft.com/office/2007/relationships/hdphoto" Target="../media/hdphoto14.wdp"/><Relationship Id="rId3" Type="http://schemas.openxmlformats.org/officeDocument/2006/relationships/image" Target="../media/image79.png"/><Relationship Id="rId7" Type="http://schemas.openxmlformats.org/officeDocument/2006/relationships/image" Target="../media/image81.png"/><Relationship Id="rId2" Type="http://schemas.openxmlformats.org/officeDocument/2006/relationships/image" Target="../media/image78.png"/><Relationship Id="rId1" Type="http://schemas.openxmlformats.org/officeDocument/2006/relationships/slideLayout" Target="../slideLayouts/slideLayout15.xml"/><Relationship Id="rId6" Type="http://schemas.microsoft.com/office/2007/relationships/hdphoto" Target="../media/hdphoto13.wdp"/><Relationship Id="rId11" Type="http://schemas.openxmlformats.org/officeDocument/2006/relationships/image" Target="../media/image70.jpeg"/><Relationship Id="rId5" Type="http://schemas.openxmlformats.org/officeDocument/2006/relationships/image" Target="../media/image80.png"/><Relationship Id="rId10" Type="http://schemas.openxmlformats.org/officeDocument/2006/relationships/image" Target="../media/image83.jpeg"/><Relationship Id="rId4" Type="http://schemas.microsoft.com/office/2007/relationships/hdphoto" Target="../media/hdphoto12.wdp"/><Relationship Id="rId9" Type="http://schemas.openxmlformats.org/officeDocument/2006/relationships/image" Target="../media/image82.jpe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5.xml"/><Relationship Id="rId6" Type="http://schemas.openxmlformats.org/officeDocument/2006/relationships/image" Target="../media/image8.jpeg"/><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jpeg"/><Relationship Id="rId2" Type="http://schemas.openxmlformats.org/officeDocument/2006/relationships/notesSlide" Target="../notesSlides/notesSlide3.xml"/><Relationship Id="rId1" Type="http://schemas.openxmlformats.org/officeDocument/2006/relationships/slideLayout" Target="../slideLayouts/slideLayout11.xml"/><Relationship Id="rId6" Type="http://schemas.openxmlformats.org/officeDocument/2006/relationships/image" Target="../media/image12.jpeg"/><Relationship Id="rId5" Type="http://schemas.openxmlformats.org/officeDocument/2006/relationships/image" Target="../media/image11.jpeg"/><Relationship Id="rId4" Type="http://schemas.openxmlformats.org/officeDocument/2006/relationships/image" Target="../media/image10.jpeg"/></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8.jpeg"/><Relationship Id="rId2" Type="http://schemas.openxmlformats.org/officeDocument/2006/relationships/image" Target="../media/image14.png"/><Relationship Id="rId1" Type="http://schemas.openxmlformats.org/officeDocument/2006/relationships/slideLayout" Target="../slideLayouts/slideLayout15.xml"/><Relationship Id="rId6" Type="http://schemas.openxmlformats.org/officeDocument/2006/relationships/image" Target="../media/image17.jpeg"/><Relationship Id="rId5" Type="http://schemas.openxmlformats.org/officeDocument/2006/relationships/image" Target="../media/image16.jpeg"/><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19.png"/><Relationship Id="rId7"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10.xml"/><Relationship Id="rId6" Type="http://schemas.microsoft.com/office/2007/relationships/hdphoto" Target="../media/hdphoto2.wdp"/><Relationship Id="rId11" Type="http://schemas.openxmlformats.org/officeDocument/2006/relationships/image" Target="../media/image24.jpeg"/><Relationship Id="rId5" Type="http://schemas.openxmlformats.org/officeDocument/2006/relationships/image" Target="../media/image21.png"/><Relationship Id="rId10" Type="http://schemas.microsoft.com/office/2007/relationships/hdphoto" Target="../media/hdphoto4.wdp"/><Relationship Id="rId4" Type="http://schemas.openxmlformats.org/officeDocument/2006/relationships/image" Target="../media/image20.png"/><Relationship Id="rId9" Type="http://schemas.openxmlformats.org/officeDocument/2006/relationships/image" Target="../media/image23.png"/></Relationships>
</file>

<file path=ppt/slides/_rels/slide7.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29.jpeg"/><Relationship Id="rId2" Type="http://schemas.openxmlformats.org/officeDocument/2006/relationships/image" Target="../media/image25.png"/><Relationship Id="rId1" Type="http://schemas.openxmlformats.org/officeDocument/2006/relationships/slideLayout" Target="../slideLayouts/slideLayout15.xml"/><Relationship Id="rId6" Type="http://schemas.openxmlformats.org/officeDocument/2006/relationships/image" Target="../media/image28.jpeg"/><Relationship Id="rId5" Type="http://schemas.openxmlformats.org/officeDocument/2006/relationships/image" Target="../media/image27.jpeg"/><Relationship Id="rId4" Type="http://schemas.microsoft.com/office/2007/relationships/hdphoto" Target="../media/hdphoto5.wdp"/></Relationships>
</file>

<file path=ppt/slides/_rels/slide8.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4.jpeg"/><Relationship Id="rId2" Type="http://schemas.openxmlformats.org/officeDocument/2006/relationships/notesSlide" Target="../notesSlides/notesSlide5.xml"/><Relationship Id="rId1" Type="http://schemas.openxmlformats.org/officeDocument/2006/relationships/slideLayout" Target="../slideLayouts/slideLayout11.xml"/><Relationship Id="rId6" Type="http://schemas.openxmlformats.org/officeDocument/2006/relationships/image" Target="../media/image33.jpeg"/><Relationship Id="rId5" Type="http://schemas.openxmlformats.org/officeDocument/2006/relationships/image" Target="../media/image32.jpeg"/><Relationship Id="rId4" Type="http://schemas.openxmlformats.org/officeDocument/2006/relationships/image" Target="../media/image31.jpeg"/></Relationships>
</file>

<file path=ppt/slides/_rels/slide9.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png"/><Relationship Id="rId1" Type="http://schemas.openxmlformats.org/officeDocument/2006/relationships/slideLayout" Target="../slideLayouts/slideLayout15.xml"/><Relationship Id="rId5" Type="http://schemas.openxmlformats.org/officeDocument/2006/relationships/image" Target="../media/image38.jpeg"/><Relationship Id="rId4" Type="http://schemas.openxmlformats.org/officeDocument/2006/relationships/image" Target="../media/image37.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33B96"/>
        </a:solidFill>
        <a:effectLst/>
      </p:bgPr>
    </p:bg>
    <p:spTree>
      <p:nvGrpSpPr>
        <p:cNvPr id="1" name="Shape 249"/>
        <p:cNvGrpSpPr/>
        <p:nvPr/>
      </p:nvGrpSpPr>
      <p:grpSpPr>
        <a:xfrm>
          <a:off x="0" y="0"/>
          <a:ext cx="0" cy="0"/>
          <a:chOff x="0" y="0"/>
          <a:chExt cx="0" cy="0"/>
        </a:xfrm>
      </p:grpSpPr>
      <p:sp>
        <p:nvSpPr>
          <p:cNvPr id="250" name="Google Shape;250;p24"/>
          <p:cNvSpPr/>
          <p:nvPr/>
        </p:nvSpPr>
        <p:spPr>
          <a:xfrm>
            <a:off x="719952" y="2971072"/>
            <a:ext cx="2928316" cy="1039773"/>
          </a:xfrm>
          <a:custGeom>
            <a:avLst/>
            <a:gdLst/>
            <a:ahLst/>
            <a:cxnLst/>
            <a:rect l="l" t="t" r="r" b="b"/>
            <a:pathLst>
              <a:path w="8721" h="8722" extrusionOk="0">
                <a:moveTo>
                  <a:pt x="0" y="1"/>
                </a:moveTo>
                <a:lnTo>
                  <a:pt x="0" y="8721"/>
                </a:lnTo>
                <a:lnTo>
                  <a:pt x="8720" y="8721"/>
                </a:lnTo>
                <a:lnTo>
                  <a:pt x="8720" y="1"/>
                </a:lnTo>
                <a:close/>
              </a:path>
            </a:pathLst>
          </a:custGeom>
          <a:solidFill>
            <a:srgbClr val="A4C1FF">
              <a:alpha val="38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4"/>
          <p:cNvSpPr/>
          <p:nvPr/>
        </p:nvSpPr>
        <p:spPr>
          <a:xfrm>
            <a:off x="3924350" y="4687925"/>
            <a:ext cx="5093450" cy="6725"/>
          </a:xfrm>
          <a:custGeom>
            <a:avLst/>
            <a:gdLst/>
            <a:ahLst/>
            <a:cxnLst/>
            <a:rect l="l" t="t" r="r" b="b"/>
            <a:pathLst>
              <a:path w="203738" h="269" extrusionOk="0">
                <a:moveTo>
                  <a:pt x="101888" y="1"/>
                </a:moveTo>
                <a:cubicBezTo>
                  <a:pt x="45590" y="1"/>
                  <a:pt x="1" y="77"/>
                  <a:pt x="1" y="115"/>
                </a:cubicBezTo>
                <a:cubicBezTo>
                  <a:pt x="1" y="192"/>
                  <a:pt x="45628" y="268"/>
                  <a:pt x="101888" y="268"/>
                </a:cubicBezTo>
                <a:cubicBezTo>
                  <a:pt x="158148" y="268"/>
                  <a:pt x="203737" y="192"/>
                  <a:pt x="203737" y="115"/>
                </a:cubicBezTo>
                <a:cubicBezTo>
                  <a:pt x="203737" y="77"/>
                  <a:pt x="158148" y="1"/>
                  <a:pt x="101888" y="1"/>
                </a:cubicBezTo>
                <a:close/>
              </a:path>
            </a:pathLst>
          </a:custGeom>
          <a:solidFill>
            <a:srgbClr val="A4C1FF">
              <a:alpha val="86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2" name="Google Shape;252;p24"/>
          <p:cNvGrpSpPr/>
          <p:nvPr/>
        </p:nvGrpSpPr>
        <p:grpSpPr>
          <a:xfrm>
            <a:off x="7886766" y="624984"/>
            <a:ext cx="1616918" cy="659805"/>
            <a:chOff x="4431000" y="2613200"/>
            <a:chExt cx="1970650" cy="804150"/>
          </a:xfrm>
        </p:grpSpPr>
        <p:sp>
          <p:nvSpPr>
            <p:cNvPr id="253" name="Google Shape;253;p24"/>
            <p:cNvSpPr/>
            <p:nvPr/>
          </p:nvSpPr>
          <p:spPr>
            <a:xfrm>
              <a:off x="4433875" y="2616050"/>
              <a:ext cx="1964925" cy="798425"/>
            </a:xfrm>
            <a:custGeom>
              <a:avLst/>
              <a:gdLst/>
              <a:ahLst/>
              <a:cxnLst/>
              <a:rect l="l" t="t" r="r" b="b"/>
              <a:pathLst>
                <a:path w="78597" h="31937" extrusionOk="0">
                  <a:moveTo>
                    <a:pt x="1" y="1"/>
                  </a:moveTo>
                  <a:lnTo>
                    <a:pt x="1" y="31936"/>
                  </a:lnTo>
                  <a:lnTo>
                    <a:pt x="78596" y="31936"/>
                  </a:lnTo>
                  <a:lnTo>
                    <a:pt x="78596" y="1"/>
                  </a:lnTo>
                  <a:close/>
                </a:path>
              </a:pathLst>
            </a:custGeom>
            <a:solidFill>
              <a:srgbClr val="A4C1FF">
                <a:alpha val="86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4"/>
            <p:cNvSpPr/>
            <p:nvPr/>
          </p:nvSpPr>
          <p:spPr>
            <a:xfrm>
              <a:off x="4431000" y="2613200"/>
              <a:ext cx="1970650" cy="804150"/>
            </a:xfrm>
            <a:custGeom>
              <a:avLst/>
              <a:gdLst/>
              <a:ahLst/>
              <a:cxnLst/>
              <a:rect l="l" t="t" r="r" b="b"/>
              <a:pathLst>
                <a:path w="78826" h="32166" extrusionOk="0">
                  <a:moveTo>
                    <a:pt x="1" y="0"/>
                  </a:moveTo>
                  <a:lnTo>
                    <a:pt x="1" y="115"/>
                  </a:lnTo>
                  <a:lnTo>
                    <a:pt x="1" y="32050"/>
                  </a:lnTo>
                  <a:lnTo>
                    <a:pt x="1" y="32165"/>
                  </a:lnTo>
                  <a:lnTo>
                    <a:pt x="116" y="32165"/>
                  </a:lnTo>
                  <a:lnTo>
                    <a:pt x="56567" y="32050"/>
                  </a:lnTo>
                  <a:lnTo>
                    <a:pt x="72859" y="32012"/>
                  </a:lnTo>
                  <a:lnTo>
                    <a:pt x="56528" y="31974"/>
                  </a:lnTo>
                  <a:lnTo>
                    <a:pt x="269" y="31936"/>
                  </a:lnTo>
                  <a:lnTo>
                    <a:pt x="269" y="31936"/>
                  </a:lnTo>
                  <a:lnTo>
                    <a:pt x="269" y="230"/>
                  </a:lnTo>
                  <a:lnTo>
                    <a:pt x="269" y="230"/>
                  </a:lnTo>
                  <a:lnTo>
                    <a:pt x="78673" y="191"/>
                  </a:lnTo>
                  <a:lnTo>
                    <a:pt x="78673" y="191"/>
                  </a:lnTo>
                  <a:cubicBezTo>
                    <a:pt x="78711" y="10023"/>
                    <a:pt x="78711" y="17952"/>
                    <a:pt x="78711" y="23445"/>
                  </a:cubicBezTo>
                  <a:lnTo>
                    <a:pt x="78711" y="29832"/>
                  </a:lnTo>
                  <a:lnTo>
                    <a:pt x="78711" y="31477"/>
                  </a:lnTo>
                  <a:lnTo>
                    <a:pt x="78711" y="32050"/>
                  </a:lnTo>
                  <a:cubicBezTo>
                    <a:pt x="78711" y="32050"/>
                    <a:pt x="78788" y="31897"/>
                    <a:pt x="78788" y="31515"/>
                  </a:cubicBezTo>
                  <a:lnTo>
                    <a:pt x="78788" y="29870"/>
                  </a:lnTo>
                  <a:lnTo>
                    <a:pt x="78788" y="23521"/>
                  </a:lnTo>
                  <a:cubicBezTo>
                    <a:pt x="78788" y="17976"/>
                    <a:pt x="78826" y="10021"/>
                    <a:pt x="78826" y="115"/>
                  </a:cubicBezTo>
                  <a:lnTo>
                    <a:pt x="78826" y="38"/>
                  </a:lnTo>
                  <a:lnTo>
                    <a:pt x="78711" y="38"/>
                  </a:lnTo>
                  <a:lnTo>
                    <a:pt x="116"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4"/>
            <p:cNvSpPr/>
            <p:nvPr/>
          </p:nvSpPr>
          <p:spPr>
            <a:xfrm>
              <a:off x="4435800" y="2721225"/>
              <a:ext cx="1962025" cy="5775"/>
            </a:xfrm>
            <a:custGeom>
              <a:avLst/>
              <a:gdLst/>
              <a:ahLst/>
              <a:cxnLst/>
              <a:rect l="l" t="t" r="r" b="b"/>
              <a:pathLst>
                <a:path w="78481" h="231" extrusionOk="0">
                  <a:moveTo>
                    <a:pt x="39240" y="1"/>
                  </a:moveTo>
                  <a:cubicBezTo>
                    <a:pt x="17555" y="1"/>
                    <a:pt x="0" y="39"/>
                    <a:pt x="0" y="116"/>
                  </a:cubicBezTo>
                  <a:cubicBezTo>
                    <a:pt x="0" y="154"/>
                    <a:pt x="17555" y="230"/>
                    <a:pt x="39240" y="230"/>
                  </a:cubicBezTo>
                  <a:cubicBezTo>
                    <a:pt x="60926" y="230"/>
                    <a:pt x="78481" y="192"/>
                    <a:pt x="78481" y="116"/>
                  </a:cubicBezTo>
                  <a:cubicBezTo>
                    <a:pt x="78481" y="39"/>
                    <a:pt x="60926" y="1"/>
                    <a:pt x="39240" y="1"/>
                  </a:cubicBezTo>
                  <a:close/>
                </a:path>
              </a:pathLst>
            </a:custGeom>
            <a:solidFill>
              <a:srgbClr val="133B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4"/>
            <p:cNvSpPr/>
            <p:nvPr/>
          </p:nvSpPr>
          <p:spPr>
            <a:xfrm>
              <a:off x="4484550" y="2661000"/>
              <a:ext cx="33500" cy="28750"/>
            </a:xfrm>
            <a:custGeom>
              <a:avLst/>
              <a:gdLst/>
              <a:ahLst/>
              <a:cxnLst/>
              <a:rect l="l" t="t" r="r" b="b"/>
              <a:pathLst>
                <a:path w="1340" h="1150" extrusionOk="0">
                  <a:moveTo>
                    <a:pt x="766" y="0"/>
                  </a:moveTo>
                  <a:cubicBezTo>
                    <a:pt x="230" y="0"/>
                    <a:pt x="1" y="612"/>
                    <a:pt x="345" y="995"/>
                  </a:cubicBezTo>
                  <a:cubicBezTo>
                    <a:pt x="464" y="1102"/>
                    <a:pt x="605" y="1150"/>
                    <a:pt x="744" y="1150"/>
                  </a:cubicBezTo>
                  <a:cubicBezTo>
                    <a:pt x="1049" y="1150"/>
                    <a:pt x="1339" y="916"/>
                    <a:pt x="1339" y="574"/>
                  </a:cubicBezTo>
                  <a:cubicBezTo>
                    <a:pt x="1339" y="268"/>
                    <a:pt x="1071" y="0"/>
                    <a:pt x="766" y="0"/>
                  </a:cubicBezTo>
                  <a:close/>
                </a:path>
              </a:pathLst>
            </a:custGeom>
            <a:solidFill>
              <a:srgbClr val="A4C1FF">
                <a:alpha val="86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4"/>
            <p:cNvSpPr/>
            <p:nvPr/>
          </p:nvSpPr>
          <p:spPr>
            <a:xfrm>
              <a:off x="4533325" y="2661000"/>
              <a:ext cx="33475" cy="28750"/>
            </a:xfrm>
            <a:custGeom>
              <a:avLst/>
              <a:gdLst/>
              <a:ahLst/>
              <a:cxnLst/>
              <a:rect l="l" t="t" r="r" b="b"/>
              <a:pathLst>
                <a:path w="1339" h="1150" extrusionOk="0">
                  <a:moveTo>
                    <a:pt x="765" y="0"/>
                  </a:moveTo>
                  <a:cubicBezTo>
                    <a:pt x="268" y="0"/>
                    <a:pt x="0" y="612"/>
                    <a:pt x="344" y="995"/>
                  </a:cubicBezTo>
                  <a:cubicBezTo>
                    <a:pt x="464" y="1102"/>
                    <a:pt x="605" y="1150"/>
                    <a:pt x="743" y="1150"/>
                  </a:cubicBezTo>
                  <a:cubicBezTo>
                    <a:pt x="1049" y="1150"/>
                    <a:pt x="1339" y="916"/>
                    <a:pt x="1339" y="574"/>
                  </a:cubicBezTo>
                  <a:cubicBezTo>
                    <a:pt x="1339" y="268"/>
                    <a:pt x="1071" y="0"/>
                    <a:pt x="765" y="0"/>
                  </a:cubicBezTo>
                  <a:close/>
                </a:path>
              </a:pathLst>
            </a:custGeom>
            <a:solidFill>
              <a:srgbClr val="A4C1FF">
                <a:alpha val="86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4"/>
            <p:cNvSpPr/>
            <p:nvPr/>
          </p:nvSpPr>
          <p:spPr>
            <a:xfrm>
              <a:off x="4584950" y="2659575"/>
              <a:ext cx="30625" cy="28700"/>
            </a:xfrm>
            <a:custGeom>
              <a:avLst/>
              <a:gdLst/>
              <a:ahLst/>
              <a:cxnLst/>
              <a:rect l="l" t="t" r="r" b="b"/>
              <a:pathLst>
                <a:path w="1225" h="1148" extrusionOk="0">
                  <a:moveTo>
                    <a:pt x="612" y="0"/>
                  </a:moveTo>
                  <a:cubicBezTo>
                    <a:pt x="306" y="0"/>
                    <a:pt x="0" y="210"/>
                    <a:pt x="39" y="631"/>
                  </a:cubicBezTo>
                  <a:cubicBezTo>
                    <a:pt x="77" y="975"/>
                    <a:pt x="354" y="1147"/>
                    <a:pt x="627" y="1147"/>
                  </a:cubicBezTo>
                  <a:cubicBezTo>
                    <a:pt x="899" y="1147"/>
                    <a:pt x="1167" y="975"/>
                    <a:pt x="1186" y="631"/>
                  </a:cubicBezTo>
                  <a:cubicBezTo>
                    <a:pt x="1224" y="210"/>
                    <a:pt x="918" y="0"/>
                    <a:pt x="612" y="0"/>
                  </a:cubicBezTo>
                  <a:close/>
                </a:path>
              </a:pathLst>
            </a:custGeom>
            <a:solidFill>
              <a:srgbClr val="A4C1FF">
                <a:alpha val="86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24"/>
            <p:cNvSpPr/>
            <p:nvPr/>
          </p:nvSpPr>
          <p:spPr>
            <a:xfrm>
              <a:off x="4484550" y="2661000"/>
              <a:ext cx="33500" cy="28750"/>
            </a:xfrm>
            <a:custGeom>
              <a:avLst/>
              <a:gdLst/>
              <a:ahLst/>
              <a:cxnLst/>
              <a:rect l="l" t="t" r="r" b="b"/>
              <a:pathLst>
                <a:path w="1340" h="1150" extrusionOk="0">
                  <a:moveTo>
                    <a:pt x="766" y="0"/>
                  </a:moveTo>
                  <a:cubicBezTo>
                    <a:pt x="230" y="0"/>
                    <a:pt x="1" y="612"/>
                    <a:pt x="345" y="995"/>
                  </a:cubicBezTo>
                  <a:cubicBezTo>
                    <a:pt x="464" y="1102"/>
                    <a:pt x="605" y="1150"/>
                    <a:pt x="744" y="1150"/>
                  </a:cubicBezTo>
                  <a:cubicBezTo>
                    <a:pt x="1049" y="1150"/>
                    <a:pt x="1339" y="916"/>
                    <a:pt x="1339" y="574"/>
                  </a:cubicBezTo>
                  <a:cubicBezTo>
                    <a:pt x="1339" y="268"/>
                    <a:pt x="1071" y="0"/>
                    <a:pt x="766" y="0"/>
                  </a:cubicBezTo>
                  <a:close/>
                </a:path>
              </a:pathLst>
            </a:custGeom>
            <a:solidFill>
              <a:srgbClr val="A4C1FF">
                <a:alpha val="86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4"/>
            <p:cNvSpPr/>
            <p:nvPr/>
          </p:nvSpPr>
          <p:spPr>
            <a:xfrm>
              <a:off x="4533325" y="2661000"/>
              <a:ext cx="33475" cy="28750"/>
            </a:xfrm>
            <a:custGeom>
              <a:avLst/>
              <a:gdLst/>
              <a:ahLst/>
              <a:cxnLst/>
              <a:rect l="l" t="t" r="r" b="b"/>
              <a:pathLst>
                <a:path w="1339" h="1150" extrusionOk="0">
                  <a:moveTo>
                    <a:pt x="765" y="0"/>
                  </a:moveTo>
                  <a:cubicBezTo>
                    <a:pt x="268" y="0"/>
                    <a:pt x="0" y="612"/>
                    <a:pt x="344" y="995"/>
                  </a:cubicBezTo>
                  <a:cubicBezTo>
                    <a:pt x="464" y="1102"/>
                    <a:pt x="605" y="1150"/>
                    <a:pt x="743" y="1150"/>
                  </a:cubicBezTo>
                  <a:cubicBezTo>
                    <a:pt x="1049" y="1150"/>
                    <a:pt x="1339" y="916"/>
                    <a:pt x="1339" y="574"/>
                  </a:cubicBezTo>
                  <a:cubicBezTo>
                    <a:pt x="1339" y="268"/>
                    <a:pt x="1071" y="0"/>
                    <a:pt x="765" y="0"/>
                  </a:cubicBezTo>
                  <a:close/>
                </a:path>
              </a:pathLst>
            </a:custGeom>
            <a:solidFill>
              <a:srgbClr val="A4C1FF">
                <a:alpha val="86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24"/>
            <p:cNvSpPr/>
            <p:nvPr/>
          </p:nvSpPr>
          <p:spPr>
            <a:xfrm>
              <a:off x="4584950" y="2659575"/>
              <a:ext cx="30625" cy="28700"/>
            </a:xfrm>
            <a:custGeom>
              <a:avLst/>
              <a:gdLst/>
              <a:ahLst/>
              <a:cxnLst/>
              <a:rect l="l" t="t" r="r" b="b"/>
              <a:pathLst>
                <a:path w="1225" h="1148" extrusionOk="0">
                  <a:moveTo>
                    <a:pt x="612" y="0"/>
                  </a:moveTo>
                  <a:cubicBezTo>
                    <a:pt x="306" y="0"/>
                    <a:pt x="0" y="210"/>
                    <a:pt x="39" y="631"/>
                  </a:cubicBezTo>
                  <a:cubicBezTo>
                    <a:pt x="77" y="975"/>
                    <a:pt x="354" y="1147"/>
                    <a:pt x="627" y="1147"/>
                  </a:cubicBezTo>
                  <a:cubicBezTo>
                    <a:pt x="899" y="1147"/>
                    <a:pt x="1167" y="975"/>
                    <a:pt x="1186" y="631"/>
                  </a:cubicBezTo>
                  <a:cubicBezTo>
                    <a:pt x="1224" y="210"/>
                    <a:pt x="918" y="0"/>
                    <a:pt x="612" y="0"/>
                  </a:cubicBezTo>
                  <a:close/>
                </a:path>
              </a:pathLst>
            </a:custGeom>
            <a:solidFill>
              <a:srgbClr val="A4C1FF">
                <a:alpha val="86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4"/>
            <p:cNvSpPr/>
            <p:nvPr/>
          </p:nvSpPr>
          <p:spPr>
            <a:xfrm>
              <a:off x="4600250" y="2853175"/>
              <a:ext cx="475225" cy="475250"/>
            </a:xfrm>
            <a:custGeom>
              <a:avLst/>
              <a:gdLst/>
              <a:ahLst/>
              <a:cxnLst/>
              <a:rect l="l" t="t" r="r" b="b"/>
              <a:pathLst>
                <a:path w="19009" h="19010" extrusionOk="0">
                  <a:moveTo>
                    <a:pt x="0" y="1"/>
                  </a:moveTo>
                  <a:lnTo>
                    <a:pt x="0" y="19009"/>
                  </a:lnTo>
                  <a:lnTo>
                    <a:pt x="19009" y="19009"/>
                  </a:lnTo>
                  <a:lnTo>
                    <a:pt x="19009"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4"/>
            <p:cNvSpPr/>
            <p:nvPr/>
          </p:nvSpPr>
          <p:spPr>
            <a:xfrm>
              <a:off x="5172025" y="2977475"/>
              <a:ext cx="1091000" cy="5775"/>
            </a:xfrm>
            <a:custGeom>
              <a:avLst/>
              <a:gdLst/>
              <a:ahLst/>
              <a:cxnLst/>
              <a:rect l="l" t="t" r="r" b="b"/>
              <a:pathLst>
                <a:path w="43640" h="231" extrusionOk="0">
                  <a:moveTo>
                    <a:pt x="21801" y="1"/>
                  </a:moveTo>
                  <a:cubicBezTo>
                    <a:pt x="9753" y="1"/>
                    <a:pt x="0" y="39"/>
                    <a:pt x="0" y="116"/>
                  </a:cubicBezTo>
                  <a:cubicBezTo>
                    <a:pt x="0" y="192"/>
                    <a:pt x="9753" y="230"/>
                    <a:pt x="21801" y="230"/>
                  </a:cubicBezTo>
                  <a:cubicBezTo>
                    <a:pt x="33886" y="230"/>
                    <a:pt x="43639" y="192"/>
                    <a:pt x="43639" y="116"/>
                  </a:cubicBezTo>
                  <a:cubicBezTo>
                    <a:pt x="43639" y="39"/>
                    <a:pt x="33886" y="1"/>
                    <a:pt x="21801" y="1"/>
                  </a:cubicBezTo>
                  <a:close/>
                </a:path>
              </a:pathLst>
            </a:custGeom>
            <a:solidFill>
              <a:srgbClr val="133B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24"/>
            <p:cNvSpPr/>
            <p:nvPr/>
          </p:nvSpPr>
          <p:spPr>
            <a:xfrm>
              <a:off x="5172025" y="3074050"/>
              <a:ext cx="1091000" cy="6725"/>
            </a:xfrm>
            <a:custGeom>
              <a:avLst/>
              <a:gdLst/>
              <a:ahLst/>
              <a:cxnLst/>
              <a:rect l="l" t="t" r="r" b="b"/>
              <a:pathLst>
                <a:path w="43640" h="269" extrusionOk="0">
                  <a:moveTo>
                    <a:pt x="21801" y="1"/>
                  </a:moveTo>
                  <a:cubicBezTo>
                    <a:pt x="9753" y="1"/>
                    <a:pt x="0" y="77"/>
                    <a:pt x="0" y="115"/>
                  </a:cubicBezTo>
                  <a:cubicBezTo>
                    <a:pt x="0" y="192"/>
                    <a:pt x="9753" y="268"/>
                    <a:pt x="21801" y="268"/>
                  </a:cubicBezTo>
                  <a:cubicBezTo>
                    <a:pt x="33886" y="268"/>
                    <a:pt x="43639" y="192"/>
                    <a:pt x="43639" y="115"/>
                  </a:cubicBezTo>
                  <a:cubicBezTo>
                    <a:pt x="43639" y="77"/>
                    <a:pt x="33886" y="1"/>
                    <a:pt x="21801" y="1"/>
                  </a:cubicBezTo>
                  <a:close/>
                </a:path>
              </a:pathLst>
            </a:custGeom>
            <a:solidFill>
              <a:srgbClr val="133B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24"/>
            <p:cNvSpPr/>
            <p:nvPr/>
          </p:nvSpPr>
          <p:spPr>
            <a:xfrm>
              <a:off x="5172025" y="3171575"/>
              <a:ext cx="702800" cy="4825"/>
            </a:xfrm>
            <a:custGeom>
              <a:avLst/>
              <a:gdLst/>
              <a:ahLst/>
              <a:cxnLst/>
              <a:rect l="l" t="t" r="r" b="b"/>
              <a:pathLst>
                <a:path w="28112" h="193" extrusionOk="0">
                  <a:moveTo>
                    <a:pt x="14037" y="1"/>
                  </a:moveTo>
                  <a:lnTo>
                    <a:pt x="4093" y="39"/>
                  </a:lnTo>
                  <a:lnTo>
                    <a:pt x="1110" y="77"/>
                  </a:lnTo>
                  <a:lnTo>
                    <a:pt x="0" y="77"/>
                  </a:lnTo>
                  <a:cubicBezTo>
                    <a:pt x="77" y="116"/>
                    <a:pt x="192" y="116"/>
                    <a:pt x="268" y="116"/>
                  </a:cubicBezTo>
                  <a:lnTo>
                    <a:pt x="1110" y="116"/>
                  </a:lnTo>
                  <a:lnTo>
                    <a:pt x="4093" y="154"/>
                  </a:lnTo>
                  <a:lnTo>
                    <a:pt x="14037" y="192"/>
                  </a:lnTo>
                  <a:lnTo>
                    <a:pt x="23981" y="154"/>
                  </a:lnTo>
                  <a:lnTo>
                    <a:pt x="27002" y="116"/>
                  </a:lnTo>
                  <a:lnTo>
                    <a:pt x="27805" y="116"/>
                  </a:lnTo>
                  <a:cubicBezTo>
                    <a:pt x="27920" y="116"/>
                    <a:pt x="27997" y="116"/>
                    <a:pt x="28111" y="77"/>
                  </a:cubicBezTo>
                  <a:lnTo>
                    <a:pt x="27002" y="77"/>
                  </a:lnTo>
                  <a:lnTo>
                    <a:pt x="23981" y="39"/>
                  </a:lnTo>
                  <a:lnTo>
                    <a:pt x="14037" y="1"/>
                  </a:lnTo>
                  <a:close/>
                </a:path>
              </a:pathLst>
            </a:custGeom>
            <a:solidFill>
              <a:srgbClr val="133B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6" name="Google Shape;266;p24"/>
          <p:cNvSpPr txBox="1">
            <a:spLocks noGrp="1"/>
          </p:cNvSpPr>
          <p:nvPr>
            <p:ph type="subTitle" idx="1"/>
          </p:nvPr>
        </p:nvSpPr>
        <p:spPr>
          <a:xfrm>
            <a:off x="769357" y="3037500"/>
            <a:ext cx="2887544" cy="114755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Presentado:</a:t>
            </a:r>
          </a:p>
          <a:p>
            <a:pPr marL="0" lvl="0" indent="0" algn="l" rtl="0">
              <a:spcBef>
                <a:spcPts val="0"/>
              </a:spcBef>
              <a:spcAft>
                <a:spcPts val="0"/>
              </a:spcAft>
              <a:buNone/>
            </a:pPr>
            <a:r>
              <a:rPr lang="es-MX" sz="1000"/>
              <a:t>HERNANDEZ REYES ROBERTO SAUL</a:t>
            </a:r>
          </a:p>
          <a:p>
            <a:pPr marL="0" lvl="0" indent="0" algn="l" rtl="0">
              <a:spcBef>
                <a:spcPts val="0"/>
              </a:spcBef>
              <a:spcAft>
                <a:spcPts val="0"/>
              </a:spcAft>
              <a:buNone/>
            </a:pPr>
            <a:r>
              <a:rPr lang="es-MX" sz="1000"/>
              <a:t>SANCHEZ LOPEZ LUIS URIEL</a:t>
            </a:r>
          </a:p>
          <a:p>
            <a:pPr marL="0" lvl="0" indent="0" algn="l" rtl="0">
              <a:spcBef>
                <a:spcPts val="0"/>
              </a:spcBef>
              <a:spcAft>
                <a:spcPts val="0"/>
              </a:spcAft>
              <a:buNone/>
            </a:pPr>
            <a:r>
              <a:rPr lang="es-MX" sz="1000"/>
              <a:t>VELASQUEZ REYES ROMAN GABRIEL</a:t>
            </a:r>
          </a:p>
          <a:p>
            <a:pPr marL="0" lvl="0" indent="0" algn="l" rtl="0">
              <a:spcBef>
                <a:spcPts val="0"/>
              </a:spcBef>
              <a:spcAft>
                <a:spcPts val="0"/>
              </a:spcAft>
              <a:buNone/>
            </a:pPr>
            <a:endParaRPr lang="es-MX"/>
          </a:p>
        </p:txBody>
      </p:sp>
      <p:grpSp>
        <p:nvGrpSpPr>
          <p:cNvPr id="267" name="Google Shape;267;p24"/>
          <p:cNvGrpSpPr/>
          <p:nvPr/>
        </p:nvGrpSpPr>
        <p:grpSpPr>
          <a:xfrm>
            <a:off x="-275236" y="3881925"/>
            <a:ext cx="1527000" cy="886375"/>
            <a:chOff x="1515700" y="3606625"/>
            <a:chExt cx="1527000" cy="886375"/>
          </a:xfrm>
        </p:grpSpPr>
        <p:sp>
          <p:nvSpPr>
            <p:cNvPr id="268" name="Google Shape;268;p24"/>
            <p:cNvSpPr/>
            <p:nvPr/>
          </p:nvSpPr>
          <p:spPr>
            <a:xfrm>
              <a:off x="1515700" y="3606625"/>
              <a:ext cx="1527000" cy="886375"/>
            </a:xfrm>
            <a:custGeom>
              <a:avLst/>
              <a:gdLst/>
              <a:ahLst/>
              <a:cxnLst/>
              <a:rect l="l" t="t" r="r" b="b"/>
              <a:pathLst>
                <a:path w="61080" h="35455" extrusionOk="0">
                  <a:moveTo>
                    <a:pt x="1" y="1"/>
                  </a:moveTo>
                  <a:lnTo>
                    <a:pt x="1" y="116"/>
                  </a:lnTo>
                  <a:lnTo>
                    <a:pt x="1" y="35340"/>
                  </a:lnTo>
                  <a:lnTo>
                    <a:pt x="1" y="35455"/>
                  </a:lnTo>
                  <a:lnTo>
                    <a:pt x="115" y="35455"/>
                  </a:lnTo>
                  <a:lnTo>
                    <a:pt x="44022" y="35340"/>
                  </a:lnTo>
                  <a:lnTo>
                    <a:pt x="56528" y="35302"/>
                  </a:lnTo>
                  <a:lnTo>
                    <a:pt x="43945" y="35264"/>
                  </a:lnTo>
                  <a:lnTo>
                    <a:pt x="307" y="35225"/>
                  </a:lnTo>
                  <a:lnTo>
                    <a:pt x="307" y="35225"/>
                  </a:lnTo>
                  <a:lnTo>
                    <a:pt x="307" y="268"/>
                  </a:lnTo>
                  <a:lnTo>
                    <a:pt x="307" y="268"/>
                  </a:lnTo>
                  <a:lnTo>
                    <a:pt x="60927" y="230"/>
                  </a:lnTo>
                  <a:lnTo>
                    <a:pt x="60927" y="230"/>
                  </a:lnTo>
                  <a:cubicBezTo>
                    <a:pt x="60965" y="11001"/>
                    <a:pt x="61003" y="19719"/>
                    <a:pt x="61003" y="25817"/>
                  </a:cubicBezTo>
                  <a:lnTo>
                    <a:pt x="61003" y="32854"/>
                  </a:lnTo>
                  <a:lnTo>
                    <a:pt x="61003" y="32892"/>
                  </a:lnTo>
                  <a:cubicBezTo>
                    <a:pt x="61041" y="31286"/>
                    <a:pt x="61041" y="28915"/>
                    <a:pt x="61041" y="25855"/>
                  </a:cubicBezTo>
                  <a:cubicBezTo>
                    <a:pt x="61041" y="19774"/>
                    <a:pt x="61080" y="10939"/>
                    <a:pt x="61080" y="116"/>
                  </a:cubicBezTo>
                  <a:lnTo>
                    <a:pt x="61080" y="39"/>
                  </a:lnTo>
                  <a:lnTo>
                    <a:pt x="61003" y="39"/>
                  </a:lnTo>
                  <a:lnTo>
                    <a:pt x="154" y="1"/>
                  </a:lnTo>
                  <a:close/>
                </a:path>
              </a:pathLst>
            </a:custGeom>
            <a:solidFill>
              <a:srgbClr val="A4C1FF">
                <a:alpha val="86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4"/>
            <p:cNvSpPr/>
            <p:nvPr/>
          </p:nvSpPr>
          <p:spPr>
            <a:xfrm>
              <a:off x="1520475" y="3712775"/>
              <a:ext cx="1520325" cy="6700"/>
            </a:xfrm>
            <a:custGeom>
              <a:avLst/>
              <a:gdLst/>
              <a:ahLst/>
              <a:cxnLst/>
              <a:rect l="l" t="t" r="r" b="b"/>
              <a:pathLst>
                <a:path w="60813" h="268" extrusionOk="0">
                  <a:moveTo>
                    <a:pt x="30406" y="0"/>
                  </a:moveTo>
                  <a:cubicBezTo>
                    <a:pt x="13616" y="0"/>
                    <a:pt x="1" y="77"/>
                    <a:pt x="1" y="153"/>
                  </a:cubicBezTo>
                  <a:cubicBezTo>
                    <a:pt x="1" y="191"/>
                    <a:pt x="13616" y="268"/>
                    <a:pt x="30406" y="268"/>
                  </a:cubicBezTo>
                  <a:cubicBezTo>
                    <a:pt x="47196" y="268"/>
                    <a:pt x="60812" y="191"/>
                    <a:pt x="60812" y="153"/>
                  </a:cubicBezTo>
                  <a:cubicBezTo>
                    <a:pt x="60812" y="77"/>
                    <a:pt x="47196" y="0"/>
                    <a:pt x="30406" y="0"/>
                  </a:cubicBezTo>
                  <a:close/>
                </a:path>
              </a:pathLst>
            </a:custGeom>
            <a:solidFill>
              <a:srgbClr val="A4C1FF">
                <a:alpha val="86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4"/>
            <p:cNvSpPr/>
            <p:nvPr/>
          </p:nvSpPr>
          <p:spPr>
            <a:xfrm>
              <a:off x="1650525" y="3861925"/>
              <a:ext cx="470450" cy="469500"/>
            </a:xfrm>
            <a:custGeom>
              <a:avLst/>
              <a:gdLst/>
              <a:ahLst/>
              <a:cxnLst/>
              <a:rect l="l" t="t" r="r" b="b"/>
              <a:pathLst>
                <a:path w="18818" h="18780" extrusionOk="0">
                  <a:moveTo>
                    <a:pt x="0" y="0"/>
                  </a:moveTo>
                  <a:lnTo>
                    <a:pt x="0" y="18779"/>
                  </a:lnTo>
                  <a:lnTo>
                    <a:pt x="18817" y="18779"/>
                  </a:lnTo>
                  <a:lnTo>
                    <a:pt x="18817" y="0"/>
                  </a:lnTo>
                  <a:close/>
                </a:path>
              </a:pathLst>
            </a:custGeom>
            <a:solidFill>
              <a:srgbClr val="A4C1FF">
                <a:alpha val="86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4"/>
            <p:cNvSpPr/>
            <p:nvPr/>
          </p:nvSpPr>
          <p:spPr>
            <a:xfrm>
              <a:off x="2250025" y="3936500"/>
              <a:ext cx="679850" cy="5775"/>
            </a:xfrm>
            <a:custGeom>
              <a:avLst/>
              <a:gdLst/>
              <a:ahLst/>
              <a:cxnLst/>
              <a:rect l="l" t="t" r="r" b="b"/>
              <a:pathLst>
                <a:path w="27194" h="231" extrusionOk="0">
                  <a:moveTo>
                    <a:pt x="154" y="87"/>
                  </a:moveTo>
                  <a:cubicBezTo>
                    <a:pt x="106" y="87"/>
                    <a:pt x="58" y="96"/>
                    <a:pt x="1" y="115"/>
                  </a:cubicBezTo>
                  <a:lnTo>
                    <a:pt x="307" y="115"/>
                  </a:lnTo>
                  <a:cubicBezTo>
                    <a:pt x="249" y="96"/>
                    <a:pt x="201" y="87"/>
                    <a:pt x="154" y="87"/>
                  </a:cubicBezTo>
                  <a:close/>
                  <a:moveTo>
                    <a:pt x="27079" y="87"/>
                  </a:moveTo>
                  <a:cubicBezTo>
                    <a:pt x="27041" y="87"/>
                    <a:pt x="27002" y="96"/>
                    <a:pt x="26964" y="115"/>
                  </a:cubicBezTo>
                  <a:lnTo>
                    <a:pt x="27194" y="115"/>
                  </a:lnTo>
                  <a:cubicBezTo>
                    <a:pt x="27155" y="96"/>
                    <a:pt x="27117" y="87"/>
                    <a:pt x="27079" y="87"/>
                  </a:cubicBezTo>
                  <a:close/>
                  <a:moveTo>
                    <a:pt x="13616" y="1"/>
                  </a:moveTo>
                  <a:lnTo>
                    <a:pt x="4016" y="39"/>
                  </a:lnTo>
                  <a:lnTo>
                    <a:pt x="1071" y="77"/>
                  </a:lnTo>
                  <a:lnTo>
                    <a:pt x="307" y="115"/>
                  </a:lnTo>
                  <a:lnTo>
                    <a:pt x="1071" y="154"/>
                  </a:lnTo>
                  <a:lnTo>
                    <a:pt x="4016" y="192"/>
                  </a:lnTo>
                  <a:lnTo>
                    <a:pt x="13578" y="230"/>
                  </a:lnTo>
                  <a:lnTo>
                    <a:pt x="23216" y="192"/>
                  </a:lnTo>
                  <a:lnTo>
                    <a:pt x="26123" y="154"/>
                  </a:lnTo>
                  <a:lnTo>
                    <a:pt x="26926" y="115"/>
                  </a:lnTo>
                  <a:lnTo>
                    <a:pt x="26964" y="115"/>
                  </a:lnTo>
                  <a:lnTo>
                    <a:pt x="26161" y="77"/>
                  </a:lnTo>
                  <a:lnTo>
                    <a:pt x="23254" y="39"/>
                  </a:lnTo>
                  <a:lnTo>
                    <a:pt x="13616" y="1"/>
                  </a:lnTo>
                  <a:close/>
                </a:path>
              </a:pathLst>
            </a:custGeom>
            <a:solidFill>
              <a:srgbClr val="A4C1FF">
                <a:alpha val="86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4"/>
            <p:cNvSpPr/>
            <p:nvPr/>
          </p:nvSpPr>
          <p:spPr>
            <a:xfrm>
              <a:off x="2250025" y="4040725"/>
              <a:ext cx="695150" cy="6725"/>
            </a:xfrm>
            <a:custGeom>
              <a:avLst/>
              <a:gdLst/>
              <a:ahLst/>
              <a:cxnLst/>
              <a:rect l="l" t="t" r="r" b="b"/>
              <a:pathLst>
                <a:path w="27806" h="269" extrusionOk="0">
                  <a:moveTo>
                    <a:pt x="13884" y="0"/>
                  </a:moveTo>
                  <a:lnTo>
                    <a:pt x="4055" y="39"/>
                  </a:lnTo>
                  <a:lnTo>
                    <a:pt x="1071" y="77"/>
                  </a:lnTo>
                  <a:lnTo>
                    <a:pt x="268" y="115"/>
                  </a:lnTo>
                  <a:cubicBezTo>
                    <a:pt x="192" y="115"/>
                    <a:pt x="77" y="115"/>
                    <a:pt x="1" y="153"/>
                  </a:cubicBezTo>
                  <a:lnTo>
                    <a:pt x="268" y="153"/>
                  </a:lnTo>
                  <a:lnTo>
                    <a:pt x="1071" y="192"/>
                  </a:lnTo>
                  <a:lnTo>
                    <a:pt x="4055" y="230"/>
                  </a:lnTo>
                  <a:lnTo>
                    <a:pt x="13884" y="268"/>
                  </a:lnTo>
                  <a:lnTo>
                    <a:pt x="23751" y="230"/>
                  </a:lnTo>
                  <a:lnTo>
                    <a:pt x="26735" y="192"/>
                  </a:lnTo>
                  <a:lnTo>
                    <a:pt x="27538" y="153"/>
                  </a:lnTo>
                  <a:lnTo>
                    <a:pt x="27805" y="153"/>
                  </a:lnTo>
                  <a:cubicBezTo>
                    <a:pt x="27729" y="115"/>
                    <a:pt x="27614" y="115"/>
                    <a:pt x="27538" y="115"/>
                  </a:cubicBezTo>
                  <a:lnTo>
                    <a:pt x="26735" y="77"/>
                  </a:lnTo>
                  <a:lnTo>
                    <a:pt x="23751" y="39"/>
                  </a:lnTo>
                  <a:lnTo>
                    <a:pt x="13884" y="0"/>
                  </a:lnTo>
                  <a:close/>
                </a:path>
              </a:pathLst>
            </a:custGeom>
            <a:solidFill>
              <a:srgbClr val="A4C1FF">
                <a:alpha val="86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4"/>
            <p:cNvSpPr/>
            <p:nvPr/>
          </p:nvSpPr>
          <p:spPr>
            <a:xfrm>
              <a:off x="2250025" y="4145900"/>
              <a:ext cx="695150" cy="5750"/>
            </a:xfrm>
            <a:custGeom>
              <a:avLst/>
              <a:gdLst/>
              <a:ahLst/>
              <a:cxnLst/>
              <a:rect l="l" t="t" r="r" b="b"/>
              <a:pathLst>
                <a:path w="27806" h="230" extrusionOk="0">
                  <a:moveTo>
                    <a:pt x="182" y="98"/>
                  </a:moveTo>
                  <a:cubicBezTo>
                    <a:pt x="120" y="98"/>
                    <a:pt x="52" y="115"/>
                    <a:pt x="1" y="115"/>
                  </a:cubicBezTo>
                  <a:cubicBezTo>
                    <a:pt x="39" y="134"/>
                    <a:pt x="87" y="144"/>
                    <a:pt x="134" y="144"/>
                  </a:cubicBezTo>
                  <a:cubicBezTo>
                    <a:pt x="182" y="144"/>
                    <a:pt x="230" y="134"/>
                    <a:pt x="268" y="115"/>
                  </a:cubicBezTo>
                  <a:cubicBezTo>
                    <a:pt x="243" y="103"/>
                    <a:pt x="213" y="98"/>
                    <a:pt x="182" y="98"/>
                  </a:cubicBezTo>
                  <a:close/>
                  <a:moveTo>
                    <a:pt x="27624" y="98"/>
                  </a:moveTo>
                  <a:cubicBezTo>
                    <a:pt x="27593" y="98"/>
                    <a:pt x="27563" y="103"/>
                    <a:pt x="27538" y="115"/>
                  </a:cubicBezTo>
                  <a:cubicBezTo>
                    <a:pt x="27576" y="134"/>
                    <a:pt x="27624" y="144"/>
                    <a:pt x="27672" y="144"/>
                  </a:cubicBezTo>
                  <a:cubicBezTo>
                    <a:pt x="27719" y="144"/>
                    <a:pt x="27767" y="134"/>
                    <a:pt x="27805" y="115"/>
                  </a:cubicBezTo>
                  <a:cubicBezTo>
                    <a:pt x="27754" y="115"/>
                    <a:pt x="27686" y="98"/>
                    <a:pt x="27624" y="98"/>
                  </a:cubicBezTo>
                  <a:close/>
                  <a:moveTo>
                    <a:pt x="13884" y="1"/>
                  </a:moveTo>
                  <a:lnTo>
                    <a:pt x="4055" y="39"/>
                  </a:lnTo>
                  <a:lnTo>
                    <a:pt x="1071" y="77"/>
                  </a:lnTo>
                  <a:lnTo>
                    <a:pt x="268" y="115"/>
                  </a:lnTo>
                  <a:lnTo>
                    <a:pt x="1071" y="154"/>
                  </a:lnTo>
                  <a:lnTo>
                    <a:pt x="4055" y="192"/>
                  </a:lnTo>
                  <a:lnTo>
                    <a:pt x="13884" y="230"/>
                  </a:lnTo>
                  <a:lnTo>
                    <a:pt x="23751" y="192"/>
                  </a:lnTo>
                  <a:lnTo>
                    <a:pt x="26735" y="154"/>
                  </a:lnTo>
                  <a:lnTo>
                    <a:pt x="27538" y="115"/>
                  </a:lnTo>
                  <a:lnTo>
                    <a:pt x="26735" y="77"/>
                  </a:lnTo>
                  <a:lnTo>
                    <a:pt x="23751" y="39"/>
                  </a:lnTo>
                  <a:lnTo>
                    <a:pt x="13884" y="1"/>
                  </a:lnTo>
                  <a:close/>
                </a:path>
              </a:pathLst>
            </a:custGeom>
            <a:solidFill>
              <a:srgbClr val="A4C1FF">
                <a:alpha val="86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4"/>
            <p:cNvSpPr/>
            <p:nvPr/>
          </p:nvSpPr>
          <p:spPr>
            <a:xfrm>
              <a:off x="2250025" y="4251075"/>
              <a:ext cx="695150" cy="5775"/>
            </a:xfrm>
            <a:custGeom>
              <a:avLst/>
              <a:gdLst/>
              <a:ahLst/>
              <a:cxnLst/>
              <a:rect l="l" t="t" r="r" b="b"/>
              <a:pathLst>
                <a:path w="27806" h="231" extrusionOk="0">
                  <a:moveTo>
                    <a:pt x="13884" y="1"/>
                  </a:moveTo>
                  <a:lnTo>
                    <a:pt x="4055" y="39"/>
                  </a:lnTo>
                  <a:lnTo>
                    <a:pt x="1071" y="77"/>
                  </a:lnTo>
                  <a:lnTo>
                    <a:pt x="268" y="77"/>
                  </a:lnTo>
                  <a:cubicBezTo>
                    <a:pt x="192" y="77"/>
                    <a:pt x="77" y="115"/>
                    <a:pt x="1" y="115"/>
                  </a:cubicBezTo>
                  <a:cubicBezTo>
                    <a:pt x="77" y="154"/>
                    <a:pt x="192" y="154"/>
                    <a:pt x="268" y="154"/>
                  </a:cubicBezTo>
                  <a:lnTo>
                    <a:pt x="1071" y="154"/>
                  </a:lnTo>
                  <a:lnTo>
                    <a:pt x="4055" y="192"/>
                  </a:lnTo>
                  <a:lnTo>
                    <a:pt x="13884" y="230"/>
                  </a:lnTo>
                  <a:lnTo>
                    <a:pt x="23751" y="192"/>
                  </a:lnTo>
                  <a:lnTo>
                    <a:pt x="26735" y="154"/>
                  </a:lnTo>
                  <a:lnTo>
                    <a:pt x="27538" y="154"/>
                  </a:lnTo>
                  <a:cubicBezTo>
                    <a:pt x="27614" y="154"/>
                    <a:pt x="27729" y="154"/>
                    <a:pt x="27805" y="115"/>
                  </a:cubicBezTo>
                  <a:cubicBezTo>
                    <a:pt x="27729" y="115"/>
                    <a:pt x="27614" y="77"/>
                    <a:pt x="27538" y="77"/>
                  </a:cubicBezTo>
                  <a:lnTo>
                    <a:pt x="26735" y="77"/>
                  </a:lnTo>
                  <a:lnTo>
                    <a:pt x="23751" y="39"/>
                  </a:lnTo>
                  <a:lnTo>
                    <a:pt x="13884" y="1"/>
                  </a:lnTo>
                  <a:close/>
                </a:path>
              </a:pathLst>
            </a:custGeom>
            <a:solidFill>
              <a:srgbClr val="A4C1FF">
                <a:alpha val="86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5" name="Google Shape;275;p24"/>
          <p:cNvSpPr/>
          <p:nvPr/>
        </p:nvSpPr>
        <p:spPr>
          <a:xfrm>
            <a:off x="8565963" y="2130400"/>
            <a:ext cx="149200" cy="140125"/>
          </a:xfrm>
          <a:custGeom>
            <a:avLst/>
            <a:gdLst/>
            <a:ahLst/>
            <a:cxnLst/>
            <a:rect l="l" t="t" r="r" b="b"/>
            <a:pathLst>
              <a:path w="5968" h="5605" extrusionOk="0">
                <a:moveTo>
                  <a:pt x="2891" y="1"/>
                </a:moveTo>
                <a:cubicBezTo>
                  <a:pt x="2016" y="1"/>
                  <a:pt x="1196" y="440"/>
                  <a:pt x="689" y="1168"/>
                </a:cubicBezTo>
                <a:cubicBezTo>
                  <a:pt x="536" y="1360"/>
                  <a:pt x="422" y="1551"/>
                  <a:pt x="383" y="1780"/>
                </a:cubicBezTo>
                <a:cubicBezTo>
                  <a:pt x="460" y="1589"/>
                  <a:pt x="574" y="1398"/>
                  <a:pt x="727" y="1207"/>
                </a:cubicBezTo>
                <a:cubicBezTo>
                  <a:pt x="1072" y="709"/>
                  <a:pt x="1607" y="365"/>
                  <a:pt x="2181" y="212"/>
                </a:cubicBezTo>
                <a:cubicBezTo>
                  <a:pt x="2406" y="154"/>
                  <a:pt x="2635" y="125"/>
                  <a:pt x="2864" y="125"/>
                </a:cubicBezTo>
                <a:cubicBezTo>
                  <a:pt x="3529" y="125"/>
                  <a:pt x="4183" y="369"/>
                  <a:pt x="4667" y="824"/>
                </a:cubicBezTo>
                <a:cubicBezTo>
                  <a:pt x="4858" y="977"/>
                  <a:pt x="5011" y="1168"/>
                  <a:pt x="5164" y="1398"/>
                </a:cubicBezTo>
                <a:cubicBezTo>
                  <a:pt x="5279" y="1627"/>
                  <a:pt x="5393" y="1857"/>
                  <a:pt x="5470" y="2125"/>
                </a:cubicBezTo>
                <a:cubicBezTo>
                  <a:pt x="5776" y="3234"/>
                  <a:pt x="5279" y="4419"/>
                  <a:pt x="4284" y="5031"/>
                </a:cubicBezTo>
                <a:cubicBezTo>
                  <a:pt x="3864" y="5337"/>
                  <a:pt x="3328" y="5452"/>
                  <a:pt x="2831" y="5452"/>
                </a:cubicBezTo>
                <a:cubicBezTo>
                  <a:pt x="2334" y="5452"/>
                  <a:pt x="1875" y="5299"/>
                  <a:pt x="1454" y="5070"/>
                </a:cubicBezTo>
                <a:cubicBezTo>
                  <a:pt x="1110" y="4840"/>
                  <a:pt x="804" y="4534"/>
                  <a:pt x="613" y="4190"/>
                </a:cubicBezTo>
                <a:cubicBezTo>
                  <a:pt x="269" y="3654"/>
                  <a:pt x="154" y="3042"/>
                  <a:pt x="230" y="2431"/>
                </a:cubicBezTo>
                <a:cubicBezTo>
                  <a:pt x="268" y="2010"/>
                  <a:pt x="345" y="1781"/>
                  <a:pt x="345" y="1780"/>
                </a:cubicBezTo>
                <a:lnTo>
                  <a:pt x="345" y="1780"/>
                </a:lnTo>
                <a:cubicBezTo>
                  <a:pt x="269" y="1972"/>
                  <a:pt x="192" y="2201"/>
                  <a:pt x="154" y="2431"/>
                </a:cubicBezTo>
                <a:cubicBezTo>
                  <a:pt x="1" y="3501"/>
                  <a:pt x="498" y="4572"/>
                  <a:pt x="1416" y="5146"/>
                </a:cubicBezTo>
                <a:cubicBezTo>
                  <a:pt x="1837" y="5414"/>
                  <a:pt x="2334" y="5567"/>
                  <a:pt x="2831" y="5605"/>
                </a:cubicBezTo>
                <a:cubicBezTo>
                  <a:pt x="3099" y="5605"/>
                  <a:pt x="3366" y="5567"/>
                  <a:pt x="3634" y="5528"/>
                </a:cubicBezTo>
                <a:cubicBezTo>
                  <a:pt x="3902" y="5452"/>
                  <a:pt x="4170" y="5337"/>
                  <a:pt x="4399" y="5184"/>
                </a:cubicBezTo>
                <a:cubicBezTo>
                  <a:pt x="5432" y="4534"/>
                  <a:pt x="5967" y="3272"/>
                  <a:pt x="5623" y="2086"/>
                </a:cubicBezTo>
                <a:cubicBezTo>
                  <a:pt x="5585" y="1819"/>
                  <a:pt x="5470" y="1551"/>
                  <a:pt x="5317" y="1321"/>
                </a:cubicBezTo>
                <a:cubicBezTo>
                  <a:pt x="4896" y="633"/>
                  <a:pt x="4208" y="174"/>
                  <a:pt x="3443" y="59"/>
                </a:cubicBezTo>
                <a:cubicBezTo>
                  <a:pt x="3258" y="20"/>
                  <a:pt x="3074" y="1"/>
                  <a:pt x="2891" y="1"/>
                </a:cubicBezTo>
                <a:close/>
              </a:path>
            </a:pathLst>
          </a:custGeom>
          <a:solidFill>
            <a:srgbClr val="A4C1FF">
              <a:alpha val="86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24"/>
          <p:cNvSpPr txBox="1">
            <a:spLocks noGrp="1"/>
          </p:cNvSpPr>
          <p:nvPr>
            <p:ph type="ctrTitle"/>
          </p:nvPr>
        </p:nvSpPr>
        <p:spPr>
          <a:xfrm>
            <a:off x="1214229" y="490424"/>
            <a:ext cx="4900500" cy="1633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s-ES" dirty="0"/>
              <a:t>SENSORES  </a:t>
            </a:r>
            <a:endParaRPr dirty="0"/>
          </a:p>
        </p:txBody>
      </p:sp>
      <p:grpSp>
        <p:nvGrpSpPr>
          <p:cNvPr id="277" name="Google Shape;277;p24"/>
          <p:cNvGrpSpPr/>
          <p:nvPr/>
        </p:nvGrpSpPr>
        <p:grpSpPr>
          <a:xfrm>
            <a:off x="5495733" y="3271125"/>
            <a:ext cx="1159989" cy="978975"/>
            <a:chOff x="5495733" y="3271125"/>
            <a:chExt cx="1159989" cy="978975"/>
          </a:xfrm>
        </p:grpSpPr>
        <p:sp>
          <p:nvSpPr>
            <p:cNvPr id="278" name="Google Shape;278;p24"/>
            <p:cNvSpPr/>
            <p:nvPr/>
          </p:nvSpPr>
          <p:spPr>
            <a:xfrm rot="1394850">
              <a:off x="5924709" y="3308199"/>
              <a:ext cx="228548" cy="228548"/>
            </a:xfrm>
            <a:custGeom>
              <a:avLst/>
              <a:gdLst/>
              <a:ahLst/>
              <a:cxnLst/>
              <a:rect l="l" t="t" r="r" b="b"/>
              <a:pathLst>
                <a:path w="9142" h="9142" extrusionOk="0">
                  <a:moveTo>
                    <a:pt x="4592" y="2909"/>
                  </a:moveTo>
                  <a:cubicBezTo>
                    <a:pt x="4705" y="2909"/>
                    <a:pt x="4820" y="2921"/>
                    <a:pt x="4934" y="2946"/>
                  </a:cubicBezTo>
                  <a:cubicBezTo>
                    <a:pt x="6349" y="3252"/>
                    <a:pt x="6732" y="5126"/>
                    <a:pt x="5508" y="5929"/>
                  </a:cubicBezTo>
                  <a:cubicBezTo>
                    <a:pt x="5223" y="6116"/>
                    <a:pt x="4917" y="6199"/>
                    <a:pt x="4620" y="6199"/>
                  </a:cubicBezTo>
                  <a:cubicBezTo>
                    <a:pt x="3640" y="6199"/>
                    <a:pt x="2749" y="5294"/>
                    <a:pt x="2984" y="4208"/>
                  </a:cubicBezTo>
                  <a:cubicBezTo>
                    <a:pt x="3150" y="3443"/>
                    <a:pt x="3837" y="2909"/>
                    <a:pt x="4592" y="2909"/>
                  </a:cubicBezTo>
                  <a:close/>
                  <a:moveTo>
                    <a:pt x="4743" y="1"/>
                  </a:moveTo>
                  <a:lnTo>
                    <a:pt x="4360" y="842"/>
                  </a:lnTo>
                  <a:cubicBezTo>
                    <a:pt x="4054" y="881"/>
                    <a:pt x="3710" y="919"/>
                    <a:pt x="3404" y="1034"/>
                  </a:cubicBezTo>
                  <a:lnTo>
                    <a:pt x="2754" y="383"/>
                  </a:lnTo>
                  <a:lnTo>
                    <a:pt x="1492" y="1225"/>
                  </a:lnTo>
                  <a:lnTo>
                    <a:pt x="1798" y="2104"/>
                  </a:lnTo>
                  <a:cubicBezTo>
                    <a:pt x="1568" y="2334"/>
                    <a:pt x="1377" y="2602"/>
                    <a:pt x="1224" y="2908"/>
                  </a:cubicBezTo>
                  <a:lnTo>
                    <a:pt x="306" y="2908"/>
                  </a:lnTo>
                  <a:lnTo>
                    <a:pt x="0" y="4399"/>
                  </a:lnTo>
                  <a:lnTo>
                    <a:pt x="842" y="4782"/>
                  </a:lnTo>
                  <a:cubicBezTo>
                    <a:pt x="842" y="5088"/>
                    <a:pt x="918" y="5432"/>
                    <a:pt x="995" y="5738"/>
                  </a:cubicBezTo>
                  <a:lnTo>
                    <a:pt x="345" y="6388"/>
                  </a:lnTo>
                  <a:lnTo>
                    <a:pt x="1186" y="7688"/>
                  </a:lnTo>
                  <a:lnTo>
                    <a:pt x="2066" y="7344"/>
                  </a:lnTo>
                  <a:cubicBezTo>
                    <a:pt x="2295" y="7574"/>
                    <a:pt x="2601" y="7765"/>
                    <a:pt x="2869" y="7918"/>
                  </a:cubicBezTo>
                  <a:lnTo>
                    <a:pt x="2869" y="8836"/>
                  </a:lnTo>
                  <a:lnTo>
                    <a:pt x="4360" y="9142"/>
                  </a:lnTo>
                  <a:lnTo>
                    <a:pt x="4743" y="8339"/>
                  </a:lnTo>
                  <a:cubicBezTo>
                    <a:pt x="5087" y="8300"/>
                    <a:pt x="5393" y="8224"/>
                    <a:pt x="5699" y="8147"/>
                  </a:cubicBezTo>
                  <a:lnTo>
                    <a:pt x="6387" y="8798"/>
                  </a:lnTo>
                  <a:lnTo>
                    <a:pt x="7650" y="7956"/>
                  </a:lnTo>
                  <a:lnTo>
                    <a:pt x="7344" y="7076"/>
                  </a:lnTo>
                  <a:cubicBezTo>
                    <a:pt x="7573" y="6847"/>
                    <a:pt x="7764" y="6579"/>
                    <a:pt x="7917" y="6273"/>
                  </a:cubicBezTo>
                  <a:lnTo>
                    <a:pt x="8835" y="6273"/>
                  </a:lnTo>
                  <a:lnTo>
                    <a:pt x="9141" y="4782"/>
                  </a:lnTo>
                  <a:lnTo>
                    <a:pt x="8300" y="4399"/>
                  </a:lnTo>
                  <a:cubicBezTo>
                    <a:pt x="8300" y="4055"/>
                    <a:pt x="8223" y="3749"/>
                    <a:pt x="8109" y="3443"/>
                  </a:cubicBezTo>
                  <a:lnTo>
                    <a:pt x="8759" y="2793"/>
                  </a:lnTo>
                  <a:lnTo>
                    <a:pt x="7917" y="1493"/>
                  </a:lnTo>
                  <a:lnTo>
                    <a:pt x="7076" y="1799"/>
                  </a:lnTo>
                  <a:cubicBezTo>
                    <a:pt x="6808" y="1607"/>
                    <a:pt x="6540" y="1416"/>
                    <a:pt x="6234" y="1263"/>
                  </a:cubicBezTo>
                  <a:lnTo>
                    <a:pt x="6234" y="345"/>
                  </a:lnTo>
                  <a:lnTo>
                    <a:pt x="4743"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24"/>
            <p:cNvSpPr/>
            <p:nvPr/>
          </p:nvSpPr>
          <p:spPr>
            <a:xfrm rot="1394850">
              <a:off x="5923606" y="3307022"/>
              <a:ext cx="229498" cy="231423"/>
            </a:xfrm>
            <a:custGeom>
              <a:avLst/>
              <a:gdLst/>
              <a:ahLst/>
              <a:cxnLst/>
              <a:rect l="l" t="t" r="r" b="b"/>
              <a:pathLst>
                <a:path w="9180" h="9257" extrusionOk="0">
                  <a:moveTo>
                    <a:pt x="4743" y="1"/>
                  </a:moveTo>
                  <a:lnTo>
                    <a:pt x="4743" y="39"/>
                  </a:lnTo>
                  <a:lnTo>
                    <a:pt x="4360" y="880"/>
                  </a:lnTo>
                  <a:lnTo>
                    <a:pt x="4398" y="880"/>
                  </a:lnTo>
                  <a:cubicBezTo>
                    <a:pt x="4065" y="880"/>
                    <a:pt x="3731" y="952"/>
                    <a:pt x="3432" y="1061"/>
                  </a:cubicBezTo>
                  <a:lnTo>
                    <a:pt x="3432" y="1061"/>
                  </a:lnTo>
                  <a:lnTo>
                    <a:pt x="2792" y="421"/>
                  </a:lnTo>
                  <a:lnTo>
                    <a:pt x="1606" y="1378"/>
                  </a:lnTo>
                  <a:lnTo>
                    <a:pt x="1912" y="2257"/>
                  </a:lnTo>
                  <a:cubicBezTo>
                    <a:pt x="1759" y="2448"/>
                    <a:pt x="1606" y="2640"/>
                    <a:pt x="1492" y="2869"/>
                  </a:cubicBezTo>
                  <a:cubicBezTo>
                    <a:pt x="1606" y="2640"/>
                    <a:pt x="1759" y="2448"/>
                    <a:pt x="1951" y="2257"/>
                  </a:cubicBezTo>
                  <a:lnTo>
                    <a:pt x="1645" y="1416"/>
                  </a:lnTo>
                  <a:lnTo>
                    <a:pt x="2884" y="590"/>
                  </a:lnTo>
                  <a:lnTo>
                    <a:pt x="2884" y="590"/>
                  </a:lnTo>
                  <a:lnTo>
                    <a:pt x="3519" y="1225"/>
                  </a:lnTo>
                  <a:cubicBezTo>
                    <a:pt x="3825" y="1110"/>
                    <a:pt x="4169" y="1072"/>
                    <a:pt x="4475" y="1033"/>
                  </a:cubicBezTo>
                  <a:cubicBezTo>
                    <a:pt x="4627" y="768"/>
                    <a:pt x="4741" y="503"/>
                    <a:pt x="4892" y="200"/>
                  </a:cubicBezTo>
                  <a:lnTo>
                    <a:pt x="4892" y="200"/>
                  </a:lnTo>
                  <a:lnTo>
                    <a:pt x="6349" y="536"/>
                  </a:lnTo>
                  <a:lnTo>
                    <a:pt x="6311" y="498"/>
                  </a:lnTo>
                  <a:lnTo>
                    <a:pt x="6311" y="345"/>
                  </a:lnTo>
                  <a:lnTo>
                    <a:pt x="6272" y="345"/>
                  </a:lnTo>
                  <a:lnTo>
                    <a:pt x="4781" y="1"/>
                  </a:lnTo>
                  <a:close/>
                  <a:moveTo>
                    <a:pt x="1492" y="2869"/>
                  </a:moveTo>
                  <a:cubicBezTo>
                    <a:pt x="1453" y="2907"/>
                    <a:pt x="1415" y="2946"/>
                    <a:pt x="1377" y="3022"/>
                  </a:cubicBezTo>
                  <a:lnTo>
                    <a:pt x="1492" y="2869"/>
                  </a:lnTo>
                  <a:close/>
                  <a:moveTo>
                    <a:pt x="6311" y="1263"/>
                  </a:moveTo>
                  <a:lnTo>
                    <a:pt x="6311" y="1416"/>
                  </a:lnTo>
                  <a:cubicBezTo>
                    <a:pt x="6617" y="1569"/>
                    <a:pt x="6884" y="1760"/>
                    <a:pt x="7114" y="1990"/>
                  </a:cubicBezTo>
                  <a:lnTo>
                    <a:pt x="7963" y="1657"/>
                  </a:lnTo>
                  <a:lnTo>
                    <a:pt x="7963" y="1657"/>
                  </a:lnTo>
                  <a:cubicBezTo>
                    <a:pt x="8219" y="2060"/>
                    <a:pt x="8475" y="2463"/>
                    <a:pt x="8731" y="2900"/>
                  </a:cubicBezTo>
                  <a:lnTo>
                    <a:pt x="8731" y="2900"/>
                  </a:lnTo>
                  <a:lnTo>
                    <a:pt x="8452" y="3213"/>
                  </a:lnTo>
                  <a:lnTo>
                    <a:pt x="8744" y="2922"/>
                  </a:lnTo>
                  <a:lnTo>
                    <a:pt x="8744" y="2922"/>
                  </a:lnTo>
                  <a:cubicBezTo>
                    <a:pt x="8749" y="2930"/>
                    <a:pt x="8754" y="2938"/>
                    <a:pt x="8758" y="2946"/>
                  </a:cubicBezTo>
                  <a:lnTo>
                    <a:pt x="8758" y="2907"/>
                  </a:lnTo>
                  <a:lnTo>
                    <a:pt x="8797" y="2869"/>
                  </a:lnTo>
                  <a:lnTo>
                    <a:pt x="8797" y="2831"/>
                  </a:lnTo>
                  <a:lnTo>
                    <a:pt x="8797" y="2793"/>
                  </a:lnTo>
                  <a:lnTo>
                    <a:pt x="7994" y="1531"/>
                  </a:lnTo>
                  <a:lnTo>
                    <a:pt x="7994" y="1492"/>
                  </a:lnTo>
                  <a:lnTo>
                    <a:pt x="7955" y="1492"/>
                  </a:lnTo>
                  <a:lnTo>
                    <a:pt x="7104" y="1788"/>
                  </a:lnTo>
                  <a:lnTo>
                    <a:pt x="7104" y="1788"/>
                  </a:lnTo>
                  <a:cubicBezTo>
                    <a:pt x="6876" y="1563"/>
                    <a:pt x="6575" y="1376"/>
                    <a:pt x="6311" y="1263"/>
                  </a:cubicBezTo>
                  <a:close/>
                  <a:moveTo>
                    <a:pt x="8452" y="3213"/>
                  </a:moveTo>
                  <a:lnTo>
                    <a:pt x="8157" y="3509"/>
                  </a:lnTo>
                  <a:lnTo>
                    <a:pt x="8157" y="3509"/>
                  </a:lnTo>
                  <a:cubicBezTo>
                    <a:pt x="8153" y="3500"/>
                    <a:pt x="8150" y="3490"/>
                    <a:pt x="8147" y="3481"/>
                  </a:cubicBezTo>
                  <a:lnTo>
                    <a:pt x="8147" y="3519"/>
                  </a:lnTo>
                  <a:lnTo>
                    <a:pt x="8157" y="3509"/>
                  </a:lnTo>
                  <a:lnTo>
                    <a:pt x="8157" y="3509"/>
                  </a:lnTo>
                  <a:cubicBezTo>
                    <a:pt x="8160" y="3518"/>
                    <a:pt x="8163" y="3527"/>
                    <a:pt x="8166" y="3535"/>
                  </a:cubicBezTo>
                  <a:lnTo>
                    <a:pt x="8166" y="3535"/>
                  </a:lnTo>
                  <a:lnTo>
                    <a:pt x="8452" y="3213"/>
                  </a:lnTo>
                  <a:close/>
                  <a:moveTo>
                    <a:pt x="344" y="2946"/>
                  </a:moveTo>
                  <a:cubicBezTo>
                    <a:pt x="297" y="3182"/>
                    <a:pt x="235" y="3462"/>
                    <a:pt x="168" y="3786"/>
                  </a:cubicBezTo>
                  <a:lnTo>
                    <a:pt x="168" y="3786"/>
                  </a:lnTo>
                  <a:cubicBezTo>
                    <a:pt x="240" y="3478"/>
                    <a:pt x="299" y="3211"/>
                    <a:pt x="344" y="2984"/>
                  </a:cubicBezTo>
                  <a:lnTo>
                    <a:pt x="1300" y="2984"/>
                  </a:lnTo>
                  <a:lnTo>
                    <a:pt x="1262" y="2946"/>
                  </a:lnTo>
                  <a:close/>
                  <a:moveTo>
                    <a:pt x="168" y="3786"/>
                  </a:moveTo>
                  <a:cubicBezTo>
                    <a:pt x="118" y="3997"/>
                    <a:pt x="62" y="4227"/>
                    <a:pt x="0" y="4476"/>
                  </a:cubicBezTo>
                  <a:lnTo>
                    <a:pt x="842" y="4858"/>
                  </a:lnTo>
                  <a:cubicBezTo>
                    <a:pt x="878" y="5183"/>
                    <a:pt x="914" y="5474"/>
                    <a:pt x="1014" y="5795"/>
                  </a:cubicBezTo>
                  <a:lnTo>
                    <a:pt x="1014" y="5795"/>
                  </a:lnTo>
                  <a:lnTo>
                    <a:pt x="1033" y="5776"/>
                  </a:lnTo>
                  <a:cubicBezTo>
                    <a:pt x="956" y="5432"/>
                    <a:pt x="880" y="5126"/>
                    <a:pt x="880" y="4820"/>
                  </a:cubicBezTo>
                  <a:lnTo>
                    <a:pt x="45" y="4402"/>
                  </a:lnTo>
                  <a:lnTo>
                    <a:pt x="45" y="4402"/>
                  </a:lnTo>
                  <a:cubicBezTo>
                    <a:pt x="87" y="4182"/>
                    <a:pt x="128" y="3976"/>
                    <a:pt x="168" y="3786"/>
                  </a:cubicBezTo>
                  <a:close/>
                  <a:moveTo>
                    <a:pt x="383" y="6388"/>
                  </a:moveTo>
                  <a:lnTo>
                    <a:pt x="383" y="6426"/>
                  </a:lnTo>
                  <a:lnTo>
                    <a:pt x="398" y="6411"/>
                  </a:lnTo>
                  <a:lnTo>
                    <a:pt x="398" y="6411"/>
                  </a:lnTo>
                  <a:lnTo>
                    <a:pt x="383" y="6388"/>
                  </a:lnTo>
                  <a:close/>
                  <a:moveTo>
                    <a:pt x="1014" y="5795"/>
                  </a:moveTo>
                  <a:lnTo>
                    <a:pt x="398" y="6411"/>
                  </a:lnTo>
                  <a:lnTo>
                    <a:pt x="398" y="6411"/>
                  </a:lnTo>
                  <a:lnTo>
                    <a:pt x="413" y="6434"/>
                  </a:lnTo>
                  <a:lnTo>
                    <a:pt x="1023" y="5824"/>
                  </a:lnTo>
                  <a:lnTo>
                    <a:pt x="1023" y="5824"/>
                  </a:lnTo>
                  <a:cubicBezTo>
                    <a:pt x="1026" y="5833"/>
                    <a:pt x="1030" y="5843"/>
                    <a:pt x="1033" y="5852"/>
                  </a:cubicBezTo>
                  <a:lnTo>
                    <a:pt x="1033" y="5814"/>
                  </a:lnTo>
                  <a:lnTo>
                    <a:pt x="1023" y="5824"/>
                  </a:lnTo>
                  <a:lnTo>
                    <a:pt x="1023" y="5824"/>
                  </a:lnTo>
                  <a:cubicBezTo>
                    <a:pt x="1020" y="5814"/>
                    <a:pt x="1017" y="5804"/>
                    <a:pt x="1014" y="5795"/>
                  </a:cubicBezTo>
                  <a:close/>
                  <a:moveTo>
                    <a:pt x="8166" y="3535"/>
                  </a:moveTo>
                  <a:lnTo>
                    <a:pt x="8147" y="3558"/>
                  </a:lnTo>
                  <a:cubicBezTo>
                    <a:pt x="8223" y="3864"/>
                    <a:pt x="8300" y="4208"/>
                    <a:pt x="8300" y="4514"/>
                  </a:cubicBezTo>
                  <a:lnTo>
                    <a:pt x="9135" y="4894"/>
                  </a:lnTo>
                  <a:lnTo>
                    <a:pt x="9135" y="4894"/>
                  </a:lnTo>
                  <a:cubicBezTo>
                    <a:pt x="9061" y="5366"/>
                    <a:pt x="8953" y="5839"/>
                    <a:pt x="8844" y="6311"/>
                  </a:cubicBezTo>
                  <a:lnTo>
                    <a:pt x="7841" y="6311"/>
                  </a:lnTo>
                  <a:lnTo>
                    <a:pt x="7841" y="6350"/>
                  </a:lnTo>
                  <a:cubicBezTo>
                    <a:pt x="7688" y="6617"/>
                    <a:pt x="7496" y="6885"/>
                    <a:pt x="7305" y="7153"/>
                  </a:cubicBezTo>
                  <a:lnTo>
                    <a:pt x="7305" y="7191"/>
                  </a:lnTo>
                  <a:cubicBezTo>
                    <a:pt x="7416" y="7449"/>
                    <a:pt x="7491" y="7742"/>
                    <a:pt x="7599" y="8003"/>
                  </a:cubicBezTo>
                  <a:lnTo>
                    <a:pt x="7599" y="8003"/>
                  </a:lnTo>
                  <a:lnTo>
                    <a:pt x="6372" y="8820"/>
                  </a:lnTo>
                  <a:lnTo>
                    <a:pt x="5737" y="8185"/>
                  </a:lnTo>
                  <a:cubicBezTo>
                    <a:pt x="5431" y="8262"/>
                    <a:pt x="5087" y="8338"/>
                    <a:pt x="4781" y="8338"/>
                  </a:cubicBezTo>
                  <a:lnTo>
                    <a:pt x="4743" y="8338"/>
                  </a:lnTo>
                  <a:lnTo>
                    <a:pt x="4363" y="9173"/>
                  </a:lnTo>
                  <a:lnTo>
                    <a:pt x="4363" y="9173"/>
                  </a:lnTo>
                  <a:lnTo>
                    <a:pt x="2945" y="8882"/>
                  </a:lnTo>
                  <a:lnTo>
                    <a:pt x="2945" y="8882"/>
                  </a:lnTo>
                  <a:lnTo>
                    <a:pt x="2945" y="7994"/>
                  </a:lnTo>
                  <a:lnTo>
                    <a:pt x="2945" y="7956"/>
                  </a:lnTo>
                  <a:lnTo>
                    <a:pt x="2907" y="7956"/>
                  </a:lnTo>
                  <a:cubicBezTo>
                    <a:pt x="2639" y="7803"/>
                    <a:pt x="2371" y="7650"/>
                    <a:pt x="2104" y="7420"/>
                  </a:cubicBezTo>
                  <a:lnTo>
                    <a:pt x="1255" y="7716"/>
                  </a:lnTo>
                  <a:lnTo>
                    <a:pt x="1255" y="7716"/>
                  </a:lnTo>
                  <a:lnTo>
                    <a:pt x="413" y="6434"/>
                  </a:lnTo>
                  <a:lnTo>
                    <a:pt x="383" y="6464"/>
                  </a:lnTo>
                  <a:lnTo>
                    <a:pt x="1224" y="7765"/>
                  </a:lnTo>
                  <a:lnTo>
                    <a:pt x="2075" y="7469"/>
                  </a:lnTo>
                  <a:lnTo>
                    <a:pt x="2075" y="7469"/>
                  </a:lnTo>
                  <a:cubicBezTo>
                    <a:pt x="2304" y="7694"/>
                    <a:pt x="2605" y="7882"/>
                    <a:pt x="2907" y="8032"/>
                  </a:cubicBezTo>
                  <a:lnTo>
                    <a:pt x="2907" y="8912"/>
                  </a:lnTo>
                  <a:lnTo>
                    <a:pt x="2907" y="8950"/>
                  </a:lnTo>
                  <a:lnTo>
                    <a:pt x="2945" y="8950"/>
                  </a:lnTo>
                  <a:lnTo>
                    <a:pt x="4437" y="9256"/>
                  </a:lnTo>
                  <a:cubicBezTo>
                    <a:pt x="4590" y="8989"/>
                    <a:pt x="4704" y="8683"/>
                    <a:pt x="4857" y="8415"/>
                  </a:cubicBezTo>
                  <a:lnTo>
                    <a:pt x="4819" y="8415"/>
                  </a:lnTo>
                  <a:cubicBezTo>
                    <a:pt x="5116" y="8378"/>
                    <a:pt x="5449" y="8341"/>
                    <a:pt x="5748" y="8234"/>
                  </a:cubicBezTo>
                  <a:lnTo>
                    <a:pt x="5748" y="8234"/>
                  </a:lnTo>
                  <a:lnTo>
                    <a:pt x="6370" y="8821"/>
                  </a:lnTo>
                  <a:lnTo>
                    <a:pt x="6370" y="8821"/>
                  </a:lnTo>
                  <a:lnTo>
                    <a:pt x="6349" y="8836"/>
                  </a:lnTo>
                  <a:lnTo>
                    <a:pt x="6385" y="8836"/>
                  </a:lnTo>
                  <a:lnTo>
                    <a:pt x="6425" y="8874"/>
                  </a:lnTo>
                  <a:lnTo>
                    <a:pt x="6464" y="8874"/>
                  </a:lnTo>
                  <a:lnTo>
                    <a:pt x="7764" y="8032"/>
                  </a:lnTo>
                  <a:lnTo>
                    <a:pt x="7764" y="7994"/>
                  </a:lnTo>
                  <a:lnTo>
                    <a:pt x="7468" y="7180"/>
                  </a:lnTo>
                  <a:lnTo>
                    <a:pt x="7468" y="7180"/>
                  </a:lnTo>
                  <a:cubicBezTo>
                    <a:pt x="7683" y="6927"/>
                    <a:pt x="7865" y="6674"/>
                    <a:pt x="8012" y="6388"/>
                  </a:cubicBezTo>
                  <a:lnTo>
                    <a:pt x="8873" y="6388"/>
                  </a:lnTo>
                  <a:lnTo>
                    <a:pt x="8873" y="6350"/>
                  </a:lnTo>
                  <a:cubicBezTo>
                    <a:pt x="8988" y="5852"/>
                    <a:pt x="9103" y="5355"/>
                    <a:pt x="9179" y="4858"/>
                  </a:cubicBezTo>
                  <a:lnTo>
                    <a:pt x="9179" y="4820"/>
                  </a:lnTo>
                  <a:lnTo>
                    <a:pt x="8338" y="4437"/>
                  </a:lnTo>
                  <a:lnTo>
                    <a:pt x="8338" y="4476"/>
                  </a:lnTo>
                  <a:cubicBezTo>
                    <a:pt x="8338" y="4151"/>
                    <a:pt x="8270" y="3827"/>
                    <a:pt x="8166" y="3535"/>
                  </a:cubicBezTo>
                  <a:close/>
                </a:path>
              </a:pathLst>
            </a:custGeom>
            <a:solidFill>
              <a:srgbClr val="407BFF"/>
            </a:solidFill>
            <a:ln w="9525" cap="flat" cmpd="sng">
              <a:solidFill>
                <a:srgbClr val="407B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24"/>
            <p:cNvSpPr/>
            <p:nvPr/>
          </p:nvSpPr>
          <p:spPr>
            <a:xfrm rot="1394850">
              <a:off x="6110428" y="3704786"/>
              <a:ext cx="471396" cy="471421"/>
            </a:xfrm>
            <a:custGeom>
              <a:avLst/>
              <a:gdLst/>
              <a:ahLst/>
              <a:cxnLst/>
              <a:rect l="l" t="t" r="r" b="b"/>
              <a:pathLst>
                <a:path w="18856" h="18857" extrusionOk="0">
                  <a:moveTo>
                    <a:pt x="2601" y="5891"/>
                  </a:moveTo>
                  <a:cubicBezTo>
                    <a:pt x="2907" y="5279"/>
                    <a:pt x="3290" y="4744"/>
                    <a:pt x="3748" y="4246"/>
                  </a:cubicBezTo>
                  <a:lnTo>
                    <a:pt x="3098" y="2449"/>
                  </a:lnTo>
                  <a:lnTo>
                    <a:pt x="5737" y="766"/>
                  </a:lnTo>
                  <a:lnTo>
                    <a:pt x="7076" y="2066"/>
                  </a:lnTo>
                  <a:cubicBezTo>
                    <a:pt x="7726" y="1875"/>
                    <a:pt x="8414" y="1760"/>
                    <a:pt x="9103" y="1722"/>
                  </a:cubicBezTo>
                  <a:lnTo>
                    <a:pt x="9906" y="1"/>
                  </a:lnTo>
                  <a:lnTo>
                    <a:pt x="12966" y="651"/>
                  </a:lnTo>
                  <a:lnTo>
                    <a:pt x="12966" y="2563"/>
                  </a:lnTo>
                  <a:cubicBezTo>
                    <a:pt x="13578" y="2869"/>
                    <a:pt x="14113" y="3290"/>
                    <a:pt x="14649" y="3749"/>
                  </a:cubicBezTo>
                  <a:lnTo>
                    <a:pt x="16408" y="3099"/>
                  </a:lnTo>
                  <a:lnTo>
                    <a:pt x="18129" y="5738"/>
                  </a:lnTo>
                  <a:lnTo>
                    <a:pt x="16790" y="7077"/>
                  </a:lnTo>
                  <a:cubicBezTo>
                    <a:pt x="16982" y="7727"/>
                    <a:pt x="17135" y="8415"/>
                    <a:pt x="17135" y="9104"/>
                  </a:cubicBezTo>
                  <a:lnTo>
                    <a:pt x="18856" y="9868"/>
                  </a:lnTo>
                  <a:lnTo>
                    <a:pt x="18205" y="12966"/>
                  </a:lnTo>
                  <a:lnTo>
                    <a:pt x="16293" y="12966"/>
                  </a:lnTo>
                  <a:cubicBezTo>
                    <a:pt x="15987" y="13540"/>
                    <a:pt x="15566" y="14114"/>
                    <a:pt x="15108" y="14611"/>
                  </a:cubicBezTo>
                  <a:lnTo>
                    <a:pt x="15758" y="16409"/>
                  </a:lnTo>
                  <a:lnTo>
                    <a:pt x="13157" y="18091"/>
                  </a:lnTo>
                  <a:lnTo>
                    <a:pt x="11780" y="16791"/>
                  </a:lnTo>
                  <a:cubicBezTo>
                    <a:pt x="11130" y="16982"/>
                    <a:pt x="10442" y="17097"/>
                    <a:pt x="9791" y="17135"/>
                  </a:cubicBezTo>
                  <a:lnTo>
                    <a:pt x="8988" y="18856"/>
                  </a:lnTo>
                  <a:lnTo>
                    <a:pt x="5928" y="18206"/>
                  </a:lnTo>
                  <a:lnTo>
                    <a:pt x="5928" y="16294"/>
                  </a:lnTo>
                  <a:cubicBezTo>
                    <a:pt x="5317" y="15988"/>
                    <a:pt x="4743" y="15567"/>
                    <a:pt x="4246" y="15108"/>
                  </a:cubicBezTo>
                  <a:lnTo>
                    <a:pt x="2448" y="15758"/>
                  </a:lnTo>
                  <a:lnTo>
                    <a:pt x="765" y="13119"/>
                  </a:lnTo>
                  <a:lnTo>
                    <a:pt x="2104" y="11781"/>
                  </a:lnTo>
                  <a:cubicBezTo>
                    <a:pt x="1874" y="11131"/>
                    <a:pt x="1760" y="10442"/>
                    <a:pt x="1721" y="9754"/>
                  </a:cubicBezTo>
                  <a:lnTo>
                    <a:pt x="0" y="8951"/>
                  </a:lnTo>
                  <a:lnTo>
                    <a:pt x="689" y="5891"/>
                  </a:lnTo>
                  <a:lnTo>
                    <a:pt x="2601" y="5891"/>
                  </a:lnTo>
                  <a:close/>
                  <a:moveTo>
                    <a:pt x="6196" y="8568"/>
                  </a:moveTo>
                  <a:cubicBezTo>
                    <a:pt x="5584" y="11475"/>
                    <a:pt x="8797" y="13693"/>
                    <a:pt x="11283" y="12087"/>
                  </a:cubicBezTo>
                  <a:cubicBezTo>
                    <a:pt x="13769" y="10480"/>
                    <a:pt x="13119" y="6656"/>
                    <a:pt x="10212" y="6006"/>
                  </a:cubicBezTo>
                  <a:cubicBezTo>
                    <a:pt x="8376" y="5623"/>
                    <a:pt x="6617" y="6771"/>
                    <a:pt x="6234" y="8568"/>
                  </a:cubicBezTo>
                  <a:close/>
                </a:path>
              </a:pathLst>
            </a:custGeom>
            <a:solidFill>
              <a:srgbClr val="A4C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24"/>
            <p:cNvSpPr/>
            <p:nvPr/>
          </p:nvSpPr>
          <p:spPr>
            <a:xfrm rot="1394912">
              <a:off x="5541379" y="3654666"/>
              <a:ext cx="291161" cy="291177"/>
            </a:xfrm>
            <a:custGeom>
              <a:avLst/>
              <a:gdLst/>
              <a:ahLst/>
              <a:cxnLst/>
              <a:rect l="l" t="t" r="r" b="b"/>
              <a:pathLst>
                <a:path w="18856" h="18857" extrusionOk="0">
                  <a:moveTo>
                    <a:pt x="2601" y="5891"/>
                  </a:moveTo>
                  <a:cubicBezTo>
                    <a:pt x="2907" y="5279"/>
                    <a:pt x="3290" y="4744"/>
                    <a:pt x="3748" y="4246"/>
                  </a:cubicBezTo>
                  <a:lnTo>
                    <a:pt x="3098" y="2449"/>
                  </a:lnTo>
                  <a:lnTo>
                    <a:pt x="5737" y="766"/>
                  </a:lnTo>
                  <a:lnTo>
                    <a:pt x="7076" y="2066"/>
                  </a:lnTo>
                  <a:cubicBezTo>
                    <a:pt x="7726" y="1875"/>
                    <a:pt x="8414" y="1760"/>
                    <a:pt x="9103" y="1722"/>
                  </a:cubicBezTo>
                  <a:lnTo>
                    <a:pt x="9906" y="1"/>
                  </a:lnTo>
                  <a:lnTo>
                    <a:pt x="12966" y="651"/>
                  </a:lnTo>
                  <a:lnTo>
                    <a:pt x="12966" y="2563"/>
                  </a:lnTo>
                  <a:cubicBezTo>
                    <a:pt x="13578" y="2869"/>
                    <a:pt x="14113" y="3290"/>
                    <a:pt x="14649" y="3749"/>
                  </a:cubicBezTo>
                  <a:lnTo>
                    <a:pt x="16408" y="3099"/>
                  </a:lnTo>
                  <a:lnTo>
                    <a:pt x="18129" y="5738"/>
                  </a:lnTo>
                  <a:lnTo>
                    <a:pt x="16790" y="7077"/>
                  </a:lnTo>
                  <a:cubicBezTo>
                    <a:pt x="16982" y="7727"/>
                    <a:pt x="17135" y="8415"/>
                    <a:pt x="17135" y="9104"/>
                  </a:cubicBezTo>
                  <a:lnTo>
                    <a:pt x="18856" y="9868"/>
                  </a:lnTo>
                  <a:lnTo>
                    <a:pt x="18205" y="12966"/>
                  </a:lnTo>
                  <a:lnTo>
                    <a:pt x="16293" y="12966"/>
                  </a:lnTo>
                  <a:cubicBezTo>
                    <a:pt x="15987" y="13540"/>
                    <a:pt x="15566" y="14114"/>
                    <a:pt x="15108" y="14611"/>
                  </a:cubicBezTo>
                  <a:lnTo>
                    <a:pt x="15758" y="16409"/>
                  </a:lnTo>
                  <a:lnTo>
                    <a:pt x="13157" y="18091"/>
                  </a:lnTo>
                  <a:lnTo>
                    <a:pt x="11780" y="16791"/>
                  </a:lnTo>
                  <a:cubicBezTo>
                    <a:pt x="11130" y="16982"/>
                    <a:pt x="10442" y="17097"/>
                    <a:pt x="9791" y="17135"/>
                  </a:cubicBezTo>
                  <a:lnTo>
                    <a:pt x="8988" y="18856"/>
                  </a:lnTo>
                  <a:lnTo>
                    <a:pt x="5928" y="18206"/>
                  </a:lnTo>
                  <a:lnTo>
                    <a:pt x="5928" y="16294"/>
                  </a:lnTo>
                  <a:cubicBezTo>
                    <a:pt x="5317" y="15988"/>
                    <a:pt x="4743" y="15567"/>
                    <a:pt x="4246" y="15108"/>
                  </a:cubicBezTo>
                  <a:lnTo>
                    <a:pt x="2448" y="15758"/>
                  </a:lnTo>
                  <a:lnTo>
                    <a:pt x="765" y="13119"/>
                  </a:lnTo>
                  <a:lnTo>
                    <a:pt x="2104" y="11781"/>
                  </a:lnTo>
                  <a:cubicBezTo>
                    <a:pt x="1874" y="11131"/>
                    <a:pt x="1760" y="10442"/>
                    <a:pt x="1721" y="9754"/>
                  </a:cubicBezTo>
                  <a:lnTo>
                    <a:pt x="0" y="8951"/>
                  </a:lnTo>
                  <a:lnTo>
                    <a:pt x="689" y="5891"/>
                  </a:lnTo>
                  <a:lnTo>
                    <a:pt x="2601" y="5891"/>
                  </a:lnTo>
                  <a:close/>
                  <a:moveTo>
                    <a:pt x="6196" y="8568"/>
                  </a:moveTo>
                  <a:cubicBezTo>
                    <a:pt x="5584" y="11475"/>
                    <a:pt x="8797" y="13693"/>
                    <a:pt x="11283" y="12087"/>
                  </a:cubicBezTo>
                  <a:cubicBezTo>
                    <a:pt x="13769" y="10480"/>
                    <a:pt x="13119" y="6656"/>
                    <a:pt x="10212" y="6006"/>
                  </a:cubicBezTo>
                  <a:cubicBezTo>
                    <a:pt x="8376" y="5623"/>
                    <a:pt x="6617" y="6771"/>
                    <a:pt x="6234" y="8568"/>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2" name="Google Shape;282;p24"/>
          <p:cNvGrpSpPr/>
          <p:nvPr/>
        </p:nvGrpSpPr>
        <p:grpSpPr>
          <a:xfrm>
            <a:off x="5887241" y="1110522"/>
            <a:ext cx="2652258" cy="3691033"/>
            <a:chOff x="5165975" y="1320625"/>
            <a:chExt cx="2208375" cy="3073300"/>
          </a:xfrm>
        </p:grpSpPr>
        <p:sp>
          <p:nvSpPr>
            <p:cNvPr id="283" name="Google Shape;283;p24"/>
            <p:cNvSpPr/>
            <p:nvPr/>
          </p:nvSpPr>
          <p:spPr>
            <a:xfrm>
              <a:off x="6422150" y="4107100"/>
              <a:ext cx="10375" cy="7275"/>
            </a:xfrm>
            <a:custGeom>
              <a:avLst/>
              <a:gdLst/>
              <a:ahLst/>
              <a:cxnLst/>
              <a:rect l="l" t="t" r="r" b="b"/>
              <a:pathLst>
                <a:path w="415" h="291" extrusionOk="0">
                  <a:moveTo>
                    <a:pt x="214" y="1"/>
                  </a:moveTo>
                  <a:cubicBezTo>
                    <a:pt x="189" y="1"/>
                    <a:pt x="163" y="8"/>
                    <a:pt x="136" y="26"/>
                  </a:cubicBezTo>
                  <a:lnTo>
                    <a:pt x="124" y="38"/>
                  </a:lnTo>
                  <a:cubicBezTo>
                    <a:pt x="0" y="131"/>
                    <a:pt x="96" y="291"/>
                    <a:pt x="217" y="291"/>
                  </a:cubicBezTo>
                  <a:cubicBezTo>
                    <a:pt x="244" y="291"/>
                    <a:pt x="272" y="283"/>
                    <a:pt x="300" y="265"/>
                  </a:cubicBezTo>
                  <a:cubicBezTo>
                    <a:pt x="414" y="171"/>
                    <a:pt x="331" y="1"/>
                    <a:pt x="21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24"/>
            <p:cNvSpPr/>
            <p:nvPr/>
          </p:nvSpPr>
          <p:spPr>
            <a:xfrm>
              <a:off x="6583675" y="1603150"/>
              <a:ext cx="717100" cy="499550"/>
            </a:xfrm>
            <a:custGeom>
              <a:avLst/>
              <a:gdLst/>
              <a:ahLst/>
              <a:cxnLst/>
              <a:rect l="l" t="t" r="r" b="b"/>
              <a:pathLst>
                <a:path w="28684" h="19982" extrusionOk="0">
                  <a:moveTo>
                    <a:pt x="23478" y="1"/>
                  </a:moveTo>
                  <a:lnTo>
                    <a:pt x="13984" y="10727"/>
                  </a:lnTo>
                  <a:lnTo>
                    <a:pt x="1" y="13116"/>
                  </a:lnTo>
                  <a:lnTo>
                    <a:pt x="780" y="19982"/>
                  </a:lnTo>
                  <a:cubicBezTo>
                    <a:pt x="780" y="19982"/>
                    <a:pt x="17190" y="17656"/>
                    <a:pt x="18875" y="15795"/>
                  </a:cubicBezTo>
                  <a:cubicBezTo>
                    <a:pt x="20548" y="13921"/>
                    <a:pt x="28684" y="2340"/>
                    <a:pt x="28684" y="2340"/>
                  </a:cubicBezTo>
                  <a:lnTo>
                    <a:pt x="23478"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24"/>
            <p:cNvSpPr/>
            <p:nvPr/>
          </p:nvSpPr>
          <p:spPr>
            <a:xfrm>
              <a:off x="6932625" y="1869425"/>
              <a:ext cx="104700" cy="142125"/>
            </a:xfrm>
            <a:custGeom>
              <a:avLst/>
              <a:gdLst/>
              <a:ahLst/>
              <a:cxnLst/>
              <a:rect l="l" t="t" r="r" b="b"/>
              <a:pathLst>
                <a:path w="4188" h="5685" extrusionOk="0">
                  <a:moveTo>
                    <a:pt x="26" y="1"/>
                  </a:moveTo>
                  <a:cubicBezTo>
                    <a:pt x="1" y="26"/>
                    <a:pt x="390" y="189"/>
                    <a:pt x="944" y="554"/>
                  </a:cubicBezTo>
                  <a:cubicBezTo>
                    <a:pt x="1271" y="768"/>
                    <a:pt x="1572" y="1007"/>
                    <a:pt x="1862" y="1271"/>
                  </a:cubicBezTo>
                  <a:cubicBezTo>
                    <a:pt x="2553" y="1912"/>
                    <a:pt x="3119" y="2692"/>
                    <a:pt x="3522" y="3547"/>
                  </a:cubicBezTo>
                  <a:cubicBezTo>
                    <a:pt x="3685" y="3899"/>
                    <a:pt x="3823" y="4263"/>
                    <a:pt x="3924" y="4641"/>
                  </a:cubicBezTo>
                  <a:cubicBezTo>
                    <a:pt x="4100" y="5269"/>
                    <a:pt x="4138" y="5684"/>
                    <a:pt x="4163" y="5684"/>
                  </a:cubicBezTo>
                  <a:cubicBezTo>
                    <a:pt x="4188" y="5584"/>
                    <a:pt x="4188" y="5483"/>
                    <a:pt x="4163" y="5395"/>
                  </a:cubicBezTo>
                  <a:cubicBezTo>
                    <a:pt x="4150" y="5131"/>
                    <a:pt x="4113" y="4867"/>
                    <a:pt x="4050" y="4603"/>
                  </a:cubicBezTo>
                  <a:cubicBezTo>
                    <a:pt x="3949" y="4213"/>
                    <a:pt x="3823" y="3848"/>
                    <a:pt x="3672" y="3484"/>
                  </a:cubicBezTo>
                  <a:cubicBezTo>
                    <a:pt x="3283" y="2591"/>
                    <a:pt x="2692" y="1799"/>
                    <a:pt x="1962" y="1145"/>
                  </a:cubicBezTo>
                  <a:cubicBezTo>
                    <a:pt x="1673" y="881"/>
                    <a:pt x="1346" y="654"/>
                    <a:pt x="1007" y="441"/>
                  </a:cubicBezTo>
                  <a:cubicBezTo>
                    <a:pt x="780" y="302"/>
                    <a:pt x="541" y="189"/>
                    <a:pt x="302" y="89"/>
                  </a:cubicBezTo>
                  <a:cubicBezTo>
                    <a:pt x="214" y="38"/>
                    <a:pt x="114" y="13"/>
                    <a:pt x="2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4"/>
            <p:cNvSpPr/>
            <p:nvPr/>
          </p:nvSpPr>
          <p:spPr>
            <a:xfrm>
              <a:off x="6667625" y="1946125"/>
              <a:ext cx="342350" cy="72025"/>
            </a:xfrm>
            <a:custGeom>
              <a:avLst/>
              <a:gdLst/>
              <a:ahLst/>
              <a:cxnLst/>
              <a:rect l="l" t="t" r="r" b="b"/>
              <a:pathLst>
                <a:path w="13694" h="2881" extrusionOk="0">
                  <a:moveTo>
                    <a:pt x="13694" y="1"/>
                  </a:moveTo>
                  <a:cubicBezTo>
                    <a:pt x="13518" y="26"/>
                    <a:pt x="13329" y="64"/>
                    <a:pt x="13166" y="114"/>
                  </a:cubicBezTo>
                  <a:lnTo>
                    <a:pt x="11707" y="466"/>
                  </a:lnTo>
                  <a:cubicBezTo>
                    <a:pt x="10475" y="768"/>
                    <a:pt x="8765" y="1170"/>
                    <a:pt x="6878" y="1573"/>
                  </a:cubicBezTo>
                  <a:cubicBezTo>
                    <a:pt x="4980" y="1962"/>
                    <a:pt x="3269" y="2289"/>
                    <a:pt x="2012" y="2503"/>
                  </a:cubicBezTo>
                  <a:lnTo>
                    <a:pt x="541" y="2767"/>
                  </a:lnTo>
                  <a:cubicBezTo>
                    <a:pt x="352" y="2792"/>
                    <a:pt x="176" y="2830"/>
                    <a:pt x="0" y="2880"/>
                  </a:cubicBezTo>
                  <a:cubicBezTo>
                    <a:pt x="189" y="2880"/>
                    <a:pt x="365" y="2868"/>
                    <a:pt x="553" y="2830"/>
                  </a:cubicBezTo>
                  <a:cubicBezTo>
                    <a:pt x="905" y="2792"/>
                    <a:pt x="1408" y="2729"/>
                    <a:pt x="2037" y="2629"/>
                  </a:cubicBezTo>
                  <a:cubicBezTo>
                    <a:pt x="3295" y="2440"/>
                    <a:pt x="5017" y="2138"/>
                    <a:pt x="6904" y="1749"/>
                  </a:cubicBezTo>
                  <a:cubicBezTo>
                    <a:pt x="8802" y="1346"/>
                    <a:pt x="10500" y="919"/>
                    <a:pt x="11732" y="592"/>
                  </a:cubicBezTo>
                  <a:cubicBezTo>
                    <a:pt x="12336" y="428"/>
                    <a:pt x="12839" y="277"/>
                    <a:pt x="13178" y="177"/>
                  </a:cubicBezTo>
                  <a:cubicBezTo>
                    <a:pt x="13354" y="139"/>
                    <a:pt x="13531" y="76"/>
                    <a:pt x="1369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24"/>
            <p:cNvSpPr/>
            <p:nvPr/>
          </p:nvSpPr>
          <p:spPr>
            <a:xfrm>
              <a:off x="6964375" y="1622000"/>
              <a:ext cx="240200" cy="269775"/>
            </a:xfrm>
            <a:custGeom>
              <a:avLst/>
              <a:gdLst/>
              <a:ahLst/>
              <a:cxnLst/>
              <a:rect l="l" t="t" r="r" b="b"/>
              <a:pathLst>
                <a:path w="9608" h="10791" extrusionOk="0">
                  <a:moveTo>
                    <a:pt x="9569" y="1"/>
                  </a:moveTo>
                  <a:cubicBezTo>
                    <a:pt x="9499" y="1"/>
                    <a:pt x="7349" y="2376"/>
                    <a:pt x="4741" y="5333"/>
                  </a:cubicBezTo>
                  <a:cubicBezTo>
                    <a:pt x="2101" y="8313"/>
                    <a:pt x="1" y="10753"/>
                    <a:pt x="38" y="10790"/>
                  </a:cubicBezTo>
                  <a:cubicBezTo>
                    <a:pt x="39" y="10791"/>
                    <a:pt x="39" y="10791"/>
                    <a:pt x="40" y="10791"/>
                  </a:cubicBezTo>
                  <a:cubicBezTo>
                    <a:pt x="110" y="10791"/>
                    <a:pt x="2259" y="8403"/>
                    <a:pt x="4867" y="5459"/>
                  </a:cubicBezTo>
                  <a:cubicBezTo>
                    <a:pt x="7508" y="2478"/>
                    <a:pt x="9608" y="26"/>
                    <a:pt x="9570" y="1"/>
                  </a:cubicBezTo>
                  <a:cubicBezTo>
                    <a:pt x="9570" y="1"/>
                    <a:pt x="9569" y="1"/>
                    <a:pt x="956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24"/>
            <p:cNvSpPr/>
            <p:nvPr/>
          </p:nvSpPr>
          <p:spPr>
            <a:xfrm>
              <a:off x="7033550" y="1827925"/>
              <a:ext cx="9450" cy="6950"/>
            </a:xfrm>
            <a:custGeom>
              <a:avLst/>
              <a:gdLst/>
              <a:ahLst/>
              <a:cxnLst/>
              <a:rect l="l" t="t" r="r" b="b"/>
              <a:pathLst>
                <a:path w="378" h="278" extrusionOk="0">
                  <a:moveTo>
                    <a:pt x="176" y="1"/>
                  </a:moveTo>
                  <a:cubicBezTo>
                    <a:pt x="0" y="13"/>
                    <a:pt x="13" y="277"/>
                    <a:pt x="189" y="277"/>
                  </a:cubicBezTo>
                  <a:cubicBezTo>
                    <a:pt x="365" y="277"/>
                    <a:pt x="377" y="13"/>
                    <a:pt x="18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24"/>
            <p:cNvSpPr/>
            <p:nvPr/>
          </p:nvSpPr>
          <p:spPr>
            <a:xfrm>
              <a:off x="6822025" y="1965500"/>
              <a:ext cx="10275" cy="7100"/>
            </a:xfrm>
            <a:custGeom>
              <a:avLst/>
              <a:gdLst/>
              <a:ahLst/>
              <a:cxnLst/>
              <a:rect l="l" t="t" r="r" b="b"/>
              <a:pathLst>
                <a:path w="411" h="284" extrusionOk="0">
                  <a:moveTo>
                    <a:pt x="218" y="1"/>
                  </a:moveTo>
                  <a:cubicBezTo>
                    <a:pt x="192" y="1"/>
                    <a:pt x="164" y="10"/>
                    <a:pt x="137" y="31"/>
                  </a:cubicBezTo>
                  <a:lnTo>
                    <a:pt x="124" y="31"/>
                  </a:lnTo>
                  <a:cubicBezTo>
                    <a:pt x="1" y="123"/>
                    <a:pt x="88" y="283"/>
                    <a:pt x="206" y="283"/>
                  </a:cubicBezTo>
                  <a:cubicBezTo>
                    <a:pt x="232" y="283"/>
                    <a:pt x="260" y="275"/>
                    <a:pt x="287" y="257"/>
                  </a:cubicBezTo>
                  <a:cubicBezTo>
                    <a:pt x="411" y="175"/>
                    <a:pt x="333" y="1"/>
                    <a:pt x="21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24"/>
            <p:cNvSpPr/>
            <p:nvPr/>
          </p:nvSpPr>
          <p:spPr>
            <a:xfrm>
              <a:off x="6924450" y="1942700"/>
              <a:ext cx="10400" cy="7250"/>
            </a:xfrm>
            <a:custGeom>
              <a:avLst/>
              <a:gdLst/>
              <a:ahLst/>
              <a:cxnLst/>
              <a:rect l="l" t="t" r="r" b="b"/>
              <a:pathLst>
                <a:path w="416" h="290" extrusionOk="0">
                  <a:moveTo>
                    <a:pt x="206" y="0"/>
                  </a:moveTo>
                  <a:cubicBezTo>
                    <a:pt x="181" y="0"/>
                    <a:pt x="154" y="8"/>
                    <a:pt x="126" y="25"/>
                  </a:cubicBezTo>
                  <a:lnTo>
                    <a:pt x="114" y="37"/>
                  </a:lnTo>
                  <a:cubicBezTo>
                    <a:pt x="1" y="130"/>
                    <a:pt x="90" y="290"/>
                    <a:pt x="208" y="290"/>
                  </a:cubicBezTo>
                  <a:cubicBezTo>
                    <a:pt x="235" y="290"/>
                    <a:pt x="262" y="282"/>
                    <a:pt x="290" y="264"/>
                  </a:cubicBezTo>
                  <a:cubicBezTo>
                    <a:pt x="415" y="180"/>
                    <a:pt x="332" y="0"/>
                    <a:pt x="20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24"/>
            <p:cNvSpPr/>
            <p:nvPr/>
          </p:nvSpPr>
          <p:spPr>
            <a:xfrm>
              <a:off x="7093525" y="1762375"/>
              <a:ext cx="8450" cy="5400"/>
            </a:xfrm>
            <a:custGeom>
              <a:avLst/>
              <a:gdLst/>
              <a:ahLst/>
              <a:cxnLst/>
              <a:rect l="l" t="t" r="r" b="b"/>
              <a:pathLst>
                <a:path w="338" h="216" extrusionOk="0">
                  <a:moveTo>
                    <a:pt x="188" y="0"/>
                  </a:moveTo>
                  <a:cubicBezTo>
                    <a:pt x="164" y="0"/>
                    <a:pt x="139" y="6"/>
                    <a:pt x="116" y="20"/>
                  </a:cubicBezTo>
                  <a:lnTo>
                    <a:pt x="104" y="32"/>
                  </a:lnTo>
                  <a:cubicBezTo>
                    <a:pt x="1" y="109"/>
                    <a:pt x="155" y="216"/>
                    <a:pt x="256" y="216"/>
                  </a:cubicBezTo>
                  <a:cubicBezTo>
                    <a:pt x="303" y="216"/>
                    <a:pt x="338" y="193"/>
                    <a:pt x="330" y="133"/>
                  </a:cubicBezTo>
                  <a:cubicBezTo>
                    <a:pt x="321" y="49"/>
                    <a:pt x="257" y="0"/>
                    <a:pt x="18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24"/>
            <p:cNvSpPr/>
            <p:nvPr/>
          </p:nvSpPr>
          <p:spPr>
            <a:xfrm>
              <a:off x="7154550" y="1693525"/>
              <a:ext cx="8325" cy="5175"/>
            </a:xfrm>
            <a:custGeom>
              <a:avLst/>
              <a:gdLst/>
              <a:ahLst/>
              <a:cxnLst/>
              <a:rect l="l" t="t" r="r" b="b"/>
              <a:pathLst>
                <a:path w="333" h="207" extrusionOk="0">
                  <a:moveTo>
                    <a:pt x="186" y="0"/>
                  </a:moveTo>
                  <a:cubicBezTo>
                    <a:pt x="163" y="0"/>
                    <a:pt x="138" y="6"/>
                    <a:pt x="115" y="20"/>
                  </a:cubicBezTo>
                  <a:lnTo>
                    <a:pt x="102" y="20"/>
                  </a:lnTo>
                  <a:cubicBezTo>
                    <a:pt x="0" y="104"/>
                    <a:pt x="144" y="206"/>
                    <a:pt x="245" y="206"/>
                  </a:cubicBezTo>
                  <a:cubicBezTo>
                    <a:pt x="294" y="206"/>
                    <a:pt x="332" y="182"/>
                    <a:pt x="328" y="120"/>
                  </a:cubicBezTo>
                  <a:cubicBezTo>
                    <a:pt x="310" y="47"/>
                    <a:pt x="251" y="0"/>
                    <a:pt x="18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24"/>
            <p:cNvSpPr/>
            <p:nvPr/>
          </p:nvSpPr>
          <p:spPr>
            <a:xfrm>
              <a:off x="6672650" y="1886075"/>
              <a:ext cx="241150" cy="44375"/>
            </a:xfrm>
            <a:custGeom>
              <a:avLst/>
              <a:gdLst/>
              <a:ahLst/>
              <a:cxnLst/>
              <a:rect l="l" t="t" r="r" b="b"/>
              <a:pathLst>
                <a:path w="9646" h="1775" extrusionOk="0">
                  <a:moveTo>
                    <a:pt x="8966" y="1"/>
                  </a:moveTo>
                  <a:cubicBezTo>
                    <a:pt x="8124" y="1"/>
                    <a:pt x="6552" y="152"/>
                    <a:pt x="4754" y="454"/>
                  </a:cubicBezTo>
                  <a:cubicBezTo>
                    <a:pt x="2113" y="869"/>
                    <a:pt x="0" y="1422"/>
                    <a:pt x="38" y="1661"/>
                  </a:cubicBezTo>
                  <a:cubicBezTo>
                    <a:pt x="51" y="1736"/>
                    <a:pt x="289" y="1774"/>
                    <a:pt x="692" y="1774"/>
                  </a:cubicBezTo>
                  <a:cubicBezTo>
                    <a:pt x="1534" y="1774"/>
                    <a:pt x="3106" y="1611"/>
                    <a:pt x="4892" y="1321"/>
                  </a:cubicBezTo>
                  <a:cubicBezTo>
                    <a:pt x="7533" y="894"/>
                    <a:pt x="9645" y="353"/>
                    <a:pt x="9607" y="114"/>
                  </a:cubicBezTo>
                  <a:cubicBezTo>
                    <a:pt x="9595" y="26"/>
                    <a:pt x="9368" y="1"/>
                    <a:pt x="8966" y="1"/>
                  </a:cubicBezTo>
                  <a:close/>
                </a:path>
              </a:pathLst>
            </a:custGeom>
            <a:solidFill>
              <a:srgbClr val="7AA3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24"/>
            <p:cNvSpPr/>
            <p:nvPr/>
          </p:nvSpPr>
          <p:spPr>
            <a:xfrm>
              <a:off x="6733675" y="1981650"/>
              <a:ext cx="8575" cy="5250"/>
            </a:xfrm>
            <a:custGeom>
              <a:avLst/>
              <a:gdLst/>
              <a:ahLst/>
              <a:cxnLst/>
              <a:rect l="l" t="t" r="r" b="b"/>
              <a:pathLst>
                <a:path w="343" h="210" extrusionOk="0">
                  <a:moveTo>
                    <a:pt x="179" y="1"/>
                  </a:moveTo>
                  <a:cubicBezTo>
                    <a:pt x="157" y="1"/>
                    <a:pt x="135" y="5"/>
                    <a:pt x="112" y="13"/>
                  </a:cubicBezTo>
                  <a:lnTo>
                    <a:pt x="112" y="26"/>
                  </a:lnTo>
                  <a:cubicBezTo>
                    <a:pt x="0" y="103"/>
                    <a:pt x="152" y="210"/>
                    <a:pt x="256" y="210"/>
                  </a:cubicBezTo>
                  <a:cubicBezTo>
                    <a:pt x="304" y="210"/>
                    <a:pt x="342" y="186"/>
                    <a:pt x="338" y="126"/>
                  </a:cubicBezTo>
                  <a:cubicBezTo>
                    <a:pt x="319" y="49"/>
                    <a:pt x="254" y="1"/>
                    <a:pt x="17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24"/>
            <p:cNvSpPr/>
            <p:nvPr/>
          </p:nvSpPr>
          <p:spPr>
            <a:xfrm>
              <a:off x="6546900" y="1901175"/>
              <a:ext cx="130475" cy="238000"/>
            </a:xfrm>
            <a:custGeom>
              <a:avLst/>
              <a:gdLst/>
              <a:ahLst/>
              <a:cxnLst/>
              <a:rect l="l" t="t" r="r" b="b"/>
              <a:pathLst>
                <a:path w="5219" h="9520" extrusionOk="0">
                  <a:moveTo>
                    <a:pt x="1127" y="1"/>
                  </a:moveTo>
                  <a:cubicBezTo>
                    <a:pt x="744" y="1"/>
                    <a:pt x="362" y="65"/>
                    <a:pt x="0" y="202"/>
                  </a:cubicBezTo>
                  <a:lnTo>
                    <a:pt x="1208" y="9520"/>
                  </a:lnTo>
                  <a:cubicBezTo>
                    <a:pt x="2503" y="8979"/>
                    <a:pt x="4414" y="7042"/>
                    <a:pt x="4816" y="5596"/>
                  </a:cubicBezTo>
                  <a:cubicBezTo>
                    <a:pt x="5219" y="4163"/>
                    <a:pt x="4980" y="2528"/>
                    <a:pt x="4024" y="1371"/>
                  </a:cubicBezTo>
                  <a:cubicBezTo>
                    <a:pt x="3326" y="524"/>
                    <a:pt x="2221" y="1"/>
                    <a:pt x="1127" y="1"/>
                  </a:cubicBezTo>
                  <a:close/>
                </a:path>
              </a:pathLst>
            </a:custGeom>
            <a:solidFill>
              <a:srgbClr val="0010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24"/>
            <p:cNvSpPr/>
            <p:nvPr/>
          </p:nvSpPr>
          <p:spPr>
            <a:xfrm>
              <a:off x="7162750" y="1396375"/>
              <a:ext cx="211600" cy="225675"/>
            </a:xfrm>
            <a:custGeom>
              <a:avLst/>
              <a:gdLst/>
              <a:ahLst/>
              <a:cxnLst/>
              <a:rect l="l" t="t" r="r" b="b"/>
              <a:pathLst>
                <a:path w="8464" h="9027" extrusionOk="0">
                  <a:moveTo>
                    <a:pt x="6158" y="1"/>
                  </a:moveTo>
                  <a:cubicBezTo>
                    <a:pt x="6001" y="1"/>
                    <a:pt x="5841" y="50"/>
                    <a:pt x="5709" y="136"/>
                  </a:cubicBezTo>
                  <a:cubicBezTo>
                    <a:pt x="5408" y="324"/>
                    <a:pt x="5231" y="651"/>
                    <a:pt x="5081" y="953"/>
                  </a:cubicBezTo>
                  <a:lnTo>
                    <a:pt x="3031" y="4789"/>
                  </a:lnTo>
                  <a:lnTo>
                    <a:pt x="1233" y="1959"/>
                  </a:lnTo>
                  <a:cubicBezTo>
                    <a:pt x="1060" y="1694"/>
                    <a:pt x="835" y="1398"/>
                    <a:pt x="528" y="1398"/>
                  </a:cubicBezTo>
                  <a:cubicBezTo>
                    <a:pt x="499" y="1398"/>
                    <a:pt x="470" y="1401"/>
                    <a:pt x="440" y="1406"/>
                  </a:cubicBezTo>
                  <a:cubicBezTo>
                    <a:pt x="176" y="1444"/>
                    <a:pt x="0" y="1733"/>
                    <a:pt x="0" y="1997"/>
                  </a:cubicBezTo>
                  <a:cubicBezTo>
                    <a:pt x="13" y="2274"/>
                    <a:pt x="88" y="2538"/>
                    <a:pt x="227" y="2777"/>
                  </a:cubicBezTo>
                  <a:cubicBezTo>
                    <a:pt x="755" y="3896"/>
                    <a:pt x="1711" y="6423"/>
                    <a:pt x="1711" y="6423"/>
                  </a:cubicBezTo>
                  <a:lnTo>
                    <a:pt x="6891" y="9026"/>
                  </a:lnTo>
                  <a:cubicBezTo>
                    <a:pt x="7331" y="8448"/>
                    <a:pt x="7721" y="7819"/>
                    <a:pt x="8036" y="7165"/>
                  </a:cubicBezTo>
                  <a:cubicBezTo>
                    <a:pt x="8363" y="6511"/>
                    <a:pt x="8463" y="5769"/>
                    <a:pt x="8350" y="5040"/>
                  </a:cubicBezTo>
                  <a:cubicBezTo>
                    <a:pt x="8212" y="4323"/>
                    <a:pt x="7746" y="3657"/>
                    <a:pt x="7055" y="3393"/>
                  </a:cubicBezTo>
                  <a:cubicBezTo>
                    <a:pt x="6877" y="3327"/>
                    <a:pt x="6685" y="3294"/>
                    <a:pt x="6494" y="3294"/>
                  </a:cubicBezTo>
                  <a:cubicBezTo>
                    <a:pt x="5956" y="3294"/>
                    <a:pt x="5416" y="3549"/>
                    <a:pt x="5156" y="4021"/>
                  </a:cubicBezTo>
                  <a:lnTo>
                    <a:pt x="6539" y="1293"/>
                  </a:lnTo>
                  <a:cubicBezTo>
                    <a:pt x="6703" y="953"/>
                    <a:pt x="6866" y="538"/>
                    <a:pt x="6652" y="236"/>
                  </a:cubicBezTo>
                  <a:cubicBezTo>
                    <a:pt x="6529" y="72"/>
                    <a:pt x="6346" y="1"/>
                    <a:pt x="6158"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24"/>
            <p:cNvSpPr/>
            <p:nvPr/>
          </p:nvSpPr>
          <p:spPr>
            <a:xfrm>
              <a:off x="6569850" y="1901350"/>
              <a:ext cx="64775" cy="232800"/>
            </a:xfrm>
            <a:custGeom>
              <a:avLst/>
              <a:gdLst/>
              <a:ahLst/>
              <a:cxnLst/>
              <a:rect l="l" t="t" r="r" b="b"/>
              <a:pathLst>
                <a:path w="2591" h="9312" extrusionOk="0">
                  <a:moveTo>
                    <a:pt x="47" y="1"/>
                  </a:moveTo>
                  <a:cubicBezTo>
                    <a:pt x="17" y="1"/>
                    <a:pt x="0" y="6"/>
                    <a:pt x="0" y="6"/>
                  </a:cubicBezTo>
                  <a:cubicBezTo>
                    <a:pt x="126" y="44"/>
                    <a:pt x="252" y="107"/>
                    <a:pt x="378" y="170"/>
                  </a:cubicBezTo>
                  <a:cubicBezTo>
                    <a:pt x="692" y="396"/>
                    <a:pt x="956" y="685"/>
                    <a:pt x="1132" y="1012"/>
                  </a:cubicBezTo>
                  <a:cubicBezTo>
                    <a:pt x="1836" y="2081"/>
                    <a:pt x="2251" y="3313"/>
                    <a:pt x="2339" y="4583"/>
                  </a:cubicBezTo>
                  <a:cubicBezTo>
                    <a:pt x="2402" y="5275"/>
                    <a:pt x="2339" y="5967"/>
                    <a:pt x="2138" y="6633"/>
                  </a:cubicBezTo>
                  <a:cubicBezTo>
                    <a:pt x="1949" y="7174"/>
                    <a:pt x="1685" y="7689"/>
                    <a:pt x="1346" y="8142"/>
                  </a:cubicBezTo>
                  <a:cubicBezTo>
                    <a:pt x="767" y="8909"/>
                    <a:pt x="264" y="9286"/>
                    <a:pt x="290" y="9311"/>
                  </a:cubicBezTo>
                  <a:cubicBezTo>
                    <a:pt x="415" y="9236"/>
                    <a:pt x="528" y="9148"/>
                    <a:pt x="642" y="9047"/>
                  </a:cubicBezTo>
                  <a:cubicBezTo>
                    <a:pt x="931" y="8796"/>
                    <a:pt x="1207" y="8507"/>
                    <a:pt x="1446" y="8205"/>
                  </a:cubicBezTo>
                  <a:cubicBezTo>
                    <a:pt x="1824" y="7752"/>
                    <a:pt x="2100" y="7237"/>
                    <a:pt x="2289" y="6683"/>
                  </a:cubicBezTo>
                  <a:cubicBezTo>
                    <a:pt x="2515" y="5992"/>
                    <a:pt x="2591" y="5275"/>
                    <a:pt x="2528" y="4558"/>
                  </a:cubicBezTo>
                  <a:cubicBezTo>
                    <a:pt x="2427" y="3263"/>
                    <a:pt x="1987" y="2006"/>
                    <a:pt x="1245" y="937"/>
                  </a:cubicBezTo>
                  <a:cubicBezTo>
                    <a:pt x="1044" y="597"/>
                    <a:pt x="755" y="321"/>
                    <a:pt x="415" y="107"/>
                  </a:cubicBezTo>
                  <a:cubicBezTo>
                    <a:pt x="327" y="56"/>
                    <a:pt x="214" y="19"/>
                    <a:pt x="101" y="6"/>
                  </a:cubicBezTo>
                  <a:cubicBezTo>
                    <a:pt x="80" y="2"/>
                    <a:pt x="62" y="1"/>
                    <a:pt x="47" y="1"/>
                  </a:cubicBezTo>
                  <a:close/>
                </a:path>
              </a:pathLst>
            </a:custGeom>
            <a:solidFill>
              <a:srgbClr val="A4D5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24"/>
            <p:cNvSpPr/>
            <p:nvPr/>
          </p:nvSpPr>
          <p:spPr>
            <a:xfrm>
              <a:off x="7155825" y="1540700"/>
              <a:ext cx="186125" cy="131225"/>
            </a:xfrm>
            <a:custGeom>
              <a:avLst/>
              <a:gdLst/>
              <a:ahLst/>
              <a:cxnLst/>
              <a:rect l="l" t="t" r="r" b="b"/>
              <a:pathLst>
                <a:path w="7445" h="5249" extrusionOk="0">
                  <a:moveTo>
                    <a:pt x="1856" y="1"/>
                  </a:moveTo>
                  <a:cubicBezTo>
                    <a:pt x="1673" y="1"/>
                    <a:pt x="1490" y="16"/>
                    <a:pt x="1309" y="47"/>
                  </a:cubicBezTo>
                  <a:cubicBezTo>
                    <a:pt x="793" y="160"/>
                    <a:pt x="303" y="524"/>
                    <a:pt x="152" y="1027"/>
                  </a:cubicBezTo>
                  <a:cubicBezTo>
                    <a:pt x="1" y="1543"/>
                    <a:pt x="89" y="2172"/>
                    <a:pt x="592" y="2499"/>
                  </a:cubicBezTo>
                  <a:cubicBezTo>
                    <a:pt x="2000" y="3404"/>
                    <a:pt x="3484" y="4196"/>
                    <a:pt x="5018" y="4900"/>
                  </a:cubicBezTo>
                  <a:cubicBezTo>
                    <a:pt x="5403" y="5077"/>
                    <a:pt x="5849" y="5248"/>
                    <a:pt x="6262" y="5248"/>
                  </a:cubicBezTo>
                  <a:cubicBezTo>
                    <a:pt x="6497" y="5248"/>
                    <a:pt x="6721" y="5193"/>
                    <a:pt x="6917" y="5051"/>
                  </a:cubicBezTo>
                  <a:cubicBezTo>
                    <a:pt x="7307" y="4775"/>
                    <a:pt x="7445" y="4221"/>
                    <a:pt x="7344" y="3744"/>
                  </a:cubicBezTo>
                  <a:cubicBezTo>
                    <a:pt x="7231" y="3278"/>
                    <a:pt x="6942" y="2863"/>
                    <a:pt x="6615" y="2511"/>
                  </a:cubicBezTo>
                  <a:cubicBezTo>
                    <a:pt x="5622" y="1392"/>
                    <a:pt x="4326" y="575"/>
                    <a:pt x="2880" y="172"/>
                  </a:cubicBezTo>
                  <a:cubicBezTo>
                    <a:pt x="2550" y="57"/>
                    <a:pt x="2204" y="1"/>
                    <a:pt x="1856" y="1"/>
                  </a:cubicBezTo>
                  <a:close/>
                </a:path>
              </a:pathLst>
            </a:custGeom>
            <a:solidFill>
              <a:srgbClr val="0010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24"/>
            <p:cNvSpPr/>
            <p:nvPr/>
          </p:nvSpPr>
          <p:spPr>
            <a:xfrm>
              <a:off x="7162425" y="1561600"/>
              <a:ext cx="171375" cy="89375"/>
            </a:xfrm>
            <a:custGeom>
              <a:avLst/>
              <a:gdLst/>
              <a:ahLst/>
              <a:cxnLst/>
              <a:rect l="l" t="t" r="r" b="b"/>
              <a:pathLst>
                <a:path w="6855" h="3575" extrusionOk="0">
                  <a:moveTo>
                    <a:pt x="1348" y="1"/>
                  </a:moveTo>
                  <a:cubicBezTo>
                    <a:pt x="1297" y="1"/>
                    <a:pt x="1246" y="2"/>
                    <a:pt x="1195" y="3"/>
                  </a:cubicBezTo>
                  <a:cubicBezTo>
                    <a:pt x="894" y="15"/>
                    <a:pt x="604" y="53"/>
                    <a:pt x="315" y="103"/>
                  </a:cubicBezTo>
                  <a:cubicBezTo>
                    <a:pt x="202" y="116"/>
                    <a:pt x="101" y="141"/>
                    <a:pt x="1" y="191"/>
                  </a:cubicBezTo>
                  <a:cubicBezTo>
                    <a:pt x="1" y="195"/>
                    <a:pt x="8" y="196"/>
                    <a:pt x="22" y="196"/>
                  </a:cubicBezTo>
                  <a:cubicBezTo>
                    <a:pt x="118" y="196"/>
                    <a:pt x="546" y="129"/>
                    <a:pt x="1195" y="129"/>
                  </a:cubicBezTo>
                  <a:cubicBezTo>
                    <a:pt x="3145" y="154"/>
                    <a:pt x="4968" y="1059"/>
                    <a:pt x="6175" y="2581"/>
                  </a:cubicBezTo>
                  <a:cubicBezTo>
                    <a:pt x="6621" y="3151"/>
                    <a:pt x="6823" y="3574"/>
                    <a:pt x="6853" y="3574"/>
                  </a:cubicBezTo>
                  <a:cubicBezTo>
                    <a:pt x="6853" y="3574"/>
                    <a:pt x="6854" y="3574"/>
                    <a:pt x="6854" y="3574"/>
                  </a:cubicBezTo>
                  <a:cubicBezTo>
                    <a:pt x="6841" y="3461"/>
                    <a:pt x="6804" y="3360"/>
                    <a:pt x="6753" y="3272"/>
                  </a:cubicBezTo>
                  <a:cubicBezTo>
                    <a:pt x="6615" y="2996"/>
                    <a:pt x="6452" y="2744"/>
                    <a:pt x="6276" y="2505"/>
                  </a:cubicBezTo>
                  <a:cubicBezTo>
                    <a:pt x="5124" y="937"/>
                    <a:pt x="3291" y="1"/>
                    <a:pt x="1348" y="1"/>
                  </a:cubicBezTo>
                  <a:close/>
                </a:path>
              </a:pathLst>
            </a:custGeom>
            <a:solidFill>
              <a:srgbClr val="A4D5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24"/>
            <p:cNvSpPr/>
            <p:nvPr/>
          </p:nvSpPr>
          <p:spPr>
            <a:xfrm>
              <a:off x="6153625" y="2534450"/>
              <a:ext cx="343000" cy="57150"/>
            </a:xfrm>
            <a:custGeom>
              <a:avLst/>
              <a:gdLst/>
              <a:ahLst/>
              <a:cxnLst/>
              <a:rect l="l" t="t" r="r" b="b"/>
              <a:pathLst>
                <a:path w="13720" h="2286" extrusionOk="0">
                  <a:moveTo>
                    <a:pt x="13582" y="1"/>
                  </a:moveTo>
                  <a:cubicBezTo>
                    <a:pt x="13347" y="1"/>
                    <a:pt x="12667" y="230"/>
                    <a:pt x="11670" y="511"/>
                  </a:cubicBezTo>
                  <a:cubicBezTo>
                    <a:pt x="11079" y="674"/>
                    <a:pt x="10349" y="850"/>
                    <a:pt x="9545" y="1014"/>
                  </a:cubicBezTo>
                  <a:cubicBezTo>
                    <a:pt x="8133" y="1290"/>
                    <a:pt x="6696" y="1425"/>
                    <a:pt x="5248" y="1425"/>
                  </a:cubicBezTo>
                  <a:cubicBezTo>
                    <a:pt x="4916" y="1425"/>
                    <a:pt x="4583" y="1418"/>
                    <a:pt x="4251" y="1404"/>
                  </a:cubicBezTo>
                  <a:cubicBezTo>
                    <a:pt x="3433" y="1366"/>
                    <a:pt x="2704" y="1290"/>
                    <a:pt x="2088" y="1215"/>
                  </a:cubicBezTo>
                  <a:cubicBezTo>
                    <a:pt x="1171" y="1103"/>
                    <a:pt x="505" y="997"/>
                    <a:pt x="208" y="997"/>
                  </a:cubicBezTo>
                  <a:cubicBezTo>
                    <a:pt x="106" y="997"/>
                    <a:pt x="48" y="1010"/>
                    <a:pt x="38" y="1039"/>
                  </a:cubicBezTo>
                  <a:cubicBezTo>
                    <a:pt x="0" y="1139"/>
                    <a:pt x="717" y="1504"/>
                    <a:pt x="1974" y="1831"/>
                  </a:cubicBezTo>
                  <a:cubicBezTo>
                    <a:pt x="2704" y="2020"/>
                    <a:pt x="3446" y="2145"/>
                    <a:pt x="4200" y="2208"/>
                  </a:cubicBezTo>
                  <a:cubicBezTo>
                    <a:pt x="4743" y="2260"/>
                    <a:pt x="5286" y="2285"/>
                    <a:pt x="5826" y="2285"/>
                  </a:cubicBezTo>
                  <a:cubicBezTo>
                    <a:pt x="6212" y="2285"/>
                    <a:pt x="6597" y="2272"/>
                    <a:pt x="6979" y="2246"/>
                  </a:cubicBezTo>
                  <a:cubicBezTo>
                    <a:pt x="7910" y="2171"/>
                    <a:pt x="8828" y="2020"/>
                    <a:pt x="9733" y="1806"/>
                  </a:cubicBezTo>
                  <a:cubicBezTo>
                    <a:pt x="10462" y="1630"/>
                    <a:pt x="11179" y="1391"/>
                    <a:pt x="11883" y="1102"/>
                  </a:cubicBezTo>
                  <a:cubicBezTo>
                    <a:pt x="13065" y="599"/>
                    <a:pt x="13719" y="133"/>
                    <a:pt x="13669" y="33"/>
                  </a:cubicBezTo>
                  <a:cubicBezTo>
                    <a:pt x="13660" y="11"/>
                    <a:pt x="13631" y="1"/>
                    <a:pt x="13582" y="1"/>
                  </a:cubicBezTo>
                  <a:close/>
                </a:path>
              </a:pathLst>
            </a:custGeom>
            <a:solidFill>
              <a:srgbClr val="0010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24"/>
            <p:cNvSpPr/>
            <p:nvPr/>
          </p:nvSpPr>
          <p:spPr>
            <a:xfrm>
              <a:off x="6175300" y="2580875"/>
              <a:ext cx="310000" cy="43825"/>
            </a:xfrm>
            <a:custGeom>
              <a:avLst/>
              <a:gdLst/>
              <a:ahLst/>
              <a:cxnLst/>
              <a:rect l="l" t="t" r="r" b="b"/>
              <a:pathLst>
                <a:path w="12400" h="1753" extrusionOk="0">
                  <a:moveTo>
                    <a:pt x="12195" y="1"/>
                  </a:moveTo>
                  <a:cubicBezTo>
                    <a:pt x="11553" y="1"/>
                    <a:pt x="9152" y="621"/>
                    <a:pt x="6213" y="817"/>
                  </a:cubicBezTo>
                  <a:cubicBezTo>
                    <a:pt x="5292" y="888"/>
                    <a:pt x="4418" y="911"/>
                    <a:pt x="3632" y="911"/>
                  </a:cubicBezTo>
                  <a:cubicBezTo>
                    <a:pt x="2317" y="911"/>
                    <a:pt x="1250" y="848"/>
                    <a:pt x="626" y="848"/>
                  </a:cubicBezTo>
                  <a:cubicBezTo>
                    <a:pt x="254" y="848"/>
                    <a:pt x="40" y="870"/>
                    <a:pt x="26" y="942"/>
                  </a:cubicBezTo>
                  <a:cubicBezTo>
                    <a:pt x="1" y="1055"/>
                    <a:pt x="680" y="1307"/>
                    <a:pt x="1812" y="1508"/>
                  </a:cubicBezTo>
                  <a:cubicBezTo>
                    <a:pt x="2825" y="1671"/>
                    <a:pt x="3845" y="1752"/>
                    <a:pt x="4864" y="1752"/>
                  </a:cubicBezTo>
                  <a:cubicBezTo>
                    <a:pt x="6831" y="1752"/>
                    <a:pt x="8793" y="1451"/>
                    <a:pt x="10689" y="854"/>
                  </a:cubicBezTo>
                  <a:cubicBezTo>
                    <a:pt x="11771" y="502"/>
                    <a:pt x="12400" y="150"/>
                    <a:pt x="12362" y="50"/>
                  </a:cubicBezTo>
                  <a:cubicBezTo>
                    <a:pt x="12352" y="16"/>
                    <a:pt x="12295" y="1"/>
                    <a:pt x="12195" y="1"/>
                  </a:cubicBezTo>
                  <a:close/>
                </a:path>
              </a:pathLst>
            </a:custGeom>
            <a:solidFill>
              <a:srgbClr val="0010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24"/>
            <p:cNvSpPr/>
            <p:nvPr/>
          </p:nvSpPr>
          <p:spPr>
            <a:xfrm>
              <a:off x="5897400" y="1320625"/>
              <a:ext cx="690400" cy="522675"/>
            </a:xfrm>
            <a:custGeom>
              <a:avLst/>
              <a:gdLst/>
              <a:ahLst/>
              <a:cxnLst/>
              <a:rect l="l" t="t" r="r" b="b"/>
              <a:pathLst>
                <a:path w="27616" h="20907" extrusionOk="0">
                  <a:moveTo>
                    <a:pt x="15568" y="1"/>
                  </a:moveTo>
                  <a:cubicBezTo>
                    <a:pt x="14232" y="1"/>
                    <a:pt x="12775" y="161"/>
                    <a:pt x="11192" y="513"/>
                  </a:cubicBezTo>
                  <a:cubicBezTo>
                    <a:pt x="11192" y="513"/>
                    <a:pt x="1" y="2575"/>
                    <a:pt x="139" y="12597"/>
                  </a:cubicBezTo>
                  <a:cubicBezTo>
                    <a:pt x="236" y="19655"/>
                    <a:pt x="4968" y="20907"/>
                    <a:pt x="8720" y="20907"/>
                  </a:cubicBezTo>
                  <a:cubicBezTo>
                    <a:pt x="10295" y="20907"/>
                    <a:pt x="11698" y="20686"/>
                    <a:pt x="12513" y="20582"/>
                  </a:cubicBezTo>
                  <a:cubicBezTo>
                    <a:pt x="13758" y="20431"/>
                    <a:pt x="16247" y="20079"/>
                    <a:pt x="18599" y="19739"/>
                  </a:cubicBezTo>
                  <a:cubicBezTo>
                    <a:pt x="23579" y="19023"/>
                    <a:pt x="27288" y="16596"/>
                    <a:pt x="27590" y="11578"/>
                  </a:cubicBezTo>
                  <a:cubicBezTo>
                    <a:pt x="27615" y="10987"/>
                    <a:pt x="27602" y="10396"/>
                    <a:pt x="27527" y="9805"/>
                  </a:cubicBezTo>
                  <a:cubicBezTo>
                    <a:pt x="26927" y="5295"/>
                    <a:pt x="23252" y="1"/>
                    <a:pt x="15568"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24"/>
            <p:cNvSpPr/>
            <p:nvPr/>
          </p:nvSpPr>
          <p:spPr>
            <a:xfrm>
              <a:off x="6033525" y="1447400"/>
              <a:ext cx="507725" cy="214275"/>
            </a:xfrm>
            <a:custGeom>
              <a:avLst/>
              <a:gdLst/>
              <a:ahLst/>
              <a:cxnLst/>
              <a:rect l="l" t="t" r="r" b="b"/>
              <a:pathLst>
                <a:path w="20309" h="8571" extrusionOk="0">
                  <a:moveTo>
                    <a:pt x="17288" y="1"/>
                  </a:moveTo>
                  <a:cubicBezTo>
                    <a:pt x="17086" y="1"/>
                    <a:pt x="16881" y="23"/>
                    <a:pt x="16675" y="69"/>
                  </a:cubicBezTo>
                  <a:lnTo>
                    <a:pt x="2390" y="3100"/>
                  </a:lnTo>
                  <a:cubicBezTo>
                    <a:pt x="919" y="3439"/>
                    <a:pt x="1" y="4898"/>
                    <a:pt x="315" y="6369"/>
                  </a:cubicBezTo>
                  <a:cubicBezTo>
                    <a:pt x="592" y="7674"/>
                    <a:pt x="1734" y="8571"/>
                    <a:pt x="3015" y="8571"/>
                  </a:cubicBezTo>
                  <a:cubicBezTo>
                    <a:pt x="3190" y="8571"/>
                    <a:pt x="3368" y="8554"/>
                    <a:pt x="3547" y="8519"/>
                  </a:cubicBezTo>
                  <a:lnTo>
                    <a:pt x="17832" y="5489"/>
                  </a:lnTo>
                  <a:cubicBezTo>
                    <a:pt x="19341" y="5187"/>
                    <a:pt x="20309" y="3703"/>
                    <a:pt x="19995" y="2194"/>
                  </a:cubicBezTo>
                  <a:cubicBezTo>
                    <a:pt x="19712" y="891"/>
                    <a:pt x="18567" y="1"/>
                    <a:pt x="17288" y="1"/>
                  </a:cubicBezTo>
                  <a:close/>
                </a:path>
              </a:pathLst>
            </a:custGeom>
            <a:solidFill>
              <a:srgbClr val="0010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24"/>
            <p:cNvSpPr/>
            <p:nvPr/>
          </p:nvSpPr>
          <p:spPr>
            <a:xfrm>
              <a:off x="6140725" y="1562925"/>
              <a:ext cx="51900" cy="44525"/>
            </a:xfrm>
            <a:custGeom>
              <a:avLst/>
              <a:gdLst/>
              <a:ahLst/>
              <a:cxnLst/>
              <a:rect l="l" t="t" r="r" b="b"/>
              <a:pathLst>
                <a:path w="2076" h="1781" extrusionOk="0">
                  <a:moveTo>
                    <a:pt x="1183" y="0"/>
                  </a:moveTo>
                  <a:cubicBezTo>
                    <a:pt x="390" y="0"/>
                    <a:pt x="1" y="956"/>
                    <a:pt x="554" y="1522"/>
                  </a:cubicBezTo>
                  <a:cubicBezTo>
                    <a:pt x="737" y="1701"/>
                    <a:pt x="961" y="1781"/>
                    <a:pt x="1180" y="1781"/>
                  </a:cubicBezTo>
                  <a:cubicBezTo>
                    <a:pt x="1638" y="1781"/>
                    <a:pt x="2075" y="1429"/>
                    <a:pt x="2075" y="893"/>
                  </a:cubicBezTo>
                  <a:cubicBezTo>
                    <a:pt x="2075" y="403"/>
                    <a:pt x="1673" y="0"/>
                    <a:pt x="11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24"/>
            <p:cNvSpPr/>
            <p:nvPr/>
          </p:nvSpPr>
          <p:spPr>
            <a:xfrm>
              <a:off x="6390025" y="1509800"/>
              <a:ext cx="52200" cy="44675"/>
            </a:xfrm>
            <a:custGeom>
              <a:avLst/>
              <a:gdLst/>
              <a:ahLst/>
              <a:cxnLst/>
              <a:rect l="l" t="t" r="r" b="b"/>
              <a:pathLst>
                <a:path w="2088" h="1787" extrusionOk="0">
                  <a:moveTo>
                    <a:pt x="1195" y="0"/>
                  </a:moveTo>
                  <a:cubicBezTo>
                    <a:pt x="403" y="0"/>
                    <a:pt x="0" y="968"/>
                    <a:pt x="566" y="1522"/>
                  </a:cubicBezTo>
                  <a:cubicBezTo>
                    <a:pt x="745" y="1705"/>
                    <a:pt x="968" y="1786"/>
                    <a:pt x="1187" y="1786"/>
                  </a:cubicBezTo>
                  <a:cubicBezTo>
                    <a:pt x="1645" y="1786"/>
                    <a:pt x="2088" y="1429"/>
                    <a:pt x="2088" y="893"/>
                  </a:cubicBezTo>
                  <a:cubicBezTo>
                    <a:pt x="2075" y="402"/>
                    <a:pt x="1686" y="0"/>
                    <a:pt x="119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24"/>
            <p:cNvSpPr/>
            <p:nvPr/>
          </p:nvSpPr>
          <p:spPr>
            <a:xfrm>
              <a:off x="6160225" y="1336975"/>
              <a:ext cx="126075" cy="128825"/>
            </a:xfrm>
            <a:custGeom>
              <a:avLst/>
              <a:gdLst/>
              <a:ahLst/>
              <a:cxnLst/>
              <a:rect l="l" t="t" r="r" b="b"/>
              <a:pathLst>
                <a:path w="5043" h="5153" extrusionOk="0">
                  <a:moveTo>
                    <a:pt x="164" y="0"/>
                  </a:moveTo>
                  <a:cubicBezTo>
                    <a:pt x="113" y="0"/>
                    <a:pt x="63" y="3"/>
                    <a:pt x="13" y="9"/>
                  </a:cubicBezTo>
                  <a:cubicBezTo>
                    <a:pt x="0" y="47"/>
                    <a:pt x="440" y="47"/>
                    <a:pt x="1082" y="286"/>
                  </a:cubicBezTo>
                  <a:cubicBezTo>
                    <a:pt x="1912" y="613"/>
                    <a:pt x="2628" y="1154"/>
                    <a:pt x="3182" y="1858"/>
                  </a:cubicBezTo>
                  <a:cubicBezTo>
                    <a:pt x="3735" y="2550"/>
                    <a:pt x="4213" y="3317"/>
                    <a:pt x="4578" y="4134"/>
                  </a:cubicBezTo>
                  <a:cubicBezTo>
                    <a:pt x="4849" y="4751"/>
                    <a:pt x="5011" y="5138"/>
                    <a:pt x="5041" y="5140"/>
                  </a:cubicBezTo>
                  <a:lnTo>
                    <a:pt x="5041" y="5140"/>
                  </a:lnTo>
                  <a:cubicBezTo>
                    <a:pt x="5028" y="5044"/>
                    <a:pt x="5004" y="4948"/>
                    <a:pt x="4967" y="4863"/>
                  </a:cubicBezTo>
                  <a:cubicBezTo>
                    <a:pt x="4904" y="4675"/>
                    <a:pt x="4804" y="4411"/>
                    <a:pt x="4678" y="4096"/>
                  </a:cubicBezTo>
                  <a:cubicBezTo>
                    <a:pt x="4351" y="3241"/>
                    <a:pt x="3886" y="2462"/>
                    <a:pt x="3307" y="1757"/>
                  </a:cubicBezTo>
                  <a:cubicBezTo>
                    <a:pt x="2641" y="915"/>
                    <a:pt x="1798" y="374"/>
                    <a:pt x="1119" y="173"/>
                  </a:cubicBezTo>
                  <a:cubicBezTo>
                    <a:pt x="855" y="85"/>
                    <a:pt x="591" y="35"/>
                    <a:pt x="315" y="9"/>
                  </a:cubicBezTo>
                  <a:cubicBezTo>
                    <a:pt x="264" y="3"/>
                    <a:pt x="214" y="0"/>
                    <a:pt x="164" y="0"/>
                  </a:cubicBezTo>
                  <a:close/>
                  <a:moveTo>
                    <a:pt x="5043" y="5140"/>
                  </a:moveTo>
                  <a:cubicBezTo>
                    <a:pt x="5042" y="5140"/>
                    <a:pt x="5042" y="5140"/>
                    <a:pt x="5042" y="5140"/>
                  </a:cubicBezTo>
                  <a:cubicBezTo>
                    <a:pt x="5041" y="5140"/>
                    <a:pt x="5041" y="5140"/>
                    <a:pt x="5041" y="5140"/>
                  </a:cubicBezTo>
                  <a:lnTo>
                    <a:pt x="5041" y="5140"/>
                  </a:lnTo>
                  <a:cubicBezTo>
                    <a:pt x="5042" y="5144"/>
                    <a:pt x="5042" y="5148"/>
                    <a:pt x="5043" y="5153"/>
                  </a:cubicBezTo>
                  <a:lnTo>
                    <a:pt x="5043" y="514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4"/>
            <p:cNvSpPr/>
            <p:nvPr/>
          </p:nvSpPr>
          <p:spPr>
            <a:xfrm>
              <a:off x="6295075" y="1639000"/>
              <a:ext cx="49400" cy="184550"/>
            </a:xfrm>
            <a:custGeom>
              <a:avLst/>
              <a:gdLst/>
              <a:ahLst/>
              <a:cxnLst/>
              <a:rect l="l" t="t" r="r" b="b"/>
              <a:pathLst>
                <a:path w="1976" h="7382" extrusionOk="0">
                  <a:moveTo>
                    <a:pt x="1497" y="0"/>
                  </a:moveTo>
                  <a:lnTo>
                    <a:pt x="1497" y="0"/>
                  </a:lnTo>
                  <a:cubicBezTo>
                    <a:pt x="1485" y="13"/>
                    <a:pt x="1560" y="440"/>
                    <a:pt x="1661" y="1145"/>
                  </a:cubicBezTo>
                  <a:cubicBezTo>
                    <a:pt x="1787" y="2062"/>
                    <a:pt x="1799" y="2993"/>
                    <a:pt x="1686" y="3911"/>
                  </a:cubicBezTo>
                  <a:cubicBezTo>
                    <a:pt x="1548" y="4829"/>
                    <a:pt x="1208" y="5697"/>
                    <a:pt x="705" y="6464"/>
                  </a:cubicBezTo>
                  <a:cubicBezTo>
                    <a:pt x="325" y="7022"/>
                    <a:pt x="23" y="7322"/>
                    <a:pt x="12" y="7375"/>
                  </a:cubicBezTo>
                  <a:lnTo>
                    <a:pt x="12" y="7375"/>
                  </a:lnTo>
                  <a:cubicBezTo>
                    <a:pt x="97" y="7325"/>
                    <a:pt x="180" y="7253"/>
                    <a:pt x="240" y="7180"/>
                  </a:cubicBezTo>
                  <a:cubicBezTo>
                    <a:pt x="441" y="6979"/>
                    <a:pt x="630" y="6765"/>
                    <a:pt x="793" y="6539"/>
                  </a:cubicBezTo>
                  <a:cubicBezTo>
                    <a:pt x="1359" y="5759"/>
                    <a:pt x="1711" y="4879"/>
                    <a:pt x="1849" y="3936"/>
                  </a:cubicBezTo>
                  <a:cubicBezTo>
                    <a:pt x="1975" y="3006"/>
                    <a:pt x="1950" y="2050"/>
                    <a:pt x="1774" y="1132"/>
                  </a:cubicBezTo>
                  <a:cubicBezTo>
                    <a:pt x="1711" y="767"/>
                    <a:pt x="1648" y="491"/>
                    <a:pt x="1598" y="302"/>
                  </a:cubicBezTo>
                  <a:cubicBezTo>
                    <a:pt x="1573" y="201"/>
                    <a:pt x="1548" y="101"/>
                    <a:pt x="1497" y="0"/>
                  </a:cubicBezTo>
                  <a:close/>
                  <a:moveTo>
                    <a:pt x="12" y="7375"/>
                  </a:moveTo>
                  <a:lnTo>
                    <a:pt x="12" y="7375"/>
                  </a:lnTo>
                  <a:cubicBezTo>
                    <a:pt x="9" y="7377"/>
                    <a:pt x="5" y="7379"/>
                    <a:pt x="1" y="7382"/>
                  </a:cubicBezTo>
                  <a:lnTo>
                    <a:pt x="13" y="7382"/>
                  </a:lnTo>
                  <a:cubicBezTo>
                    <a:pt x="12" y="7380"/>
                    <a:pt x="12" y="7378"/>
                    <a:pt x="12" y="7375"/>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4"/>
            <p:cNvSpPr/>
            <p:nvPr/>
          </p:nvSpPr>
          <p:spPr>
            <a:xfrm>
              <a:off x="6052400" y="1713500"/>
              <a:ext cx="502700" cy="131125"/>
            </a:xfrm>
            <a:custGeom>
              <a:avLst/>
              <a:gdLst/>
              <a:ahLst/>
              <a:cxnLst/>
              <a:rect l="l" t="t" r="r" b="b"/>
              <a:pathLst>
                <a:path w="20108" h="5245" extrusionOk="0">
                  <a:moveTo>
                    <a:pt x="20044" y="0"/>
                  </a:moveTo>
                  <a:cubicBezTo>
                    <a:pt x="19755" y="441"/>
                    <a:pt x="19403" y="843"/>
                    <a:pt x="19026" y="1208"/>
                  </a:cubicBezTo>
                  <a:cubicBezTo>
                    <a:pt x="19919" y="415"/>
                    <a:pt x="20107" y="38"/>
                    <a:pt x="20107" y="38"/>
                  </a:cubicBezTo>
                  <a:lnTo>
                    <a:pt x="20044" y="0"/>
                  </a:lnTo>
                  <a:close/>
                  <a:moveTo>
                    <a:pt x="17982" y="2050"/>
                  </a:moveTo>
                  <a:lnTo>
                    <a:pt x="17982" y="2050"/>
                  </a:lnTo>
                  <a:cubicBezTo>
                    <a:pt x="17391" y="2440"/>
                    <a:pt x="16775" y="2767"/>
                    <a:pt x="16121" y="3044"/>
                  </a:cubicBezTo>
                  <a:cubicBezTo>
                    <a:pt x="16775" y="2792"/>
                    <a:pt x="17404" y="2453"/>
                    <a:pt x="17982" y="2050"/>
                  </a:cubicBezTo>
                  <a:close/>
                  <a:moveTo>
                    <a:pt x="12776" y="3962"/>
                  </a:moveTo>
                  <a:lnTo>
                    <a:pt x="12399" y="4024"/>
                  </a:lnTo>
                  <a:lnTo>
                    <a:pt x="9720" y="4402"/>
                  </a:lnTo>
                  <a:cubicBezTo>
                    <a:pt x="8337" y="4603"/>
                    <a:pt x="7092" y="4779"/>
                    <a:pt x="6325" y="4879"/>
                  </a:cubicBezTo>
                  <a:cubicBezTo>
                    <a:pt x="5068" y="5068"/>
                    <a:pt x="3798" y="5181"/>
                    <a:pt x="2528" y="5206"/>
                  </a:cubicBezTo>
                  <a:cubicBezTo>
                    <a:pt x="1685" y="5206"/>
                    <a:pt x="830" y="5131"/>
                    <a:pt x="0" y="4980"/>
                  </a:cubicBezTo>
                  <a:lnTo>
                    <a:pt x="0" y="4980"/>
                  </a:lnTo>
                  <a:cubicBezTo>
                    <a:pt x="880" y="5156"/>
                    <a:pt x="1773" y="5244"/>
                    <a:pt x="2666" y="5244"/>
                  </a:cubicBezTo>
                  <a:cubicBezTo>
                    <a:pt x="3031" y="5244"/>
                    <a:pt x="3420" y="5232"/>
                    <a:pt x="3835" y="5206"/>
                  </a:cubicBezTo>
                  <a:cubicBezTo>
                    <a:pt x="6476" y="5030"/>
                    <a:pt x="11569" y="4175"/>
                    <a:pt x="12776" y="3962"/>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4"/>
            <p:cNvSpPr/>
            <p:nvPr/>
          </p:nvSpPr>
          <p:spPr>
            <a:xfrm>
              <a:off x="6035425" y="1680800"/>
              <a:ext cx="518100" cy="162600"/>
            </a:xfrm>
            <a:custGeom>
              <a:avLst/>
              <a:gdLst/>
              <a:ahLst/>
              <a:cxnLst/>
              <a:rect l="l" t="t" r="r" b="b"/>
              <a:pathLst>
                <a:path w="20724" h="6504" extrusionOk="0">
                  <a:moveTo>
                    <a:pt x="15568" y="1"/>
                  </a:moveTo>
                  <a:lnTo>
                    <a:pt x="15568" y="1"/>
                  </a:lnTo>
                  <a:cubicBezTo>
                    <a:pt x="14474" y="26"/>
                    <a:pt x="13367" y="114"/>
                    <a:pt x="12286" y="277"/>
                  </a:cubicBezTo>
                  <a:cubicBezTo>
                    <a:pt x="12336" y="944"/>
                    <a:pt x="12323" y="1610"/>
                    <a:pt x="12248" y="2264"/>
                  </a:cubicBezTo>
                  <a:cubicBezTo>
                    <a:pt x="12110" y="3195"/>
                    <a:pt x="11745" y="4087"/>
                    <a:pt x="11192" y="4855"/>
                  </a:cubicBezTo>
                  <a:cubicBezTo>
                    <a:pt x="11016" y="5093"/>
                    <a:pt x="10840" y="5307"/>
                    <a:pt x="10638" y="5508"/>
                  </a:cubicBezTo>
                  <a:cubicBezTo>
                    <a:pt x="10563" y="5584"/>
                    <a:pt x="10487" y="5647"/>
                    <a:pt x="10399" y="5710"/>
                  </a:cubicBezTo>
                  <a:lnTo>
                    <a:pt x="13078" y="5320"/>
                  </a:lnTo>
                  <a:lnTo>
                    <a:pt x="13443" y="5270"/>
                  </a:lnTo>
                  <a:lnTo>
                    <a:pt x="13707" y="5219"/>
                  </a:lnTo>
                  <a:cubicBezTo>
                    <a:pt x="14763" y="5031"/>
                    <a:pt x="15794" y="4729"/>
                    <a:pt x="16800" y="4352"/>
                  </a:cubicBezTo>
                  <a:cubicBezTo>
                    <a:pt x="17454" y="4087"/>
                    <a:pt x="18070" y="3748"/>
                    <a:pt x="18661" y="3358"/>
                  </a:cubicBezTo>
                  <a:cubicBezTo>
                    <a:pt x="19076" y="3044"/>
                    <a:pt x="19416" y="2767"/>
                    <a:pt x="19692" y="2528"/>
                  </a:cubicBezTo>
                  <a:cubicBezTo>
                    <a:pt x="20082" y="2164"/>
                    <a:pt x="20422" y="1761"/>
                    <a:pt x="20723" y="1321"/>
                  </a:cubicBezTo>
                  <a:cubicBezTo>
                    <a:pt x="19453" y="504"/>
                    <a:pt x="17932" y="126"/>
                    <a:pt x="16423" y="38"/>
                  </a:cubicBezTo>
                  <a:cubicBezTo>
                    <a:pt x="16134" y="13"/>
                    <a:pt x="15844" y="13"/>
                    <a:pt x="15555" y="13"/>
                  </a:cubicBezTo>
                  <a:lnTo>
                    <a:pt x="15568" y="1"/>
                  </a:lnTo>
                  <a:close/>
                  <a:moveTo>
                    <a:pt x="12135" y="302"/>
                  </a:moveTo>
                  <a:lnTo>
                    <a:pt x="11858" y="353"/>
                  </a:lnTo>
                  <a:cubicBezTo>
                    <a:pt x="8350" y="881"/>
                    <a:pt x="4753" y="1711"/>
                    <a:pt x="1911" y="3836"/>
                  </a:cubicBezTo>
                  <a:cubicBezTo>
                    <a:pt x="1119" y="4427"/>
                    <a:pt x="365" y="5156"/>
                    <a:pt x="0" y="6087"/>
                  </a:cubicBezTo>
                  <a:cubicBezTo>
                    <a:pt x="214" y="6162"/>
                    <a:pt x="440" y="6225"/>
                    <a:pt x="667" y="6275"/>
                  </a:cubicBezTo>
                  <a:cubicBezTo>
                    <a:pt x="1437" y="6427"/>
                    <a:pt x="2230" y="6503"/>
                    <a:pt x="3023" y="6503"/>
                  </a:cubicBezTo>
                  <a:cubicBezTo>
                    <a:pt x="3085" y="6503"/>
                    <a:pt x="3146" y="6503"/>
                    <a:pt x="3207" y="6502"/>
                  </a:cubicBezTo>
                  <a:cubicBezTo>
                    <a:pt x="4477" y="6477"/>
                    <a:pt x="5734" y="6376"/>
                    <a:pt x="6992" y="6175"/>
                  </a:cubicBezTo>
                  <a:cubicBezTo>
                    <a:pt x="7759" y="6074"/>
                    <a:pt x="9004" y="5911"/>
                    <a:pt x="10399" y="5710"/>
                  </a:cubicBezTo>
                  <a:cubicBezTo>
                    <a:pt x="10374" y="5684"/>
                    <a:pt x="10689" y="5383"/>
                    <a:pt x="11091" y="4792"/>
                  </a:cubicBezTo>
                  <a:cubicBezTo>
                    <a:pt x="11594" y="4025"/>
                    <a:pt x="11934" y="3144"/>
                    <a:pt x="12072" y="2239"/>
                  </a:cubicBezTo>
                  <a:cubicBezTo>
                    <a:pt x="12147" y="1598"/>
                    <a:pt x="12160" y="944"/>
                    <a:pt x="12135" y="302"/>
                  </a:cubicBezTo>
                  <a:close/>
                </a:path>
              </a:pathLst>
            </a:custGeom>
            <a:solidFill>
              <a:srgbClr val="2D56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4"/>
            <p:cNvSpPr/>
            <p:nvPr/>
          </p:nvSpPr>
          <p:spPr>
            <a:xfrm>
              <a:off x="6294450" y="1688025"/>
              <a:ext cx="49075" cy="135525"/>
            </a:xfrm>
            <a:custGeom>
              <a:avLst/>
              <a:gdLst/>
              <a:ahLst/>
              <a:cxnLst/>
              <a:rect l="l" t="t" r="r" b="b"/>
              <a:pathLst>
                <a:path w="1963" h="5421" extrusionOk="0">
                  <a:moveTo>
                    <a:pt x="1912" y="1"/>
                  </a:moveTo>
                  <a:cubicBezTo>
                    <a:pt x="1912" y="1"/>
                    <a:pt x="1912" y="2"/>
                    <a:pt x="1912" y="2"/>
                  </a:cubicBezTo>
                  <a:lnTo>
                    <a:pt x="1912" y="2"/>
                  </a:lnTo>
                  <a:lnTo>
                    <a:pt x="1925" y="1"/>
                  </a:lnTo>
                  <a:close/>
                  <a:moveTo>
                    <a:pt x="1912" y="2"/>
                  </a:moveTo>
                  <a:lnTo>
                    <a:pt x="1761" y="13"/>
                  </a:lnTo>
                  <a:cubicBezTo>
                    <a:pt x="1799" y="667"/>
                    <a:pt x="1774" y="1309"/>
                    <a:pt x="1698" y="1950"/>
                  </a:cubicBezTo>
                  <a:cubicBezTo>
                    <a:pt x="1560" y="2868"/>
                    <a:pt x="1233" y="3736"/>
                    <a:pt x="718" y="4503"/>
                  </a:cubicBezTo>
                  <a:cubicBezTo>
                    <a:pt x="328" y="5094"/>
                    <a:pt x="1" y="5395"/>
                    <a:pt x="26" y="5421"/>
                  </a:cubicBezTo>
                  <a:cubicBezTo>
                    <a:pt x="114" y="5358"/>
                    <a:pt x="189" y="5295"/>
                    <a:pt x="265" y="5219"/>
                  </a:cubicBezTo>
                  <a:cubicBezTo>
                    <a:pt x="466" y="5018"/>
                    <a:pt x="642" y="4804"/>
                    <a:pt x="818" y="4578"/>
                  </a:cubicBezTo>
                  <a:cubicBezTo>
                    <a:pt x="1371" y="3811"/>
                    <a:pt x="1736" y="2918"/>
                    <a:pt x="1874" y="1975"/>
                  </a:cubicBezTo>
                  <a:cubicBezTo>
                    <a:pt x="1950" y="1322"/>
                    <a:pt x="1962" y="655"/>
                    <a:pt x="1912" y="2"/>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24"/>
            <p:cNvSpPr/>
            <p:nvPr/>
          </p:nvSpPr>
          <p:spPr>
            <a:xfrm>
              <a:off x="6009950" y="1428350"/>
              <a:ext cx="549550" cy="259200"/>
            </a:xfrm>
            <a:custGeom>
              <a:avLst/>
              <a:gdLst/>
              <a:ahLst/>
              <a:cxnLst/>
              <a:rect l="l" t="t" r="r" b="b"/>
              <a:pathLst>
                <a:path w="21982" h="10368" extrusionOk="0">
                  <a:moveTo>
                    <a:pt x="17476" y="0"/>
                  </a:moveTo>
                  <a:cubicBezTo>
                    <a:pt x="17297" y="0"/>
                    <a:pt x="17117" y="8"/>
                    <a:pt x="16939" y="26"/>
                  </a:cubicBezTo>
                  <a:cubicBezTo>
                    <a:pt x="16386" y="64"/>
                    <a:pt x="15820" y="139"/>
                    <a:pt x="15266" y="253"/>
                  </a:cubicBezTo>
                  <a:cubicBezTo>
                    <a:pt x="14109" y="479"/>
                    <a:pt x="12877" y="869"/>
                    <a:pt x="11519" y="1158"/>
                  </a:cubicBezTo>
                  <a:lnTo>
                    <a:pt x="7218" y="2164"/>
                  </a:lnTo>
                  <a:lnTo>
                    <a:pt x="4892" y="2705"/>
                  </a:lnTo>
                  <a:lnTo>
                    <a:pt x="3685" y="2981"/>
                  </a:lnTo>
                  <a:cubicBezTo>
                    <a:pt x="3270" y="3069"/>
                    <a:pt x="2855" y="3183"/>
                    <a:pt x="2465" y="3333"/>
                  </a:cubicBezTo>
                  <a:cubicBezTo>
                    <a:pt x="1648" y="3686"/>
                    <a:pt x="969" y="4314"/>
                    <a:pt x="554" y="5094"/>
                  </a:cubicBezTo>
                  <a:cubicBezTo>
                    <a:pt x="114" y="5899"/>
                    <a:pt x="1" y="6842"/>
                    <a:pt x="239" y="7735"/>
                  </a:cubicBezTo>
                  <a:cubicBezTo>
                    <a:pt x="466" y="8627"/>
                    <a:pt x="1032" y="9394"/>
                    <a:pt x="1811" y="9885"/>
                  </a:cubicBezTo>
                  <a:cubicBezTo>
                    <a:pt x="2375" y="10245"/>
                    <a:pt x="3026" y="10368"/>
                    <a:pt x="3671" y="10368"/>
                  </a:cubicBezTo>
                  <a:cubicBezTo>
                    <a:pt x="3904" y="10368"/>
                    <a:pt x="4137" y="10352"/>
                    <a:pt x="4364" y="10325"/>
                  </a:cubicBezTo>
                  <a:cubicBezTo>
                    <a:pt x="5219" y="10212"/>
                    <a:pt x="6024" y="9998"/>
                    <a:pt x="6816" y="9835"/>
                  </a:cubicBezTo>
                  <a:lnTo>
                    <a:pt x="9155" y="9332"/>
                  </a:lnTo>
                  <a:lnTo>
                    <a:pt x="17241" y="7546"/>
                  </a:lnTo>
                  <a:cubicBezTo>
                    <a:pt x="18385" y="7307"/>
                    <a:pt x="19441" y="7030"/>
                    <a:pt x="20246" y="6540"/>
                  </a:cubicBezTo>
                  <a:cubicBezTo>
                    <a:pt x="20950" y="6125"/>
                    <a:pt x="21491" y="5471"/>
                    <a:pt x="21768" y="4704"/>
                  </a:cubicBezTo>
                  <a:cubicBezTo>
                    <a:pt x="21931" y="4226"/>
                    <a:pt x="21981" y="3698"/>
                    <a:pt x="21906" y="3195"/>
                  </a:cubicBezTo>
                  <a:cubicBezTo>
                    <a:pt x="21881" y="3019"/>
                    <a:pt x="21843" y="2843"/>
                    <a:pt x="21780" y="2680"/>
                  </a:cubicBezTo>
                  <a:lnTo>
                    <a:pt x="21780" y="2680"/>
                  </a:lnTo>
                  <a:cubicBezTo>
                    <a:pt x="21768" y="2680"/>
                    <a:pt x="21830" y="2856"/>
                    <a:pt x="21881" y="3208"/>
                  </a:cubicBezTo>
                  <a:cubicBezTo>
                    <a:pt x="21944" y="3698"/>
                    <a:pt x="21881" y="4214"/>
                    <a:pt x="21717" y="4692"/>
                  </a:cubicBezTo>
                  <a:cubicBezTo>
                    <a:pt x="21441" y="5433"/>
                    <a:pt x="20900" y="6062"/>
                    <a:pt x="20208" y="6465"/>
                  </a:cubicBezTo>
                  <a:cubicBezTo>
                    <a:pt x="19416" y="6942"/>
                    <a:pt x="18372" y="7206"/>
                    <a:pt x="17228" y="7445"/>
                  </a:cubicBezTo>
                  <a:lnTo>
                    <a:pt x="9130" y="9168"/>
                  </a:lnTo>
                  <a:lnTo>
                    <a:pt x="6791" y="9671"/>
                  </a:lnTo>
                  <a:cubicBezTo>
                    <a:pt x="5999" y="9835"/>
                    <a:pt x="5181" y="10036"/>
                    <a:pt x="4364" y="10149"/>
                  </a:cubicBezTo>
                  <a:cubicBezTo>
                    <a:pt x="4148" y="10175"/>
                    <a:pt x="3927" y="10190"/>
                    <a:pt x="3706" y="10190"/>
                  </a:cubicBezTo>
                  <a:cubicBezTo>
                    <a:pt x="3080" y="10190"/>
                    <a:pt x="2451" y="10069"/>
                    <a:pt x="1912" y="9734"/>
                  </a:cubicBezTo>
                  <a:cubicBezTo>
                    <a:pt x="1183" y="9256"/>
                    <a:pt x="642" y="8527"/>
                    <a:pt x="428" y="7684"/>
                  </a:cubicBezTo>
                  <a:cubicBezTo>
                    <a:pt x="202" y="6842"/>
                    <a:pt x="302" y="5949"/>
                    <a:pt x="717" y="5169"/>
                  </a:cubicBezTo>
                  <a:cubicBezTo>
                    <a:pt x="1120" y="4427"/>
                    <a:pt x="1761" y="3836"/>
                    <a:pt x="2541" y="3497"/>
                  </a:cubicBezTo>
                  <a:cubicBezTo>
                    <a:pt x="2930" y="3346"/>
                    <a:pt x="3333" y="3233"/>
                    <a:pt x="3735" y="3157"/>
                  </a:cubicBezTo>
                  <a:lnTo>
                    <a:pt x="4942" y="2868"/>
                  </a:lnTo>
                  <a:lnTo>
                    <a:pt x="7269" y="2315"/>
                  </a:lnTo>
                  <a:lnTo>
                    <a:pt x="11569" y="1296"/>
                  </a:lnTo>
                  <a:cubicBezTo>
                    <a:pt x="12927" y="995"/>
                    <a:pt x="14160" y="605"/>
                    <a:pt x="15304" y="366"/>
                  </a:cubicBezTo>
                  <a:cubicBezTo>
                    <a:pt x="15857" y="253"/>
                    <a:pt x="16398" y="177"/>
                    <a:pt x="16964" y="139"/>
                  </a:cubicBezTo>
                  <a:cubicBezTo>
                    <a:pt x="17169" y="118"/>
                    <a:pt x="17376" y="108"/>
                    <a:pt x="17583" y="108"/>
                  </a:cubicBezTo>
                  <a:cubicBezTo>
                    <a:pt x="17872" y="108"/>
                    <a:pt x="18162" y="128"/>
                    <a:pt x="18448" y="165"/>
                  </a:cubicBezTo>
                  <a:cubicBezTo>
                    <a:pt x="19227" y="278"/>
                    <a:pt x="19982" y="580"/>
                    <a:pt x="20623" y="1045"/>
                  </a:cubicBezTo>
                  <a:cubicBezTo>
                    <a:pt x="21026" y="1359"/>
                    <a:pt x="21340" y="1749"/>
                    <a:pt x="21566" y="2202"/>
                  </a:cubicBezTo>
                  <a:cubicBezTo>
                    <a:pt x="21730" y="2504"/>
                    <a:pt x="21768" y="2680"/>
                    <a:pt x="21780" y="2680"/>
                  </a:cubicBezTo>
                  <a:cubicBezTo>
                    <a:pt x="21768" y="2642"/>
                    <a:pt x="21755" y="2592"/>
                    <a:pt x="21742" y="2554"/>
                  </a:cubicBezTo>
                  <a:cubicBezTo>
                    <a:pt x="21705" y="2428"/>
                    <a:pt x="21654" y="2302"/>
                    <a:pt x="21604" y="2189"/>
                  </a:cubicBezTo>
                  <a:cubicBezTo>
                    <a:pt x="21378" y="1724"/>
                    <a:pt x="21063" y="1321"/>
                    <a:pt x="20661" y="995"/>
                  </a:cubicBezTo>
                  <a:cubicBezTo>
                    <a:pt x="20020" y="504"/>
                    <a:pt x="19253" y="190"/>
                    <a:pt x="18448" y="77"/>
                  </a:cubicBezTo>
                  <a:cubicBezTo>
                    <a:pt x="18131" y="28"/>
                    <a:pt x="17804" y="0"/>
                    <a:pt x="174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24"/>
            <p:cNvSpPr/>
            <p:nvPr/>
          </p:nvSpPr>
          <p:spPr>
            <a:xfrm>
              <a:off x="5904325" y="1623400"/>
              <a:ext cx="110375" cy="53725"/>
            </a:xfrm>
            <a:custGeom>
              <a:avLst/>
              <a:gdLst/>
              <a:ahLst/>
              <a:cxnLst/>
              <a:rect l="l" t="t" r="r" b="b"/>
              <a:pathLst>
                <a:path w="4415" h="2149" extrusionOk="0">
                  <a:moveTo>
                    <a:pt x="4371" y="1"/>
                  </a:moveTo>
                  <a:cubicBezTo>
                    <a:pt x="4287" y="1"/>
                    <a:pt x="4039" y="43"/>
                    <a:pt x="3685" y="134"/>
                  </a:cubicBezTo>
                  <a:cubicBezTo>
                    <a:pt x="2566" y="461"/>
                    <a:pt x="1497" y="976"/>
                    <a:pt x="554" y="1681"/>
                  </a:cubicBezTo>
                  <a:cubicBezTo>
                    <a:pt x="202" y="1945"/>
                    <a:pt x="0" y="2133"/>
                    <a:pt x="13" y="2146"/>
                  </a:cubicBezTo>
                  <a:cubicBezTo>
                    <a:pt x="14" y="2148"/>
                    <a:pt x="17" y="2148"/>
                    <a:pt x="20" y="2148"/>
                  </a:cubicBezTo>
                  <a:cubicBezTo>
                    <a:pt x="113" y="2148"/>
                    <a:pt x="962" y="1508"/>
                    <a:pt x="2138" y="926"/>
                  </a:cubicBezTo>
                  <a:cubicBezTo>
                    <a:pt x="3345" y="322"/>
                    <a:pt x="4414" y="58"/>
                    <a:pt x="4402" y="8"/>
                  </a:cubicBezTo>
                  <a:cubicBezTo>
                    <a:pt x="4402" y="3"/>
                    <a:pt x="4391" y="1"/>
                    <a:pt x="437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24"/>
            <p:cNvSpPr/>
            <p:nvPr/>
          </p:nvSpPr>
          <p:spPr>
            <a:xfrm>
              <a:off x="6192575" y="1367875"/>
              <a:ext cx="8425" cy="5450"/>
            </a:xfrm>
            <a:custGeom>
              <a:avLst/>
              <a:gdLst/>
              <a:ahLst/>
              <a:cxnLst/>
              <a:rect l="l" t="t" r="r" b="b"/>
              <a:pathLst>
                <a:path w="337" h="218" extrusionOk="0">
                  <a:moveTo>
                    <a:pt x="181" y="1"/>
                  </a:moveTo>
                  <a:cubicBezTo>
                    <a:pt x="159" y="1"/>
                    <a:pt x="136" y="6"/>
                    <a:pt x="115" y="18"/>
                  </a:cubicBezTo>
                  <a:lnTo>
                    <a:pt x="102" y="31"/>
                  </a:lnTo>
                  <a:cubicBezTo>
                    <a:pt x="1" y="116"/>
                    <a:pt x="150" y="217"/>
                    <a:pt x="250" y="217"/>
                  </a:cubicBezTo>
                  <a:cubicBezTo>
                    <a:pt x="299" y="217"/>
                    <a:pt x="337" y="193"/>
                    <a:pt x="328" y="132"/>
                  </a:cubicBezTo>
                  <a:cubicBezTo>
                    <a:pt x="319" y="55"/>
                    <a:pt x="252" y="1"/>
                    <a:pt x="18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24"/>
            <p:cNvSpPr/>
            <p:nvPr/>
          </p:nvSpPr>
          <p:spPr>
            <a:xfrm>
              <a:off x="6235050" y="1433400"/>
              <a:ext cx="9750" cy="6925"/>
            </a:xfrm>
            <a:custGeom>
              <a:avLst/>
              <a:gdLst/>
              <a:ahLst/>
              <a:cxnLst/>
              <a:rect l="l" t="t" r="r" b="b"/>
              <a:pathLst>
                <a:path w="390" h="277" extrusionOk="0">
                  <a:moveTo>
                    <a:pt x="189" y="0"/>
                  </a:moveTo>
                  <a:cubicBezTo>
                    <a:pt x="0" y="0"/>
                    <a:pt x="13" y="277"/>
                    <a:pt x="189" y="277"/>
                  </a:cubicBezTo>
                  <a:cubicBezTo>
                    <a:pt x="377" y="277"/>
                    <a:pt x="390" y="0"/>
                    <a:pt x="2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24"/>
            <p:cNvSpPr/>
            <p:nvPr/>
          </p:nvSpPr>
          <p:spPr>
            <a:xfrm>
              <a:off x="5968200" y="1614150"/>
              <a:ext cx="10300" cy="7300"/>
            </a:xfrm>
            <a:custGeom>
              <a:avLst/>
              <a:gdLst/>
              <a:ahLst/>
              <a:cxnLst/>
              <a:rect l="l" t="t" r="r" b="b"/>
              <a:pathLst>
                <a:path w="412" h="292" extrusionOk="0">
                  <a:moveTo>
                    <a:pt x="214" y="1"/>
                  </a:moveTo>
                  <a:cubicBezTo>
                    <a:pt x="189" y="1"/>
                    <a:pt x="163" y="8"/>
                    <a:pt x="136" y="26"/>
                  </a:cubicBezTo>
                  <a:lnTo>
                    <a:pt x="124" y="39"/>
                  </a:lnTo>
                  <a:cubicBezTo>
                    <a:pt x="0" y="131"/>
                    <a:pt x="87" y="291"/>
                    <a:pt x="206" y="291"/>
                  </a:cubicBezTo>
                  <a:cubicBezTo>
                    <a:pt x="232" y="291"/>
                    <a:pt x="260" y="283"/>
                    <a:pt x="287" y="265"/>
                  </a:cubicBezTo>
                  <a:cubicBezTo>
                    <a:pt x="412" y="171"/>
                    <a:pt x="331" y="1"/>
                    <a:pt x="21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24"/>
            <p:cNvSpPr/>
            <p:nvPr/>
          </p:nvSpPr>
          <p:spPr>
            <a:xfrm>
              <a:off x="5910925" y="1644650"/>
              <a:ext cx="9775" cy="6950"/>
            </a:xfrm>
            <a:custGeom>
              <a:avLst/>
              <a:gdLst/>
              <a:ahLst/>
              <a:cxnLst/>
              <a:rect l="l" t="t" r="r" b="b"/>
              <a:pathLst>
                <a:path w="391" h="278" extrusionOk="0">
                  <a:moveTo>
                    <a:pt x="189" y="1"/>
                  </a:moveTo>
                  <a:cubicBezTo>
                    <a:pt x="0" y="1"/>
                    <a:pt x="13" y="277"/>
                    <a:pt x="202" y="277"/>
                  </a:cubicBezTo>
                  <a:cubicBezTo>
                    <a:pt x="378" y="277"/>
                    <a:pt x="390" y="1"/>
                    <a:pt x="20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24"/>
            <p:cNvSpPr/>
            <p:nvPr/>
          </p:nvSpPr>
          <p:spPr>
            <a:xfrm>
              <a:off x="5926325" y="1336250"/>
              <a:ext cx="327275" cy="280450"/>
            </a:xfrm>
            <a:custGeom>
              <a:avLst/>
              <a:gdLst/>
              <a:ahLst/>
              <a:cxnLst/>
              <a:rect l="l" t="t" r="r" b="b"/>
              <a:pathLst>
                <a:path w="13091" h="11218" extrusionOk="0">
                  <a:moveTo>
                    <a:pt x="12802" y="1"/>
                  </a:moveTo>
                  <a:cubicBezTo>
                    <a:pt x="12806" y="1"/>
                    <a:pt x="12810" y="1"/>
                    <a:pt x="12814" y="1"/>
                  </a:cubicBezTo>
                  <a:lnTo>
                    <a:pt x="12814" y="1"/>
                  </a:lnTo>
                  <a:cubicBezTo>
                    <a:pt x="12814" y="1"/>
                    <a:pt x="12814" y="1"/>
                    <a:pt x="12814" y="1"/>
                  </a:cubicBezTo>
                  <a:close/>
                  <a:moveTo>
                    <a:pt x="12814" y="1"/>
                  </a:moveTo>
                  <a:lnTo>
                    <a:pt x="12814" y="1"/>
                  </a:lnTo>
                  <a:cubicBezTo>
                    <a:pt x="12110" y="39"/>
                    <a:pt x="11418" y="139"/>
                    <a:pt x="10727" y="290"/>
                  </a:cubicBezTo>
                  <a:cubicBezTo>
                    <a:pt x="10978" y="391"/>
                    <a:pt x="11230" y="516"/>
                    <a:pt x="11456" y="667"/>
                  </a:cubicBezTo>
                  <a:cubicBezTo>
                    <a:pt x="12475" y="340"/>
                    <a:pt x="13091" y="152"/>
                    <a:pt x="13066" y="51"/>
                  </a:cubicBezTo>
                  <a:cubicBezTo>
                    <a:pt x="13066" y="14"/>
                    <a:pt x="12970" y="1"/>
                    <a:pt x="12814" y="1"/>
                  </a:cubicBezTo>
                  <a:close/>
                  <a:moveTo>
                    <a:pt x="10488" y="328"/>
                  </a:moveTo>
                  <a:lnTo>
                    <a:pt x="10337" y="365"/>
                  </a:lnTo>
                  <a:cubicBezTo>
                    <a:pt x="9356" y="579"/>
                    <a:pt x="8388" y="868"/>
                    <a:pt x="7457" y="1233"/>
                  </a:cubicBezTo>
                  <a:cubicBezTo>
                    <a:pt x="6288" y="1673"/>
                    <a:pt x="5181" y="2264"/>
                    <a:pt x="4175" y="2994"/>
                  </a:cubicBezTo>
                  <a:cubicBezTo>
                    <a:pt x="3157" y="3723"/>
                    <a:pt x="2264" y="4628"/>
                    <a:pt x="1547" y="5659"/>
                  </a:cubicBezTo>
                  <a:cubicBezTo>
                    <a:pt x="956" y="6502"/>
                    <a:pt x="529" y="7445"/>
                    <a:pt x="252" y="8438"/>
                  </a:cubicBezTo>
                  <a:cubicBezTo>
                    <a:pt x="76" y="9105"/>
                    <a:pt x="1" y="9796"/>
                    <a:pt x="38" y="10476"/>
                  </a:cubicBezTo>
                  <a:cubicBezTo>
                    <a:pt x="76" y="10966"/>
                    <a:pt x="164" y="11217"/>
                    <a:pt x="214" y="11217"/>
                  </a:cubicBezTo>
                  <a:cubicBezTo>
                    <a:pt x="365" y="11217"/>
                    <a:pt x="290" y="10149"/>
                    <a:pt x="856" y="8614"/>
                  </a:cubicBezTo>
                  <a:cubicBezTo>
                    <a:pt x="1183" y="7734"/>
                    <a:pt x="1635" y="6892"/>
                    <a:pt x="2214" y="6137"/>
                  </a:cubicBezTo>
                  <a:cubicBezTo>
                    <a:pt x="2905" y="5207"/>
                    <a:pt x="3748" y="4377"/>
                    <a:pt x="4691" y="3698"/>
                  </a:cubicBezTo>
                  <a:cubicBezTo>
                    <a:pt x="6716" y="2252"/>
                    <a:pt x="8904" y="1485"/>
                    <a:pt x="10488" y="969"/>
                  </a:cubicBezTo>
                  <a:lnTo>
                    <a:pt x="11255" y="730"/>
                  </a:lnTo>
                  <a:cubicBezTo>
                    <a:pt x="11016" y="567"/>
                    <a:pt x="10752" y="441"/>
                    <a:pt x="10488" y="328"/>
                  </a:cubicBezTo>
                  <a:close/>
                </a:path>
              </a:pathLst>
            </a:custGeom>
            <a:solidFill>
              <a:srgbClr val="7AA3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24"/>
            <p:cNvSpPr/>
            <p:nvPr/>
          </p:nvSpPr>
          <p:spPr>
            <a:xfrm>
              <a:off x="6188525" y="1343175"/>
              <a:ext cx="24225" cy="11350"/>
            </a:xfrm>
            <a:custGeom>
              <a:avLst/>
              <a:gdLst/>
              <a:ahLst/>
              <a:cxnLst/>
              <a:rect l="l" t="t" r="r" b="b"/>
              <a:pathLst>
                <a:path w="969" h="454" extrusionOk="0">
                  <a:moveTo>
                    <a:pt x="239" y="0"/>
                  </a:moveTo>
                  <a:lnTo>
                    <a:pt x="239" y="13"/>
                  </a:lnTo>
                  <a:lnTo>
                    <a:pt x="0" y="51"/>
                  </a:lnTo>
                  <a:cubicBezTo>
                    <a:pt x="264" y="164"/>
                    <a:pt x="528" y="290"/>
                    <a:pt x="767" y="453"/>
                  </a:cubicBezTo>
                  <a:lnTo>
                    <a:pt x="968" y="390"/>
                  </a:lnTo>
                  <a:cubicBezTo>
                    <a:pt x="729" y="239"/>
                    <a:pt x="490" y="114"/>
                    <a:pt x="23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24"/>
            <p:cNvSpPr/>
            <p:nvPr/>
          </p:nvSpPr>
          <p:spPr>
            <a:xfrm>
              <a:off x="5937650" y="1684900"/>
              <a:ext cx="48750" cy="56600"/>
            </a:xfrm>
            <a:custGeom>
              <a:avLst/>
              <a:gdLst/>
              <a:ahLst/>
              <a:cxnLst/>
              <a:rect l="l" t="t" r="r" b="b"/>
              <a:pathLst>
                <a:path w="1950" h="2264" extrusionOk="0">
                  <a:moveTo>
                    <a:pt x="302" y="0"/>
                  </a:moveTo>
                  <a:lnTo>
                    <a:pt x="290" y="13"/>
                  </a:lnTo>
                  <a:cubicBezTo>
                    <a:pt x="277" y="13"/>
                    <a:pt x="252" y="13"/>
                    <a:pt x="239" y="25"/>
                  </a:cubicBezTo>
                  <a:cubicBezTo>
                    <a:pt x="0" y="101"/>
                    <a:pt x="38" y="792"/>
                    <a:pt x="516" y="1459"/>
                  </a:cubicBezTo>
                  <a:cubicBezTo>
                    <a:pt x="893" y="1987"/>
                    <a:pt x="1371" y="2264"/>
                    <a:pt x="1635" y="2264"/>
                  </a:cubicBezTo>
                  <a:cubicBezTo>
                    <a:pt x="1685" y="2264"/>
                    <a:pt x="1748" y="2238"/>
                    <a:pt x="1786" y="2201"/>
                  </a:cubicBezTo>
                  <a:cubicBezTo>
                    <a:pt x="1949" y="2000"/>
                    <a:pt x="1635" y="1509"/>
                    <a:pt x="1245" y="943"/>
                  </a:cubicBezTo>
                  <a:cubicBezTo>
                    <a:pt x="881" y="428"/>
                    <a:pt x="528" y="0"/>
                    <a:pt x="302" y="0"/>
                  </a:cubicBezTo>
                  <a:close/>
                </a:path>
              </a:pathLst>
            </a:custGeom>
            <a:solidFill>
              <a:srgbClr val="7AA3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24"/>
            <p:cNvSpPr/>
            <p:nvPr/>
          </p:nvSpPr>
          <p:spPr>
            <a:xfrm>
              <a:off x="5963100" y="1849575"/>
              <a:ext cx="616525" cy="708575"/>
            </a:xfrm>
            <a:custGeom>
              <a:avLst/>
              <a:gdLst/>
              <a:ahLst/>
              <a:cxnLst/>
              <a:rect l="l" t="t" r="r" b="b"/>
              <a:pathLst>
                <a:path w="24661" h="28343" extrusionOk="0">
                  <a:moveTo>
                    <a:pt x="16142" y="1"/>
                  </a:moveTo>
                  <a:cubicBezTo>
                    <a:pt x="7130" y="1"/>
                    <a:pt x="1" y="3850"/>
                    <a:pt x="1" y="3850"/>
                  </a:cubicBezTo>
                  <a:cubicBezTo>
                    <a:pt x="152" y="7447"/>
                    <a:pt x="315" y="11081"/>
                    <a:pt x="1095" y="14589"/>
                  </a:cubicBezTo>
                  <a:cubicBezTo>
                    <a:pt x="1875" y="18110"/>
                    <a:pt x="3333" y="21543"/>
                    <a:pt x="5798" y="24184"/>
                  </a:cubicBezTo>
                  <a:cubicBezTo>
                    <a:pt x="8100" y="26651"/>
                    <a:pt x="11377" y="28342"/>
                    <a:pt x="14746" y="28342"/>
                  </a:cubicBezTo>
                  <a:cubicBezTo>
                    <a:pt x="14965" y="28342"/>
                    <a:pt x="15185" y="28335"/>
                    <a:pt x="15405" y="28321"/>
                  </a:cubicBezTo>
                  <a:cubicBezTo>
                    <a:pt x="18385" y="28107"/>
                    <a:pt x="21290" y="26472"/>
                    <a:pt x="22824" y="23894"/>
                  </a:cubicBezTo>
                  <a:cubicBezTo>
                    <a:pt x="24195" y="21581"/>
                    <a:pt x="24396" y="18776"/>
                    <a:pt x="24471" y="16085"/>
                  </a:cubicBezTo>
                  <a:cubicBezTo>
                    <a:pt x="24610" y="11081"/>
                    <a:pt x="24660" y="1247"/>
                    <a:pt x="23981" y="1059"/>
                  </a:cubicBezTo>
                  <a:cubicBezTo>
                    <a:pt x="21298" y="298"/>
                    <a:pt x="18647" y="1"/>
                    <a:pt x="16142"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24"/>
            <p:cNvSpPr/>
            <p:nvPr/>
          </p:nvSpPr>
          <p:spPr>
            <a:xfrm>
              <a:off x="5987325" y="2197950"/>
              <a:ext cx="260325" cy="346450"/>
            </a:xfrm>
            <a:custGeom>
              <a:avLst/>
              <a:gdLst/>
              <a:ahLst/>
              <a:cxnLst/>
              <a:rect l="l" t="t" r="r" b="b"/>
              <a:pathLst>
                <a:path w="10413" h="13858" extrusionOk="0">
                  <a:moveTo>
                    <a:pt x="0" y="0"/>
                  </a:moveTo>
                  <a:cubicBezTo>
                    <a:pt x="226" y="1409"/>
                    <a:pt x="591" y="2792"/>
                    <a:pt x="1082" y="4125"/>
                  </a:cubicBezTo>
                  <a:cubicBezTo>
                    <a:pt x="1874" y="6162"/>
                    <a:pt x="2892" y="8061"/>
                    <a:pt x="4389" y="9746"/>
                  </a:cubicBezTo>
                  <a:cubicBezTo>
                    <a:pt x="2188" y="7193"/>
                    <a:pt x="868" y="3949"/>
                    <a:pt x="138" y="654"/>
                  </a:cubicBezTo>
                  <a:cubicBezTo>
                    <a:pt x="88" y="440"/>
                    <a:pt x="38" y="214"/>
                    <a:pt x="0" y="0"/>
                  </a:cubicBezTo>
                  <a:close/>
                  <a:moveTo>
                    <a:pt x="6438" y="11732"/>
                  </a:moveTo>
                  <a:cubicBezTo>
                    <a:pt x="6539" y="11808"/>
                    <a:pt x="6652" y="11896"/>
                    <a:pt x="6765" y="11971"/>
                  </a:cubicBezTo>
                  <a:cubicBezTo>
                    <a:pt x="6652" y="11896"/>
                    <a:pt x="6552" y="11808"/>
                    <a:pt x="6438" y="11732"/>
                  </a:cubicBezTo>
                  <a:close/>
                  <a:moveTo>
                    <a:pt x="8803" y="13204"/>
                  </a:moveTo>
                  <a:cubicBezTo>
                    <a:pt x="9318" y="13480"/>
                    <a:pt x="9859" y="13694"/>
                    <a:pt x="10412" y="13858"/>
                  </a:cubicBezTo>
                  <a:cubicBezTo>
                    <a:pt x="9859" y="13681"/>
                    <a:pt x="9318" y="13455"/>
                    <a:pt x="8803" y="13204"/>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24"/>
            <p:cNvSpPr/>
            <p:nvPr/>
          </p:nvSpPr>
          <p:spPr>
            <a:xfrm>
              <a:off x="5975675" y="1980075"/>
              <a:ext cx="349625" cy="569675"/>
            </a:xfrm>
            <a:custGeom>
              <a:avLst/>
              <a:gdLst/>
              <a:ahLst/>
              <a:cxnLst/>
              <a:rect l="l" t="t" r="r" b="b"/>
              <a:pathLst>
                <a:path w="13985" h="22787" extrusionOk="0">
                  <a:moveTo>
                    <a:pt x="190" y="1"/>
                  </a:moveTo>
                  <a:cubicBezTo>
                    <a:pt x="193" y="13"/>
                    <a:pt x="197" y="26"/>
                    <a:pt x="201" y="38"/>
                  </a:cubicBezTo>
                  <a:lnTo>
                    <a:pt x="201" y="38"/>
                  </a:lnTo>
                  <a:lnTo>
                    <a:pt x="202" y="13"/>
                  </a:lnTo>
                  <a:lnTo>
                    <a:pt x="190" y="1"/>
                  </a:lnTo>
                  <a:close/>
                  <a:moveTo>
                    <a:pt x="201" y="38"/>
                  </a:moveTo>
                  <a:lnTo>
                    <a:pt x="39" y="3371"/>
                  </a:lnTo>
                  <a:cubicBezTo>
                    <a:pt x="1" y="5169"/>
                    <a:pt x="139" y="6955"/>
                    <a:pt x="441" y="8715"/>
                  </a:cubicBezTo>
                  <a:cubicBezTo>
                    <a:pt x="491" y="8942"/>
                    <a:pt x="529" y="9155"/>
                    <a:pt x="579" y="9369"/>
                  </a:cubicBezTo>
                  <a:cubicBezTo>
                    <a:pt x="1321" y="12676"/>
                    <a:pt x="2642" y="15908"/>
                    <a:pt x="4842" y="18473"/>
                  </a:cubicBezTo>
                  <a:cubicBezTo>
                    <a:pt x="5471" y="19177"/>
                    <a:pt x="6163" y="19844"/>
                    <a:pt x="6904" y="20435"/>
                  </a:cubicBezTo>
                  <a:cubicBezTo>
                    <a:pt x="7005" y="20523"/>
                    <a:pt x="7118" y="20611"/>
                    <a:pt x="7231" y="20686"/>
                  </a:cubicBezTo>
                  <a:cubicBezTo>
                    <a:pt x="7885" y="21139"/>
                    <a:pt x="8564" y="21541"/>
                    <a:pt x="9256" y="21919"/>
                  </a:cubicBezTo>
                  <a:cubicBezTo>
                    <a:pt x="9784" y="22170"/>
                    <a:pt x="10325" y="22384"/>
                    <a:pt x="10878" y="22573"/>
                  </a:cubicBezTo>
                  <a:cubicBezTo>
                    <a:pt x="11079" y="22635"/>
                    <a:pt x="11280" y="22686"/>
                    <a:pt x="11494" y="22749"/>
                  </a:cubicBezTo>
                  <a:lnTo>
                    <a:pt x="11545" y="22749"/>
                  </a:lnTo>
                  <a:cubicBezTo>
                    <a:pt x="11645" y="22774"/>
                    <a:pt x="11746" y="22786"/>
                    <a:pt x="11859" y="22786"/>
                  </a:cubicBezTo>
                  <a:cubicBezTo>
                    <a:pt x="12903" y="22786"/>
                    <a:pt x="13519" y="21403"/>
                    <a:pt x="13745" y="20246"/>
                  </a:cubicBezTo>
                  <a:cubicBezTo>
                    <a:pt x="13984" y="18951"/>
                    <a:pt x="13519" y="17593"/>
                    <a:pt x="12739" y="16537"/>
                  </a:cubicBezTo>
                  <a:cubicBezTo>
                    <a:pt x="11947" y="15480"/>
                    <a:pt x="10866" y="14688"/>
                    <a:pt x="9759" y="13984"/>
                  </a:cubicBezTo>
                  <a:cubicBezTo>
                    <a:pt x="8652" y="13267"/>
                    <a:pt x="7495" y="12626"/>
                    <a:pt x="6477" y="11796"/>
                  </a:cubicBezTo>
                  <a:cubicBezTo>
                    <a:pt x="4716" y="10362"/>
                    <a:pt x="3421" y="8439"/>
                    <a:pt x="2453" y="6389"/>
                  </a:cubicBezTo>
                  <a:cubicBezTo>
                    <a:pt x="1490" y="4351"/>
                    <a:pt x="851" y="2189"/>
                    <a:pt x="201" y="38"/>
                  </a:cubicBezTo>
                  <a:close/>
                </a:path>
              </a:pathLst>
            </a:custGeom>
            <a:solidFill>
              <a:srgbClr val="336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24"/>
            <p:cNvSpPr/>
            <p:nvPr/>
          </p:nvSpPr>
          <p:spPr>
            <a:xfrm>
              <a:off x="6181350" y="2398825"/>
              <a:ext cx="10300" cy="7275"/>
            </a:xfrm>
            <a:custGeom>
              <a:avLst/>
              <a:gdLst/>
              <a:ahLst/>
              <a:cxnLst/>
              <a:rect l="l" t="t" r="r" b="b"/>
              <a:pathLst>
                <a:path w="412" h="291" extrusionOk="0">
                  <a:moveTo>
                    <a:pt x="206" y="0"/>
                  </a:moveTo>
                  <a:cubicBezTo>
                    <a:pt x="180" y="0"/>
                    <a:pt x="152" y="8"/>
                    <a:pt x="124" y="26"/>
                  </a:cubicBezTo>
                  <a:lnTo>
                    <a:pt x="124" y="38"/>
                  </a:lnTo>
                  <a:cubicBezTo>
                    <a:pt x="0" y="131"/>
                    <a:pt x="87" y="291"/>
                    <a:pt x="205" y="291"/>
                  </a:cubicBezTo>
                  <a:cubicBezTo>
                    <a:pt x="232" y="291"/>
                    <a:pt x="260" y="283"/>
                    <a:pt x="287" y="264"/>
                  </a:cubicBezTo>
                  <a:cubicBezTo>
                    <a:pt x="412" y="171"/>
                    <a:pt x="330" y="0"/>
                    <a:pt x="20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24"/>
            <p:cNvSpPr/>
            <p:nvPr/>
          </p:nvSpPr>
          <p:spPr>
            <a:xfrm>
              <a:off x="6290650" y="2394875"/>
              <a:ext cx="8325" cy="5175"/>
            </a:xfrm>
            <a:custGeom>
              <a:avLst/>
              <a:gdLst/>
              <a:ahLst/>
              <a:cxnLst/>
              <a:rect l="l" t="t" r="r" b="b"/>
              <a:pathLst>
                <a:path w="333" h="207" extrusionOk="0">
                  <a:moveTo>
                    <a:pt x="187" y="0"/>
                  </a:moveTo>
                  <a:cubicBezTo>
                    <a:pt x="163" y="0"/>
                    <a:pt x="139" y="7"/>
                    <a:pt x="115" y="20"/>
                  </a:cubicBezTo>
                  <a:lnTo>
                    <a:pt x="102" y="20"/>
                  </a:lnTo>
                  <a:cubicBezTo>
                    <a:pt x="1" y="105"/>
                    <a:pt x="144" y="206"/>
                    <a:pt x="245" y="206"/>
                  </a:cubicBezTo>
                  <a:cubicBezTo>
                    <a:pt x="294" y="206"/>
                    <a:pt x="333" y="182"/>
                    <a:pt x="329" y="121"/>
                  </a:cubicBezTo>
                  <a:cubicBezTo>
                    <a:pt x="310" y="47"/>
                    <a:pt x="252" y="0"/>
                    <a:pt x="18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24"/>
            <p:cNvSpPr/>
            <p:nvPr/>
          </p:nvSpPr>
          <p:spPr>
            <a:xfrm>
              <a:off x="6408950" y="2282200"/>
              <a:ext cx="10300" cy="7275"/>
            </a:xfrm>
            <a:custGeom>
              <a:avLst/>
              <a:gdLst/>
              <a:ahLst/>
              <a:cxnLst/>
              <a:rect l="l" t="t" r="r" b="b"/>
              <a:pathLst>
                <a:path w="412" h="291" extrusionOk="0">
                  <a:moveTo>
                    <a:pt x="214" y="0"/>
                  </a:moveTo>
                  <a:cubicBezTo>
                    <a:pt x="189" y="0"/>
                    <a:pt x="163" y="8"/>
                    <a:pt x="136" y="25"/>
                  </a:cubicBezTo>
                  <a:lnTo>
                    <a:pt x="124" y="38"/>
                  </a:lnTo>
                  <a:cubicBezTo>
                    <a:pt x="0" y="131"/>
                    <a:pt x="96" y="290"/>
                    <a:pt x="210" y="290"/>
                  </a:cubicBezTo>
                  <a:cubicBezTo>
                    <a:pt x="236" y="290"/>
                    <a:pt x="262" y="283"/>
                    <a:pt x="287" y="264"/>
                  </a:cubicBezTo>
                  <a:cubicBezTo>
                    <a:pt x="412" y="171"/>
                    <a:pt x="331" y="0"/>
                    <a:pt x="21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24"/>
            <p:cNvSpPr/>
            <p:nvPr/>
          </p:nvSpPr>
          <p:spPr>
            <a:xfrm>
              <a:off x="6352625" y="2005225"/>
              <a:ext cx="9750" cy="7275"/>
            </a:xfrm>
            <a:custGeom>
              <a:avLst/>
              <a:gdLst/>
              <a:ahLst/>
              <a:cxnLst/>
              <a:rect l="l" t="t" r="r" b="b"/>
              <a:pathLst>
                <a:path w="390" h="291" extrusionOk="0">
                  <a:moveTo>
                    <a:pt x="189" y="1"/>
                  </a:moveTo>
                  <a:cubicBezTo>
                    <a:pt x="0" y="13"/>
                    <a:pt x="13" y="290"/>
                    <a:pt x="201" y="290"/>
                  </a:cubicBezTo>
                  <a:cubicBezTo>
                    <a:pt x="377" y="290"/>
                    <a:pt x="390" y="13"/>
                    <a:pt x="2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24"/>
            <p:cNvSpPr/>
            <p:nvPr/>
          </p:nvSpPr>
          <p:spPr>
            <a:xfrm>
              <a:off x="6466150" y="2050375"/>
              <a:ext cx="8575" cy="5375"/>
            </a:xfrm>
            <a:custGeom>
              <a:avLst/>
              <a:gdLst/>
              <a:ahLst/>
              <a:cxnLst/>
              <a:rect l="l" t="t" r="r" b="b"/>
              <a:pathLst>
                <a:path w="343" h="215" extrusionOk="0">
                  <a:moveTo>
                    <a:pt x="189" y="0"/>
                  </a:moveTo>
                  <a:cubicBezTo>
                    <a:pt x="168" y="0"/>
                    <a:pt x="146" y="6"/>
                    <a:pt x="124" y="18"/>
                  </a:cubicBezTo>
                  <a:lnTo>
                    <a:pt x="112" y="31"/>
                  </a:lnTo>
                  <a:cubicBezTo>
                    <a:pt x="0" y="108"/>
                    <a:pt x="152" y="214"/>
                    <a:pt x="256" y="214"/>
                  </a:cubicBezTo>
                  <a:cubicBezTo>
                    <a:pt x="304" y="214"/>
                    <a:pt x="342" y="191"/>
                    <a:pt x="338" y="131"/>
                  </a:cubicBezTo>
                  <a:cubicBezTo>
                    <a:pt x="319" y="55"/>
                    <a:pt x="257" y="0"/>
                    <a:pt x="1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24"/>
            <p:cNvSpPr/>
            <p:nvPr/>
          </p:nvSpPr>
          <p:spPr>
            <a:xfrm>
              <a:off x="6057850" y="2366750"/>
              <a:ext cx="10300" cy="7125"/>
            </a:xfrm>
            <a:custGeom>
              <a:avLst/>
              <a:gdLst/>
              <a:ahLst/>
              <a:cxnLst/>
              <a:rect l="l" t="t" r="r" b="b"/>
              <a:pathLst>
                <a:path w="412" h="285" extrusionOk="0">
                  <a:moveTo>
                    <a:pt x="212" y="1"/>
                  </a:moveTo>
                  <a:cubicBezTo>
                    <a:pt x="187" y="1"/>
                    <a:pt x="161" y="8"/>
                    <a:pt x="134" y="26"/>
                  </a:cubicBezTo>
                  <a:lnTo>
                    <a:pt x="122" y="39"/>
                  </a:lnTo>
                  <a:cubicBezTo>
                    <a:pt x="1" y="129"/>
                    <a:pt x="90" y="284"/>
                    <a:pt x="207" y="284"/>
                  </a:cubicBezTo>
                  <a:cubicBezTo>
                    <a:pt x="237" y="284"/>
                    <a:pt x="268" y="275"/>
                    <a:pt x="298" y="252"/>
                  </a:cubicBezTo>
                  <a:cubicBezTo>
                    <a:pt x="412" y="169"/>
                    <a:pt x="329" y="1"/>
                    <a:pt x="2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24"/>
            <p:cNvSpPr/>
            <p:nvPr/>
          </p:nvSpPr>
          <p:spPr>
            <a:xfrm>
              <a:off x="6039875" y="2274325"/>
              <a:ext cx="10300" cy="7300"/>
            </a:xfrm>
            <a:custGeom>
              <a:avLst/>
              <a:gdLst/>
              <a:ahLst/>
              <a:cxnLst/>
              <a:rect l="l" t="t" r="r" b="b"/>
              <a:pathLst>
                <a:path w="412" h="292" extrusionOk="0">
                  <a:moveTo>
                    <a:pt x="214" y="1"/>
                  </a:moveTo>
                  <a:cubicBezTo>
                    <a:pt x="189" y="1"/>
                    <a:pt x="163" y="8"/>
                    <a:pt x="136" y="26"/>
                  </a:cubicBezTo>
                  <a:lnTo>
                    <a:pt x="124" y="39"/>
                  </a:lnTo>
                  <a:cubicBezTo>
                    <a:pt x="0" y="131"/>
                    <a:pt x="96" y="291"/>
                    <a:pt x="210" y="291"/>
                  </a:cubicBezTo>
                  <a:cubicBezTo>
                    <a:pt x="236" y="291"/>
                    <a:pt x="262" y="283"/>
                    <a:pt x="287" y="265"/>
                  </a:cubicBezTo>
                  <a:cubicBezTo>
                    <a:pt x="412" y="171"/>
                    <a:pt x="331" y="1"/>
                    <a:pt x="21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24"/>
            <p:cNvSpPr/>
            <p:nvPr/>
          </p:nvSpPr>
          <p:spPr>
            <a:xfrm>
              <a:off x="6030375" y="2191350"/>
              <a:ext cx="9775" cy="7250"/>
            </a:xfrm>
            <a:custGeom>
              <a:avLst/>
              <a:gdLst/>
              <a:ahLst/>
              <a:cxnLst/>
              <a:rect l="l" t="t" r="r" b="b"/>
              <a:pathLst>
                <a:path w="391" h="290" extrusionOk="0">
                  <a:moveTo>
                    <a:pt x="190" y="0"/>
                  </a:moveTo>
                  <a:cubicBezTo>
                    <a:pt x="1" y="13"/>
                    <a:pt x="13" y="289"/>
                    <a:pt x="190" y="289"/>
                  </a:cubicBezTo>
                  <a:cubicBezTo>
                    <a:pt x="378" y="289"/>
                    <a:pt x="391" y="13"/>
                    <a:pt x="2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24"/>
            <p:cNvSpPr/>
            <p:nvPr/>
          </p:nvSpPr>
          <p:spPr>
            <a:xfrm>
              <a:off x="6025350" y="2102200"/>
              <a:ext cx="6350" cy="6700"/>
            </a:xfrm>
            <a:custGeom>
              <a:avLst/>
              <a:gdLst/>
              <a:ahLst/>
              <a:cxnLst/>
              <a:rect l="l" t="t" r="r" b="b"/>
              <a:pathLst>
                <a:path w="254" h="268" extrusionOk="0">
                  <a:moveTo>
                    <a:pt x="137" y="1"/>
                  </a:moveTo>
                  <a:cubicBezTo>
                    <a:pt x="123" y="1"/>
                    <a:pt x="107" y="7"/>
                    <a:pt x="89" y="20"/>
                  </a:cubicBezTo>
                  <a:lnTo>
                    <a:pt x="76" y="20"/>
                  </a:lnTo>
                  <a:cubicBezTo>
                    <a:pt x="1" y="95"/>
                    <a:pt x="13" y="209"/>
                    <a:pt x="101" y="259"/>
                  </a:cubicBezTo>
                  <a:cubicBezTo>
                    <a:pt x="116" y="265"/>
                    <a:pt x="129" y="268"/>
                    <a:pt x="140" y="268"/>
                  </a:cubicBezTo>
                  <a:cubicBezTo>
                    <a:pt x="254" y="268"/>
                    <a:pt x="235" y="1"/>
                    <a:pt x="13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24"/>
            <p:cNvSpPr/>
            <p:nvPr/>
          </p:nvSpPr>
          <p:spPr>
            <a:xfrm>
              <a:off x="6531875" y="2028500"/>
              <a:ext cx="10350" cy="7275"/>
            </a:xfrm>
            <a:custGeom>
              <a:avLst/>
              <a:gdLst/>
              <a:ahLst/>
              <a:cxnLst/>
              <a:rect l="l" t="t" r="r" b="b"/>
              <a:pathLst>
                <a:path w="414" h="291" extrusionOk="0">
                  <a:moveTo>
                    <a:pt x="218" y="0"/>
                  </a:moveTo>
                  <a:cubicBezTo>
                    <a:pt x="192" y="0"/>
                    <a:pt x="165" y="8"/>
                    <a:pt x="136" y="26"/>
                  </a:cubicBezTo>
                  <a:lnTo>
                    <a:pt x="123" y="38"/>
                  </a:lnTo>
                  <a:cubicBezTo>
                    <a:pt x="0" y="131"/>
                    <a:pt x="95" y="291"/>
                    <a:pt x="217" y="291"/>
                  </a:cubicBezTo>
                  <a:cubicBezTo>
                    <a:pt x="244" y="291"/>
                    <a:pt x="272" y="283"/>
                    <a:pt x="300" y="264"/>
                  </a:cubicBezTo>
                  <a:cubicBezTo>
                    <a:pt x="414" y="171"/>
                    <a:pt x="339" y="0"/>
                    <a:pt x="2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24"/>
            <p:cNvSpPr/>
            <p:nvPr/>
          </p:nvSpPr>
          <p:spPr>
            <a:xfrm>
              <a:off x="6425550" y="2386875"/>
              <a:ext cx="9775" cy="6950"/>
            </a:xfrm>
            <a:custGeom>
              <a:avLst/>
              <a:gdLst/>
              <a:ahLst/>
              <a:cxnLst/>
              <a:rect l="l" t="t" r="r" b="b"/>
              <a:pathLst>
                <a:path w="391" h="278" extrusionOk="0">
                  <a:moveTo>
                    <a:pt x="189" y="1"/>
                  </a:moveTo>
                  <a:cubicBezTo>
                    <a:pt x="0" y="1"/>
                    <a:pt x="13" y="277"/>
                    <a:pt x="189" y="277"/>
                  </a:cubicBezTo>
                  <a:cubicBezTo>
                    <a:pt x="365" y="277"/>
                    <a:pt x="390" y="1"/>
                    <a:pt x="20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24"/>
            <p:cNvSpPr/>
            <p:nvPr/>
          </p:nvSpPr>
          <p:spPr>
            <a:xfrm>
              <a:off x="6439475" y="2474100"/>
              <a:ext cx="8525" cy="5325"/>
            </a:xfrm>
            <a:custGeom>
              <a:avLst/>
              <a:gdLst/>
              <a:ahLst/>
              <a:cxnLst/>
              <a:rect l="l" t="t" r="r" b="b"/>
              <a:pathLst>
                <a:path w="341" h="213" extrusionOk="0">
                  <a:moveTo>
                    <a:pt x="194" y="0"/>
                  </a:moveTo>
                  <a:cubicBezTo>
                    <a:pt x="171" y="0"/>
                    <a:pt x="146" y="6"/>
                    <a:pt x="122" y="20"/>
                  </a:cubicBezTo>
                  <a:lnTo>
                    <a:pt x="110" y="33"/>
                  </a:lnTo>
                  <a:cubicBezTo>
                    <a:pt x="0" y="108"/>
                    <a:pt x="145" y="212"/>
                    <a:pt x="248" y="212"/>
                  </a:cubicBezTo>
                  <a:cubicBezTo>
                    <a:pt x="299" y="212"/>
                    <a:pt x="340" y="187"/>
                    <a:pt x="336" y="121"/>
                  </a:cubicBezTo>
                  <a:cubicBezTo>
                    <a:pt x="318" y="47"/>
                    <a:pt x="259" y="0"/>
                    <a:pt x="19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24"/>
            <p:cNvSpPr/>
            <p:nvPr/>
          </p:nvSpPr>
          <p:spPr>
            <a:xfrm>
              <a:off x="5991100" y="1941100"/>
              <a:ext cx="504900" cy="54100"/>
            </a:xfrm>
            <a:custGeom>
              <a:avLst/>
              <a:gdLst/>
              <a:ahLst/>
              <a:cxnLst/>
              <a:rect l="l" t="t" r="r" b="b"/>
              <a:pathLst>
                <a:path w="20196" h="2164" extrusionOk="0">
                  <a:moveTo>
                    <a:pt x="20032" y="1"/>
                  </a:moveTo>
                  <a:cubicBezTo>
                    <a:pt x="19453" y="1"/>
                    <a:pt x="16875" y="667"/>
                    <a:pt x="13392" y="1032"/>
                  </a:cubicBezTo>
                  <a:cubicBezTo>
                    <a:pt x="13405" y="1233"/>
                    <a:pt x="13417" y="1434"/>
                    <a:pt x="13430" y="1623"/>
                  </a:cubicBezTo>
                  <a:cubicBezTo>
                    <a:pt x="13430" y="1711"/>
                    <a:pt x="13430" y="1786"/>
                    <a:pt x="13443" y="1862"/>
                  </a:cubicBezTo>
                  <a:cubicBezTo>
                    <a:pt x="13681" y="1836"/>
                    <a:pt x="13908" y="1799"/>
                    <a:pt x="14147" y="1774"/>
                  </a:cubicBezTo>
                  <a:cubicBezTo>
                    <a:pt x="15216" y="1598"/>
                    <a:pt x="16284" y="1371"/>
                    <a:pt x="17341" y="1095"/>
                  </a:cubicBezTo>
                  <a:cubicBezTo>
                    <a:pt x="19139" y="604"/>
                    <a:pt x="20195" y="139"/>
                    <a:pt x="20157" y="38"/>
                  </a:cubicBezTo>
                  <a:cubicBezTo>
                    <a:pt x="20157" y="13"/>
                    <a:pt x="20107" y="1"/>
                    <a:pt x="20032" y="1"/>
                  </a:cubicBezTo>
                  <a:close/>
                  <a:moveTo>
                    <a:pt x="226" y="667"/>
                  </a:moveTo>
                  <a:cubicBezTo>
                    <a:pt x="101" y="667"/>
                    <a:pt x="38" y="692"/>
                    <a:pt x="38" y="717"/>
                  </a:cubicBezTo>
                  <a:cubicBezTo>
                    <a:pt x="0" y="831"/>
                    <a:pt x="1094" y="1220"/>
                    <a:pt x="2917" y="1585"/>
                  </a:cubicBezTo>
                  <a:cubicBezTo>
                    <a:pt x="3986" y="1799"/>
                    <a:pt x="5068" y="1950"/>
                    <a:pt x="6149" y="2038"/>
                  </a:cubicBezTo>
                  <a:cubicBezTo>
                    <a:pt x="7067" y="2113"/>
                    <a:pt x="8060" y="2163"/>
                    <a:pt x="9104" y="2163"/>
                  </a:cubicBezTo>
                  <a:cubicBezTo>
                    <a:pt x="9444" y="2163"/>
                    <a:pt x="9796" y="2163"/>
                    <a:pt x="10160" y="2151"/>
                  </a:cubicBezTo>
                  <a:cubicBezTo>
                    <a:pt x="11255" y="2113"/>
                    <a:pt x="12298" y="2013"/>
                    <a:pt x="13279" y="1887"/>
                  </a:cubicBezTo>
                  <a:cubicBezTo>
                    <a:pt x="13279" y="1811"/>
                    <a:pt x="13266" y="1723"/>
                    <a:pt x="13266" y="1635"/>
                  </a:cubicBezTo>
                  <a:cubicBezTo>
                    <a:pt x="13254" y="1447"/>
                    <a:pt x="13241" y="1258"/>
                    <a:pt x="13216" y="1057"/>
                  </a:cubicBezTo>
                  <a:cubicBezTo>
                    <a:pt x="12248" y="1157"/>
                    <a:pt x="11217" y="1233"/>
                    <a:pt x="10123" y="1271"/>
                  </a:cubicBezTo>
                  <a:cubicBezTo>
                    <a:pt x="9607" y="1283"/>
                    <a:pt x="9079" y="1296"/>
                    <a:pt x="8576" y="1296"/>
                  </a:cubicBezTo>
                  <a:cubicBezTo>
                    <a:pt x="6765" y="1283"/>
                    <a:pt x="4942" y="1183"/>
                    <a:pt x="3131" y="981"/>
                  </a:cubicBezTo>
                  <a:cubicBezTo>
                    <a:pt x="1672" y="818"/>
                    <a:pt x="641" y="667"/>
                    <a:pt x="226" y="667"/>
                  </a:cubicBezTo>
                  <a:close/>
                </a:path>
              </a:pathLst>
            </a:custGeom>
            <a:solidFill>
              <a:srgbClr val="7AA3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24"/>
            <p:cNvSpPr/>
            <p:nvPr/>
          </p:nvSpPr>
          <p:spPr>
            <a:xfrm>
              <a:off x="6036350" y="1959325"/>
              <a:ext cx="138050" cy="550175"/>
            </a:xfrm>
            <a:custGeom>
              <a:avLst/>
              <a:gdLst/>
              <a:ahLst/>
              <a:cxnLst/>
              <a:rect l="l" t="t" r="r" b="b"/>
              <a:pathLst>
                <a:path w="5522" h="22007" extrusionOk="0">
                  <a:moveTo>
                    <a:pt x="13" y="1"/>
                  </a:moveTo>
                  <a:cubicBezTo>
                    <a:pt x="1" y="89"/>
                    <a:pt x="1" y="164"/>
                    <a:pt x="13" y="240"/>
                  </a:cubicBezTo>
                  <a:cubicBezTo>
                    <a:pt x="13" y="416"/>
                    <a:pt x="26" y="630"/>
                    <a:pt x="26" y="919"/>
                  </a:cubicBezTo>
                  <a:cubicBezTo>
                    <a:pt x="51" y="1497"/>
                    <a:pt x="89" y="2340"/>
                    <a:pt x="177" y="3384"/>
                  </a:cubicBezTo>
                  <a:cubicBezTo>
                    <a:pt x="391" y="6112"/>
                    <a:pt x="768" y="8816"/>
                    <a:pt x="1296" y="11482"/>
                  </a:cubicBezTo>
                  <a:cubicBezTo>
                    <a:pt x="1610" y="13054"/>
                    <a:pt x="1950" y="14537"/>
                    <a:pt x="2315" y="15870"/>
                  </a:cubicBezTo>
                  <a:cubicBezTo>
                    <a:pt x="2491" y="16537"/>
                    <a:pt x="2667" y="17165"/>
                    <a:pt x="2843" y="17756"/>
                  </a:cubicBezTo>
                  <a:cubicBezTo>
                    <a:pt x="2994" y="18310"/>
                    <a:pt x="3182" y="18850"/>
                    <a:pt x="3409" y="19379"/>
                  </a:cubicBezTo>
                  <a:cubicBezTo>
                    <a:pt x="3761" y="20133"/>
                    <a:pt x="4251" y="20825"/>
                    <a:pt x="4842" y="21403"/>
                  </a:cubicBezTo>
                  <a:cubicBezTo>
                    <a:pt x="5043" y="21604"/>
                    <a:pt x="5219" y="21768"/>
                    <a:pt x="5333" y="21868"/>
                  </a:cubicBezTo>
                  <a:cubicBezTo>
                    <a:pt x="5395" y="21919"/>
                    <a:pt x="5458" y="21969"/>
                    <a:pt x="5521" y="22007"/>
                  </a:cubicBezTo>
                  <a:cubicBezTo>
                    <a:pt x="5471" y="21944"/>
                    <a:pt x="5421" y="21894"/>
                    <a:pt x="5358" y="21831"/>
                  </a:cubicBezTo>
                  <a:cubicBezTo>
                    <a:pt x="5245" y="21730"/>
                    <a:pt x="5081" y="21567"/>
                    <a:pt x="4880" y="21353"/>
                  </a:cubicBezTo>
                  <a:cubicBezTo>
                    <a:pt x="4314" y="20762"/>
                    <a:pt x="3849" y="20083"/>
                    <a:pt x="3522" y="19328"/>
                  </a:cubicBezTo>
                  <a:cubicBezTo>
                    <a:pt x="3295" y="18800"/>
                    <a:pt x="3119" y="18272"/>
                    <a:pt x="2981" y="17719"/>
                  </a:cubicBezTo>
                  <a:cubicBezTo>
                    <a:pt x="2805" y="17128"/>
                    <a:pt x="2642" y="16499"/>
                    <a:pt x="2465" y="15833"/>
                  </a:cubicBezTo>
                  <a:cubicBezTo>
                    <a:pt x="2113" y="14487"/>
                    <a:pt x="1774" y="13016"/>
                    <a:pt x="1459" y="11457"/>
                  </a:cubicBezTo>
                  <a:cubicBezTo>
                    <a:pt x="931" y="8778"/>
                    <a:pt x="542" y="6087"/>
                    <a:pt x="290" y="3371"/>
                  </a:cubicBezTo>
                  <a:cubicBezTo>
                    <a:pt x="189" y="2340"/>
                    <a:pt x="127" y="1497"/>
                    <a:pt x="89" y="906"/>
                  </a:cubicBezTo>
                  <a:cubicBezTo>
                    <a:pt x="64" y="630"/>
                    <a:pt x="51" y="403"/>
                    <a:pt x="39" y="240"/>
                  </a:cubicBezTo>
                  <a:cubicBezTo>
                    <a:pt x="39" y="164"/>
                    <a:pt x="26" y="76"/>
                    <a:pt x="1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24"/>
            <p:cNvSpPr/>
            <p:nvPr/>
          </p:nvSpPr>
          <p:spPr>
            <a:xfrm>
              <a:off x="6370525" y="2239450"/>
              <a:ext cx="39025" cy="302125"/>
            </a:xfrm>
            <a:custGeom>
              <a:avLst/>
              <a:gdLst/>
              <a:ahLst/>
              <a:cxnLst/>
              <a:rect l="l" t="t" r="r" b="b"/>
              <a:pathLst>
                <a:path w="1561" h="12085" extrusionOk="0">
                  <a:moveTo>
                    <a:pt x="51" y="0"/>
                  </a:moveTo>
                  <a:cubicBezTo>
                    <a:pt x="1" y="0"/>
                    <a:pt x="290" y="2716"/>
                    <a:pt x="692" y="6048"/>
                  </a:cubicBezTo>
                  <a:cubicBezTo>
                    <a:pt x="1095" y="9393"/>
                    <a:pt x="1460" y="12084"/>
                    <a:pt x="1510" y="12084"/>
                  </a:cubicBezTo>
                  <a:cubicBezTo>
                    <a:pt x="1560" y="12072"/>
                    <a:pt x="1271" y="9368"/>
                    <a:pt x="869" y="6023"/>
                  </a:cubicBezTo>
                  <a:cubicBezTo>
                    <a:pt x="466" y="2691"/>
                    <a:pt x="101" y="0"/>
                    <a:pt x="5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24"/>
            <p:cNvSpPr/>
            <p:nvPr/>
          </p:nvSpPr>
          <p:spPr>
            <a:xfrm>
              <a:off x="6244150" y="1859050"/>
              <a:ext cx="83975" cy="189600"/>
            </a:xfrm>
            <a:custGeom>
              <a:avLst/>
              <a:gdLst/>
              <a:ahLst/>
              <a:cxnLst/>
              <a:rect l="l" t="t" r="r" b="b"/>
              <a:pathLst>
                <a:path w="3359" h="7584" extrusionOk="0">
                  <a:moveTo>
                    <a:pt x="1" y="1"/>
                  </a:moveTo>
                  <a:lnTo>
                    <a:pt x="1" y="1"/>
                  </a:lnTo>
                  <a:cubicBezTo>
                    <a:pt x="51" y="101"/>
                    <a:pt x="114" y="189"/>
                    <a:pt x="189" y="277"/>
                  </a:cubicBezTo>
                  <a:cubicBezTo>
                    <a:pt x="315" y="453"/>
                    <a:pt x="516" y="705"/>
                    <a:pt x="755" y="1019"/>
                  </a:cubicBezTo>
                  <a:cubicBezTo>
                    <a:pt x="1246" y="1635"/>
                    <a:pt x="1925" y="2490"/>
                    <a:pt x="2679" y="3421"/>
                  </a:cubicBezTo>
                  <a:lnTo>
                    <a:pt x="2968" y="3760"/>
                  </a:lnTo>
                  <a:cubicBezTo>
                    <a:pt x="2981" y="3798"/>
                    <a:pt x="3019" y="3823"/>
                    <a:pt x="3019" y="3836"/>
                  </a:cubicBezTo>
                  <a:lnTo>
                    <a:pt x="3031" y="3861"/>
                  </a:lnTo>
                  <a:lnTo>
                    <a:pt x="3044" y="3911"/>
                  </a:lnTo>
                  <a:cubicBezTo>
                    <a:pt x="3056" y="3974"/>
                    <a:pt x="3056" y="4050"/>
                    <a:pt x="3069" y="4113"/>
                  </a:cubicBezTo>
                  <a:cubicBezTo>
                    <a:pt x="3107" y="4402"/>
                    <a:pt x="3119" y="4666"/>
                    <a:pt x="3144" y="4930"/>
                  </a:cubicBezTo>
                  <a:cubicBezTo>
                    <a:pt x="3170" y="5433"/>
                    <a:pt x="3195" y="5898"/>
                    <a:pt x="3220" y="6313"/>
                  </a:cubicBezTo>
                  <a:cubicBezTo>
                    <a:pt x="3270" y="7093"/>
                    <a:pt x="3308" y="7583"/>
                    <a:pt x="3333" y="7583"/>
                  </a:cubicBezTo>
                  <a:cubicBezTo>
                    <a:pt x="3358" y="7470"/>
                    <a:pt x="3358" y="7344"/>
                    <a:pt x="3358" y="7231"/>
                  </a:cubicBezTo>
                  <a:cubicBezTo>
                    <a:pt x="3358" y="7017"/>
                    <a:pt x="3358" y="6703"/>
                    <a:pt x="3358" y="6301"/>
                  </a:cubicBezTo>
                  <a:cubicBezTo>
                    <a:pt x="3346" y="5911"/>
                    <a:pt x="3333" y="5445"/>
                    <a:pt x="3308" y="4917"/>
                  </a:cubicBezTo>
                  <a:cubicBezTo>
                    <a:pt x="3295" y="4653"/>
                    <a:pt x="3283" y="4389"/>
                    <a:pt x="3245" y="4100"/>
                  </a:cubicBezTo>
                  <a:cubicBezTo>
                    <a:pt x="3245" y="4024"/>
                    <a:pt x="3232" y="3949"/>
                    <a:pt x="3220" y="3886"/>
                  </a:cubicBezTo>
                  <a:lnTo>
                    <a:pt x="3207" y="3823"/>
                  </a:lnTo>
                  <a:cubicBezTo>
                    <a:pt x="3195" y="3798"/>
                    <a:pt x="3195" y="3773"/>
                    <a:pt x="3182" y="3748"/>
                  </a:cubicBezTo>
                  <a:cubicBezTo>
                    <a:pt x="3170" y="3723"/>
                    <a:pt x="3157" y="3710"/>
                    <a:pt x="3144" y="3698"/>
                  </a:cubicBezTo>
                  <a:lnTo>
                    <a:pt x="3107" y="3647"/>
                  </a:lnTo>
                  <a:lnTo>
                    <a:pt x="2818" y="3308"/>
                  </a:lnTo>
                  <a:cubicBezTo>
                    <a:pt x="2063" y="2377"/>
                    <a:pt x="1371" y="1535"/>
                    <a:pt x="856" y="944"/>
                  </a:cubicBezTo>
                  <a:cubicBezTo>
                    <a:pt x="604" y="642"/>
                    <a:pt x="391" y="403"/>
                    <a:pt x="240" y="239"/>
                  </a:cubicBezTo>
                  <a:cubicBezTo>
                    <a:pt x="101" y="76"/>
                    <a:pt x="13" y="1"/>
                    <a:pt x="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24"/>
            <p:cNvSpPr/>
            <p:nvPr/>
          </p:nvSpPr>
          <p:spPr>
            <a:xfrm>
              <a:off x="6104575" y="2367275"/>
              <a:ext cx="274775" cy="16525"/>
            </a:xfrm>
            <a:custGeom>
              <a:avLst/>
              <a:gdLst/>
              <a:ahLst/>
              <a:cxnLst/>
              <a:rect l="l" t="t" r="r" b="b"/>
              <a:pathLst>
                <a:path w="10991" h="661" extrusionOk="0">
                  <a:moveTo>
                    <a:pt x="10878" y="0"/>
                  </a:moveTo>
                  <a:cubicBezTo>
                    <a:pt x="10773" y="0"/>
                    <a:pt x="10665" y="12"/>
                    <a:pt x="10563" y="30"/>
                  </a:cubicBezTo>
                  <a:lnTo>
                    <a:pt x="9381" y="131"/>
                  </a:lnTo>
                  <a:cubicBezTo>
                    <a:pt x="8388" y="219"/>
                    <a:pt x="7030" y="332"/>
                    <a:pt x="5508" y="407"/>
                  </a:cubicBezTo>
                  <a:cubicBezTo>
                    <a:pt x="3987" y="495"/>
                    <a:pt x="2616" y="521"/>
                    <a:pt x="1623" y="521"/>
                  </a:cubicBezTo>
                  <a:lnTo>
                    <a:pt x="441" y="533"/>
                  </a:lnTo>
                  <a:cubicBezTo>
                    <a:pt x="290" y="533"/>
                    <a:pt x="151" y="533"/>
                    <a:pt x="1" y="558"/>
                  </a:cubicBezTo>
                  <a:cubicBezTo>
                    <a:pt x="151" y="596"/>
                    <a:pt x="290" y="609"/>
                    <a:pt x="441" y="609"/>
                  </a:cubicBezTo>
                  <a:cubicBezTo>
                    <a:pt x="717" y="621"/>
                    <a:pt x="1120" y="646"/>
                    <a:pt x="1623" y="646"/>
                  </a:cubicBezTo>
                  <a:cubicBezTo>
                    <a:pt x="1969" y="655"/>
                    <a:pt x="2361" y="661"/>
                    <a:pt x="2789" y="661"/>
                  </a:cubicBezTo>
                  <a:cubicBezTo>
                    <a:pt x="3589" y="661"/>
                    <a:pt x="4517" y="641"/>
                    <a:pt x="5508" y="583"/>
                  </a:cubicBezTo>
                  <a:cubicBezTo>
                    <a:pt x="7042" y="508"/>
                    <a:pt x="8413" y="382"/>
                    <a:pt x="9394" y="256"/>
                  </a:cubicBezTo>
                  <a:cubicBezTo>
                    <a:pt x="9897" y="194"/>
                    <a:pt x="10287" y="143"/>
                    <a:pt x="10563" y="93"/>
                  </a:cubicBezTo>
                  <a:cubicBezTo>
                    <a:pt x="10714" y="80"/>
                    <a:pt x="10853" y="43"/>
                    <a:pt x="10991" y="5"/>
                  </a:cubicBezTo>
                  <a:cubicBezTo>
                    <a:pt x="10954" y="2"/>
                    <a:pt x="10916" y="0"/>
                    <a:pt x="1087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24"/>
            <p:cNvSpPr/>
            <p:nvPr/>
          </p:nvSpPr>
          <p:spPr>
            <a:xfrm>
              <a:off x="6404175" y="2039750"/>
              <a:ext cx="171975" cy="53125"/>
            </a:xfrm>
            <a:custGeom>
              <a:avLst/>
              <a:gdLst/>
              <a:ahLst/>
              <a:cxnLst/>
              <a:rect l="l" t="t" r="r" b="b"/>
              <a:pathLst>
                <a:path w="6879" h="2125" extrusionOk="0">
                  <a:moveTo>
                    <a:pt x="6873" y="1"/>
                  </a:moveTo>
                  <a:cubicBezTo>
                    <a:pt x="6823" y="1"/>
                    <a:pt x="6478" y="182"/>
                    <a:pt x="5911" y="431"/>
                  </a:cubicBezTo>
                  <a:cubicBezTo>
                    <a:pt x="5131" y="770"/>
                    <a:pt x="4339" y="1059"/>
                    <a:pt x="3521" y="1286"/>
                  </a:cubicBezTo>
                  <a:cubicBezTo>
                    <a:pt x="2566" y="1575"/>
                    <a:pt x="1685" y="1764"/>
                    <a:pt x="1044" y="1889"/>
                  </a:cubicBezTo>
                  <a:cubicBezTo>
                    <a:pt x="403" y="2028"/>
                    <a:pt x="0" y="2090"/>
                    <a:pt x="0" y="2116"/>
                  </a:cubicBezTo>
                  <a:cubicBezTo>
                    <a:pt x="3" y="2122"/>
                    <a:pt x="28" y="2125"/>
                    <a:pt x="73" y="2125"/>
                  </a:cubicBezTo>
                  <a:cubicBezTo>
                    <a:pt x="217" y="2125"/>
                    <a:pt x="570" y="2092"/>
                    <a:pt x="1069" y="2015"/>
                  </a:cubicBezTo>
                  <a:cubicBezTo>
                    <a:pt x="1912" y="1889"/>
                    <a:pt x="2742" y="1701"/>
                    <a:pt x="3572" y="1462"/>
                  </a:cubicBezTo>
                  <a:cubicBezTo>
                    <a:pt x="4389" y="1223"/>
                    <a:pt x="5194" y="921"/>
                    <a:pt x="5961" y="544"/>
                  </a:cubicBezTo>
                  <a:cubicBezTo>
                    <a:pt x="6200" y="431"/>
                    <a:pt x="6426" y="305"/>
                    <a:pt x="6652" y="167"/>
                  </a:cubicBezTo>
                  <a:cubicBezTo>
                    <a:pt x="6803" y="66"/>
                    <a:pt x="6879" y="3"/>
                    <a:pt x="6879" y="3"/>
                  </a:cubicBezTo>
                  <a:cubicBezTo>
                    <a:pt x="6878" y="2"/>
                    <a:pt x="6876" y="1"/>
                    <a:pt x="687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24"/>
            <p:cNvSpPr/>
            <p:nvPr/>
          </p:nvSpPr>
          <p:spPr>
            <a:xfrm>
              <a:off x="6210825" y="2043575"/>
              <a:ext cx="232350" cy="199000"/>
            </a:xfrm>
            <a:custGeom>
              <a:avLst/>
              <a:gdLst/>
              <a:ahLst/>
              <a:cxnLst/>
              <a:rect l="l" t="t" r="r" b="b"/>
              <a:pathLst>
                <a:path w="9294" h="7960" extrusionOk="0">
                  <a:moveTo>
                    <a:pt x="5307" y="1"/>
                  </a:moveTo>
                  <a:cubicBezTo>
                    <a:pt x="1761" y="1"/>
                    <a:pt x="1" y="4289"/>
                    <a:pt x="2503" y="6791"/>
                  </a:cubicBezTo>
                  <a:cubicBezTo>
                    <a:pt x="3315" y="7599"/>
                    <a:pt x="4309" y="7960"/>
                    <a:pt x="5284" y="7960"/>
                  </a:cubicBezTo>
                  <a:cubicBezTo>
                    <a:pt x="7332" y="7960"/>
                    <a:pt x="9294" y="6368"/>
                    <a:pt x="9294" y="3975"/>
                  </a:cubicBezTo>
                  <a:cubicBezTo>
                    <a:pt x="9281" y="1774"/>
                    <a:pt x="7508" y="1"/>
                    <a:pt x="5307" y="1"/>
                  </a:cubicBezTo>
                  <a:close/>
                </a:path>
              </a:pathLst>
            </a:custGeom>
            <a:solidFill>
              <a:srgbClr val="0010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24"/>
            <p:cNvSpPr/>
            <p:nvPr/>
          </p:nvSpPr>
          <p:spPr>
            <a:xfrm>
              <a:off x="6246675" y="2070300"/>
              <a:ext cx="169150" cy="145100"/>
            </a:xfrm>
            <a:custGeom>
              <a:avLst/>
              <a:gdLst/>
              <a:ahLst/>
              <a:cxnLst/>
              <a:rect l="l" t="t" r="r" b="b"/>
              <a:pathLst>
                <a:path w="6766" h="5804" extrusionOk="0">
                  <a:moveTo>
                    <a:pt x="3873" y="1"/>
                  </a:moveTo>
                  <a:cubicBezTo>
                    <a:pt x="1296" y="1"/>
                    <a:pt x="0" y="3119"/>
                    <a:pt x="1824" y="4943"/>
                  </a:cubicBezTo>
                  <a:cubicBezTo>
                    <a:pt x="2415" y="5538"/>
                    <a:pt x="3142" y="5804"/>
                    <a:pt x="3855" y="5804"/>
                  </a:cubicBezTo>
                  <a:cubicBezTo>
                    <a:pt x="5341" y="5804"/>
                    <a:pt x="6766" y="4648"/>
                    <a:pt x="6766" y="2906"/>
                  </a:cubicBezTo>
                  <a:cubicBezTo>
                    <a:pt x="6766" y="1296"/>
                    <a:pt x="5470" y="1"/>
                    <a:pt x="387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24"/>
            <p:cNvSpPr/>
            <p:nvPr/>
          </p:nvSpPr>
          <p:spPr>
            <a:xfrm>
              <a:off x="6302625" y="2093575"/>
              <a:ext cx="79875" cy="90250"/>
            </a:xfrm>
            <a:custGeom>
              <a:avLst/>
              <a:gdLst/>
              <a:ahLst/>
              <a:cxnLst/>
              <a:rect l="l" t="t" r="r" b="b"/>
              <a:pathLst>
                <a:path w="3195" h="3610" extrusionOk="0">
                  <a:moveTo>
                    <a:pt x="1522" y="0"/>
                  </a:moveTo>
                  <a:lnTo>
                    <a:pt x="1485" y="25"/>
                  </a:lnTo>
                  <a:lnTo>
                    <a:pt x="47" y="963"/>
                  </a:lnTo>
                  <a:lnTo>
                    <a:pt x="47" y="963"/>
                  </a:lnTo>
                  <a:cubicBezTo>
                    <a:pt x="49" y="958"/>
                    <a:pt x="50" y="954"/>
                    <a:pt x="49" y="954"/>
                  </a:cubicBezTo>
                  <a:lnTo>
                    <a:pt x="49" y="954"/>
                  </a:lnTo>
                  <a:cubicBezTo>
                    <a:pt x="48" y="954"/>
                    <a:pt x="45" y="958"/>
                    <a:pt x="38" y="969"/>
                  </a:cubicBezTo>
                  <a:lnTo>
                    <a:pt x="47" y="963"/>
                  </a:lnTo>
                  <a:lnTo>
                    <a:pt x="47" y="963"/>
                  </a:lnTo>
                  <a:cubicBezTo>
                    <a:pt x="37" y="989"/>
                    <a:pt x="4" y="1057"/>
                    <a:pt x="1" y="1057"/>
                  </a:cubicBezTo>
                  <a:cubicBezTo>
                    <a:pt x="1" y="1057"/>
                    <a:pt x="1" y="1057"/>
                    <a:pt x="1" y="1057"/>
                  </a:cubicBezTo>
                  <a:lnTo>
                    <a:pt x="1" y="1107"/>
                  </a:lnTo>
                  <a:lnTo>
                    <a:pt x="1" y="1157"/>
                  </a:lnTo>
                  <a:lnTo>
                    <a:pt x="13" y="1270"/>
                  </a:lnTo>
                  <a:lnTo>
                    <a:pt x="26" y="1497"/>
                  </a:lnTo>
                  <a:cubicBezTo>
                    <a:pt x="26" y="1648"/>
                    <a:pt x="38" y="1786"/>
                    <a:pt x="51" y="1937"/>
                  </a:cubicBezTo>
                  <a:cubicBezTo>
                    <a:pt x="64" y="2226"/>
                    <a:pt x="89" y="2503"/>
                    <a:pt x="101" y="2767"/>
                  </a:cubicBezTo>
                  <a:lnTo>
                    <a:pt x="101" y="2817"/>
                  </a:lnTo>
                  <a:lnTo>
                    <a:pt x="139" y="2842"/>
                  </a:lnTo>
                  <a:lnTo>
                    <a:pt x="1686" y="3597"/>
                  </a:lnTo>
                  <a:lnTo>
                    <a:pt x="1723" y="3609"/>
                  </a:lnTo>
                  <a:lnTo>
                    <a:pt x="1761" y="3597"/>
                  </a:lnTo>
                  <a:cubicBezTo>
                    <a:pt x="2214" y="3295"/>
                    <a:pt x="2566" y="3043"/>
                    <a:pt x="2805" y="2867"/>
                  </a:cubicBezTo>
                  <a:cubicBezTo>
                    <a:pt x="2931" y="2792"/>
                    <a:pt x="3056" y="2691"/>
                    <a:pt x="3170" y="2591"/>
                  </a:cubicBezTo>
                  <a:lnTo>
                    <a:pt x="3170" y="2591"/>
                  </a:lnTo>
                  <a:cubicBezTo>
                    <a:pt x="3019" y="2654"/>
                    <a:pt x="2880" y="2742"/>
                    <a:pt x="2742" y="2830"/>
                  </a:cubicBezTo>
                  <a:cubicBezTo>
                    <a:pt x="2496" y="2977"/>
                    <a:pt x="2141" y="3197"/>
                    <a:pt x="1714" y="3466"/>
                  </a:cubicBezTo>
                  <a:lnTo>
                    <a:pt x="1714" y="3466"/>
                  </a:lnTo>
                  <a:lnTo>
                    <a:pt x="263" y="2729"/>
                  </a:lnTo>
                  <a:lnTo>
                    <a:pt x="263" y="2729"/>
                  </a:lnTo>
                  <a:cubicBezTo>
                    <a:pt x="250" y="2475"/>
                    <a:pt x="226" y="2200"/>
                    <a:pt x="214" y="1937"/>
                  </a:cubicBezTo>
                  <a:cubicBezTo>
                    <a:pt x="214" y="1786"/>
                    <a:pt x="202" y="1648"/>
                    <a:pt x="189" y="1497"/>
                  </a:cubicBezTo>
                  <a:lnTo>
                    <a:pt x="177" y="1270"/>
                  </a:lnTo>
                  <a:lnTo>
                    <a:pt x="177" y="1157"/>
                  </a:lnTo>
                  <a:lnTo>
                    <a:pt x="177" y="1107"/>
                  </a:lnTo>
                  <a:lnTo>
                    <a:pt x="1548" y="201"/>
                  </a:lnTo>
                  <a:lnTo>
                    <a:pt x="3008" y="914"/>
                  </a:lnTo>
                  <a:lnTo>
                    <a:pt x="3008" y="914"/>
                  </a:lnTo>
                  <a:cubicBezTo>
                    <a:pt x="3045" y="1414"/>
                    <a:pt x="3082" y="1830"/>
                    <a:pt x="3119" y="2125"/>
                  </a:cubicBezTo>
                  <a:cubicBezTo>
                    <a:pt x="3119" y="2276"/>
                    <a:pt x="3144" y="2440"/>
                    <a:pt x="3182" y="2591"/>
                  </a:cubicBezTo>
                  <a:cubicBezTo>
                    <a:pt x="3195" y="2440"/>
                    <a:pt x="3195" y="2289"/>
                    <a:pt x="3182" y="2138"/>
                  </a:cubicBezTo>
                  <a:cubicBezTo>
                    <a:pt x="3170" y="1849"/>
                    <a:pt x="3157" y="1409"/>
                    <a:pt x="3132" y="868"/>
                  </a:cubicBezTo>
                  <a:lnTo>
                    <a:pt x="3132" y="830"/>
                  </a:lnTo>
                  <a:lnTo>
                    <a:pt x="3107" y="805"/>
                  </a:lnTo>
                  <a:lnTo>
                    <a:pt x="1573" y="25"/>
                  </a:lnTo>
                  <a:lnTo>
                    <a:pt x="1522"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24"/>
            <p:cNvSpPr/>
            <p:nvPr/>
          </p:nvSpPr>
          <p:spPr>
            <a:xfrm>
              <a:off x="5963100" y="1848675"/>
              <a:ext cx="599550" cy="97175"/>
            </a:xfrm>
            <a:custGeom>
              <a:avLst/>
              <a:gdLst/>
              <a:ahLst/>
              <a:cxnLst/>
              <a:rect l="l" t="t" r="r" b="b"/>
              <a:pathLst>
                <a:path w="23982" h="3887" extrusionOk="0">
                  <a:moveTo>
                    <a:pt x="16213" y="0"/>
                  </a:moveTo>
                  <a:cubicBezTo>
                    <a:pt x="16170" y="0"/>
                    <a:pt x="16127" y="0"/>
                    <a:pt x="16084" y="1"/>
                  </a:cubicBezTo>
                  <a:cubicBezTo>
                    <a:pt x="7106" y="1"/>
                    <a:pt x="1" y="3886"/>
                    <a:pt x="1" y="3886"/>
                  </a:cubicBezTo>
                  <a:cubicBezTo>
                    <a:pt x="1" y="3886"/>
                    <a:pt x="7131" y="38"/>
                    <a:pt x="16147" y="38"/>
                  </a:cubicBezTo>
                  <a:cubicBezTo>
                    <a:pt x="16192" y="38"/>
                    <a:pt x="16238" y="38"/>
                    <a:pt x="16284" y="38"/>
                  </a:cubicBezTo>
                  <a:cubicBezTo>
                    <a:pt x="18879" y="38"/>
                    <a:pt x="21472" y="390"/>
                    <a:pt x="23981" y="1095"/>
                  </a:cubicBezTo>
                  <a:cubicBezTo>
                    <a:pt x="21457" y="377"/>
                    <a:pt x="18836" y="0"/>
                    <a:pt x="16213" y="0"/>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24"/>
            <p:cNvSpPr/>
            <p:nvPr/>
          </p:nvSpPr>
          <p:spPr>
            <a:xfrm>
              <a:off x="5963100" y="1849600"/>
              <a:ext cx="599550" cy="110400"/>
            </a:xfrm>
            <a:custGeom>
              <a:avLst/>
              <a:gdLst/>
              <a:ahLst/>
              <a:cxnLst/>
              <a:rect l="l" t="t" r="r" b="b"/>
              <a:pathLst>
                <a:path w="23982" h="4416" extrusionOk="0">
                  <a:moveTo>
                    <a:pt x="16284" y="1"/>
                  </a:moveTo>
                  <a:cubicBezTo>
                    <a:pt x="16238" y="1"/>
                    <a:pt x="16193" y="1"/>
                    <a:pt x="16147" y="1"/>
                  </a:cubicBezTo>
                  <a:cubicBezTo>
                    <a:pt x="7131" y="1"/>
                    <a:pt x="1" y="3849"/>
                    <a:pt x="1" y="3849"/>
                  </a:cubicBezTo>
                  <a:cubicBezTo>
                    <a:pt x="2956" y="4214"/>
                    <a:pt x="5936" y="4402"/>
                    <a:pt x="8904" y="4415"/>
                  </a:cubicBezTo>
                  <a:cubicBezTo>
                    <a:pt x="10677" y="4415"/>
                    <a:pt x="12450" y="4327"/>
                    <a:pt x="14223" y="4151"/>
                  </a:cubicBezTo>
                  <a:cubicBezTo>
                    <a:pt x="14210" y="4138"/>
                    <a:pt x="14210" y="4138"/>
                    <a:pt x="14223" y="4138"/>
                  </a:cubicBezTo>
                  <a:lnTo>
                    <a:pt x="13934" y="3786"/>
                  </a:lnTo>
                  <a:cubicBezTo>
                    <a:pt x="13179" y="2856"/>
                    <a:pt x="12500" y="2013"/>
                    <a:pt x="12010" y="1397"/>
                  </a:cubicBezTo>
                  <a:cubicBezTo>
                    <a:pt x="11771" y="1083"/>
                    <a:pt x="11570" y="831"/>
                    <a:pt x="11444" y="655"/>
                  </a:cubicBezTo>
                  <a:cubicBezTo>
                    <a:pt x="11369" y="567"/>
                    <a:pt x="11306" y="467"/>
                    <a:pt x="11255" y="366"/>
                  </a:cubicBezTo>
                  <a:lnTo>
                    <a:pt x="11255" y="366"/>
                  </a:lnTo>
                  <a:cubicBezTo>
                    <a:pt x="11343" y="441"/>
                    <a:pt x="11419" y="517"/>
                    <a:pt x="11494" y="605"/>
                  </a:cubicBezTo>
                  <a:cubicBezTo>
                    <a:pt x="11645" y="768"/>
                    <a:pt x="11846" y="1020"/>
                    <a:pt x="12098" y="1309"/>
                  </a:cubicBezTo>
                  <a:cubicBezTo>
                    <a:pt x="12613" y="1913"/>
                    <a:pt x="13305" y="2755"/>
                    <a:pt x="14072" y="3686"/>
                  </a:cubicBezTo>
                  <a:lnTo>
                    <a:pt x="14349" y="4025"/>
                  </a:lnTo>
                  <a:lnTo>
                    <a:pt x="14386" y="4063"/>
                  </a:lnTo>
                  <a:cubicBezTo>
                    <a:pt x="14399" y="4076"/>
                    <a:pt x="14424" y="4101"/>
                    <a:pt x="14424" y="4126"/>
                  </a:cubicBezTo>
                  <a:cubicBezTo>
                    <a:pt x="21617" y="3308"/>
                    <a:pt x="23981" y="1058"/>
                    <a:pt x="23981" y="1058"/>
                  </a:cubicBezTo>
                  <a:cubicBezTo>
                    <a:pt x="21472" y="353"/>
                    <a:pt x="18891" y="1"/>
                    <a:pt x="16284" y="1"/>
                  </a:cubicBezTo>
                  <a:close/>
                </a:path>
              </a:pathLst>
            </a:custGeom>
            <a:solidFill>
              <a:srgbClr val="336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24"/>
            <p:cNvSpPr/>
            <p:nvPr/>
          </p:nvSpPr>
          <p:spPr>
            <a:xfrm>
              <a:off x="6244150" y="1858725"/>
              <a:ext cx="79250" cy="94650"/>
            </a:xfrm>
            <a:custGeom>
              <a:avLst/>
              <a:gdLst/>
              <a:ahLst/>
              <a:cxnLst/>
              <a:rect l="l" t="t" r="r" b="b"/>
              <a:pathLst>
                <a:path w="3170" h="3786" extrusionOk="0">
                  <a:moveTo>
                    <a:pt x="1" y="1"/>
                  </a:moveTo>
                  <a:lnTo>
                    <a:pt x="1" y="1"/>
                  </a:lnTo>
                  <a:cubicBezTo>
                    <a:pt x="51" y="102"/>
                    <a:pt x="114" y="202"/>
                    <a:pt x="189" y="290"/>
                  </a:cubicBezTo>
                  <a:cubicBezTo>
                    <a:pt x="328" y="466"/>
                    <a:pt x="516" y="718"/>
                    <a:pt x="755" y="1020"/>
                  </a:cubicBezTo>
                  <a:cubicBezTo>
                    <a:pt x="1246" y="1648"/>
                    <a:pt x="1925" y="2491"/>
                    <a:pt x="2692" y="3421"/>
                  </a:cubicBezTo>
                  <a:lnTo>
                    <a:pt x="2968" y="3761"/>
                  </a:lnTo>
                  <a:cubicBezTo>
                    <a:pt x="2968" y="3773"/>
                    <a:pt x="2968" y="3773"/>
                    <a:pt x="2968" y="3786"/>
                  </a:cubicBezTo>
                  <a:lnTo>
                    <a:pt x="3170" y="3761"/>
                  </a:lnTo>
                  <a:cubicBezTo>
                    <a:pt x="3170" y="3736"/>
                    <a:pt x="3157" y="3711"/>
                    <a:pt x="3132" y="3698"/>
                  </a:cubicBezTo>
                  <a:lnTo>
                    <a:pt x="3094" y="3660"/>
                  </a:lnTo>
                  <a:lnTo>
                    <a:pt x="2818" y="3321"/>
                  </a:lnTo>
                  <a:cubicBezTo>
                    <a:pt x="2063" y="2390"/>
                    <a:pt x="1359" y="1548"/>
                    <a:pt x="856" y="944"/>
                  </a:cubicBezTo>
                  <a:cubicBezTo>
                    <a:pt x="592" y="642"/>
                    <a:pt x="391" y="403"/>
                    <a:pt x="240" y="240"/>
                  </a:cubicBezTo>
                  <a:cubicBezTo>
                    <a:pt x="164" y="152"/>
                    <a:pt x="89" y="76"/>
                    <a:pt x="1" y="1"/>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24"/>
            <p:cNvSpPr/>
            <p:nvPr/>
          </p:nvSpPr>
          <p:spPr>
            <a:xfrm>
              <a:off x="6429600" y="3901950"/>
              <a:ext cx="8325" cy="5175"/>
            </a:xfrm>
            <a:custGeom>
              <a:avLst/>
              <a:gdLst/>
              <a:ahLst/>
              <a:cxnLst/>
              <a:rect l="l" t="t" r="r" b="b"/>
              <a:pathLst>
                <a:path w="333" h="207" extrusionOk="0">
                  <a:moveTo>
                    <a:pt x="189" y="1"/>
                  </a:moveTo>
                  <a:cubicBezTo>
                    <a:pt x="164" y="1"/>
                    <a:pt x="139" y="7"/>
                    <a:pt x="115" y="21"/>
                  </a:cubicBezTo>
                  <a:lnTo>
                    <a:pt x="103" y="21"/>
                  </a:lnTo>
                  <a:cubicBezTo>
                    <a:pt x="1" y="105"/>
                    <a:pt x="144" y="207"/>
                    <a:pt x="245" y="207"/>
                  </a:cubicBezTo>
                  <a:cubicBezTo>
                    <a:pt x="294" y="207"/>
                    <a:pt x="333" y="183"/>
                    <a:pt x="329" y="121"/>
                  </a:cubicBezTo>
                  <a:cubicBezTo>
                    <a:pt x="320" y="47"/>
                    <a:pt x="257" y="1"/>
                    <a:pt x="18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24"/>
            <p:cNvSpPr/>
            <p:nvPr/>
          </p:nvSpPr>
          <p:spPr>
            <a:xfrm>
              <a:off x="6302625" y="2618250"/>
              <a:ext cx="306850" cy="932050"/>
            </a:xfrm>
            <a:custGeom>
              <a:avLst/>
              <a:gdLst/>
              <a:ahLst/>
              <a:cxnLst/>
              <a:rect l="l" t="t" r="r" b="b"/>
              <a:pathLst>
                <a:path w="12274" h="37282" extrusionOk="0">
                  <a:moveTo>
                    <a:pt x="7458" y="1"/>
                  </a:moveTo>
                  <a:cubicBezTo>
                    <a:pt x="2641" y="1"/>
                    <a:pt x="1" y="2717"/>
                    <a:pt x="139" y="7784"/>
                  </a:cubicBezTo>
                  <a:cubicBezTo>
                    <a:pt x="340" y="16071"/>
                    <a:pt x="1195" y="24358"/>
                    <a:pt x="3295" y="32381"/>
                  </a:cubicBezTo>
                  <a:cubicBezTo>
                    <a:pt x="3660" y="33751"/>
                    <a:pt x="4087" y="35185"/>
                    <a:pt x="5081" y="36203"/>
                  </a:cubicBezTo>
                  <a:cubicBezTo>
                    <a:pt x="5709" y="36856"/>
                    <a:pt x="6642" y="37281"/>
                    <a:pt x="7532" y="37281"/>
                  </a:cubicBezTo>
                  <a:cubicBezTo>
                    <a:pt x="8032" y="37281"/>
                    <a:pt x="8518" y="37147"/>
                    <a:pt x="8929" y="36845"/>
                  </a:cubicBezTo>
                  <a:cubicBezTo>
                    <a:pt x="9910" y="36115"/>
                    <a:pt x="10136" y="34770"/>
                    <a:pt x="10262" y="33550"/>
                  </a:cubicBezTo>
                  <a:cubicBezTo>
                    <a:pt x="11318" y="24157"/>
                    <a:pt x="11909" y="16285"/>
                    <a:pt x="12022" y="6829"/>
                  </a:cubicBezTo>
                  <a:cubicBezTo>
                    <a:pt x="12022" y="6829"/>
                    <a:pt x="12274" y="1"/>
                    <a:pt x="7458"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24"/>
            <p:cNvSpPr/>
            <p:nvPr/>
          </p:nvSpPr>
          <p:spPr>
            <a:xfrm>
              <a:off x="6313000" y="2623275"/>
              <a:ext cx="118550" cy="543575"/>
            </a:xfrm>
            <a:custGeom>
              <a:avLst/>
              <a:gdLst/>
              <a:ahLst/>
              <a:cxnLst/>
              <a:rect l="l" t="t" r="r" b="b"/>
              <a:pathLst>
                <a:path w="4742" h="21743" extrusionOk="0">
                  <a:moveTo>
                    <a:pt x="4326" y="1"/>
                  </a:moveTo>
                  <a:cubicBezTo>
                    <a:pt x="4050" y="1"/>
                    <a:pt x="3786" y="51"/>
                    <a:pt x="3547" y="177"/>
                  </a:cubicBezTo>
                  <a:cubicBezTo>
                    <a:pt x="3735" y="177"/>
                    <a:pt x="3924" y="189"/>
                    <a:pt x="4113" y="215"/>
                  </a:cubicBezTo>
                  <a:cubicBezTo>
                    <a:pt x="4314" y="139"/>
                    <a:pt x="4528" y="89"/>
                    <a:pt x="4741" y="39"/>
                  </a:cubicBezTo>
                  <a:cubicBezTo>
                    <a:pt x="4603" y="13"/>
                    <a:pt x="4477" y="1"/>
                    <a:pt x="4339" y="1"/>
                  </a:cubicBezTo>
                  <a:close/>
                  <a:moveTo>
                    <a:pt x="1" y="13908"/>
                  </a:moveTo>
                  <a:cubicBezTo>
                    <a:pt x="38" y="16059"/>
                    <a:pt x="416" y="19064"/>
                    <a:pt x="818" y="21743"/>
                  </a:cubicBezTo>
                  <a:cubicBezTo>
                    <a:pt x="453" y="19140"/>
                    <a:pt x="189" y="16524"/>
                    <a:pt x="13" y="13908"/>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24"/>
            <p:cNvSpPr/>
            <p:nvPr/>
          </p:nvSpPr>
          <p:spPr>
            <a:xfrm>
              <a:off x="6313325" y="2624225"/>
              <a:ext cx="178275" cy="697600"/>
            </a:xfrm>
            <a:custGeom>
              <a:avLst/>
              <a:gdLst/>
              <a:ahLst/>
              <a:cxnLst/>
              <a:rect l="l" t="t" r="r" b="b"/>
              <a:pathLst>
                <a:path w="7131" h="27904" extrusionOk="0">
                  <a:moveTo>
                    <a:pt x="4716" y="1"/>
                  </a:moveTo>
                  <a:cubicBezTo>
                    <a:pt x="4502" y="51"/>
                    <a:pt x="4288" y="114"/>
                    <a:pt x="4087" y="177"/>
                  </a:cubicBezTo>
                  <a:cubicBezTo>
                    <a:pt x="4766" y="252"/>
                    <a:pt x="5407" y="453"/>
                    <a:pt x="5822" y="994"/>
                  </a:cubicBezTo>
                  <a:cubicBezTo>
                    <a:pt x="6388" y="1711"/>
                    <a:pt x="6262" y="2754"/>
                    <a:pt x="6112" y="3660"/>
                  </a:cubicBezTo>
                  <a:cubicBezTo>
                    <a:pt x="5659" y="6376"/>
                    <a:pt x="5181" y="9205"/>
                    <a:pt x="3622" y="11469"/>
                  </a:cubicBezTo>
                  <a:cubicBezTo>
                    <a:pt x="2754" y="12701"/>
                    <a:pt x="1459" y="13556"/>
                    <a:pt x="0" y="13870"/>
                  </a:cubicBezTo>
                  <a:cubicBezTo>
                    <a:pt x="189" y="16499"/>
                    <a:pt x="440" y="19114"/>
                    <a:pt x="805" y="21705"/>
                  </a:cubicBezTo>
                  <a:cubicBezTo>
                    <a:pt x="1321" y="25062"/>
                    <a:pt x="1874" y="27904"/>
                    <a:pt x="1874" y="27904"/>
                  </a:cubicBezTo>
                  <a:cubicBezTo>
                    <a:pt x="4125" y="26118"/>
                    <a:pt x="4766" y="23188"/>
                    <a:pt x="4904" y="20309"/>
                  </a:cubicBezTo>
                  <a:cubicBezTo>
                    <a:pt x="5043" y="17429"/>
                    <a:pt x="4653" y="14524"/>
                    <a:pt x="5156" y="11682"/>
                  </a:cubicBezTo>
                  <a:cubicBezTo>
                    <a:pt x="5671" y="8740"/>
                    <a:pt x="7130" y="5898"/>
                    <a:pt x="6791" y="2918"/>
                  </a:cubicBezTo>
                  <a:cubicBezTo>
                    <a:pt x="6690" y="1975"/>
                    <a:pt x="6363" y="1007"/>
                    <a:pt x="5621" y="415"/>
                  </a:cubicBezTo>
                  <a:cubicBezTo>
                    <a:pt x="5357" y="214"/>
                    <a:pt x="5055" y="63"/>
                    <a:pt x="4728" y="1"/>
                  </a:cubicBezTo>
                  <a:close/>
                </a:path>
              </a:pathLst>
            </a:custGeom>
            <a:solidFill>
              <a:srgbClr val="336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24"/>
            <p:cNvSpPr/>
            <p:nvPr/>
          </p:nvSpPr>
          <p:spPr>
            <a:xfrm>
              <a:off x="6406050" y="2916275"/>
              <a:ext cx="81775" cy="634100"/>
            </a:xfrm>
            <a:custGeom>
              <a:avLst/>
              <a:gdLst/>
              <a:ahLst/>
              <a:cxnLst/>
              <a:rect l="l" t="t" r="r" b="b"/>
              <a:pathLst>
                <a:path w="3271" h="25364" extrusionOk="0">
                  <a:moveTo>
                    <a:pt x="1" y="0"/>
                  </a:moveTo>
                  <a:cubicBezTo>
                    <a:pt x="1" y="89"/>
                    <a:pt x="1" y="177"/>
                    <a:pt x="13" y="265"/>
                  </a:cubicBezTo>
                  <a:cubicBezTo>
                    <a:pt x="26" y="453"/>
                    <a:pt x="39" y="692"/>
                    <a:pt x="64" y="1006"/>
                  </a:cubicBezTo>
                  <a:cubicBezTo>
                    <a:pt x="101" y="1648"/>
                    <a:pt x="177" y="2591"/>
                    <a:pt x="277" y="3735"/>
                  </a:cubicBezTo>
                  <a:cubicBezTo>
                    <a:pt x="491" y="6049"/>
                    <a:pt x="818" y="9230"/>
                    <a:pt x="1271" y="12726"/>
                  </a:cubicBezTo>
                  <a:cubicBezTo>
                    <a:pt x="1724" y="16235"/>
                    <a:pt x="2214" y="19403"/>
                    <a:pt x="2591" y="21679"/>
                  </a:cubicBezTo>
                  <a:cubicBezTo>
                    <a:pt x="2780" y="22824"/>
                    <a:pt x="2943" y="23754"/>
                    <a:pt x="3069" y="24383"/>
                  </a:cubicBezTo>
                  <a:cubicBezTo>
                    <a:pt x="3119" y="24685"/>
                    <a:pt x="3170" y="24924"/>
                    <a:pt x="3207" y="25112"/>
                  </a:cubicBezTo>
                  <a:cubicBezTo>
                    <a:pt x="3220" y="25200"/>
                    <a:pt x="3245" y="25288"/>
                    <a:pt x="3270" y="25364"/>
                  </a:cubicBezTo>
                  <a:cubicBezTo>
                    <a:pt x="3270" y="25276"/>
                    <a:pt x="3258" y="25188"/>
                    <a:pt x="3245" y="25112"/>
                  </a:cubicBezTo>
                  <a:cubicBezTo>
                    <a:pt x="3220" y="24924"/>
                    <a:pt x="3182" y="24672"/>
                    <a:pt x="3132" y="24370"/>
                  </a:cubicBezTo>
                  <a:cubicBezTo>
                    <a:pt x="3031" y="23704"/>
                    <a:pt x="2893" y="22786"/>
                    <a:pt x="2717" y="21667"/>
                  </a:cubicBezTo>
                  <a:cubicBezTo>
                    <a:pt x="2365" y="19366"/>
                    <a:pt x="1887" y="16209"/>
                    <a:pt x="1447" y="12701"/>
                  </a:cubicBezTo>
                  <a:cubicBezTo>
                    <a:pt x="994" y="9205"/>
                    <a:pt x="642" y="6024"/>
                    <a:pt x="403" y="3723"/>
                  </a:cubicBezTo>
                  <a:cubicBezTo>
                    <a:pt x="277" y="2578"/>
                    <a:pt x="189" y="1660"/>
                    <a:pt x="127" y="994"/>
                  </a:cubicBezTo>
                  <a:cubicBezTo>
                    <a:pt x="89" y="692"/>
                    <a:pt x="64" y="441"/>
                    <a:pt x="39" y="252"/>
                  </a:cubicBezTo>
                  <a:cubicBezTo>
                    <a:pt x="39" y="164"/>
                    <a:pt x="26" y="76"/>
                    <a:pt x="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24"/>
            <p:cNvSpPr/>
            <p:nvPr/>
          </p:nvSpPr>
          <p:spPr>
            <a:xfrm>
              <a:off x="6042950" y="2627775"/>
              <a:ext cx="430400" cy="346700"/>
            </a:xfrm>
            <a:custGeom>
              <a:avLst/>
              <a:gdLst/>
              <a:ahLst/>
              <a:cxnLst/>
              <a:rect l="l" t="t" r="r" b="b"/>
              <a:pathLst>
                <a:path w="17216" h="13868" extrusionOk="0">
                  <a:moveTo>
                    <a:pt x="14192" y="0"/>
                  </a:moveTo>
                  <a:cubicBezTo>
                    <a:pt x="14033" y="0"/>
                    <a:pt x="13875" y="4"/>
                    <a:pt x="13720" y="9"/>
                  </a:cubicBezTo>
                  <a:lnTo>
                    <a:pt x="3660" y="336"/>
                  </a:lnTo>
                  <a:cubicBezTo>
                    <a:pt x="3660" y="336"/>
                    <a:pt x="1" y="1380"/>
                    <a:pt x="1" y="3593"/>
                  </a:cubicBezTo>
                  <a:cubicBezTo>
                    <a:pt x="1" y="5794"/>
                    <a:pt x="4352" y="11905"/>
                    <a:pt x="7433" y="13402"/>
                  </a:cubicBezTo>
                  <a:cubicBezTo>
                    <a:pt x="8081" y="13717"/>
                    <a:pt x="8809" y="13867"/>
                    <a:pt x="9555" y="13867"/>
                  </a:cubicBezTo>
                  <a:cubicBezTo>
                    <a:pt x="11395" y="13867"/>
                    <a:pt x="13339" y="12950"/>
                    <a:pt x="14449" y="11339"/>
                  </a:cubicBezTo>
                  <a:cubicBezTo>
                    <a:pt x="16009" y="9063"/>
                    <a:pt x="16499" y="6247"/>
                    <a:pt x="16939" y="3518"/>
                  </a:cubicBezTo>
                  <a:cubicBezTo>
                    <a:pt x="17103" y="2612"/>
                    <a:pt x="17216" y="1581"/>
                    <a:pt x="16650" y="852"/>
                  </a:cubicBezTo>
                  <a:cubicBezTo>
                    <a:pt x="16092" y="133"/>
                    <a:pt x="15121" y="0"/>
                    <a:pt x="14192" y="0"/>
                  </a:cubicBezTo>
                  <a:close/>
                </a:path>
              </a:pathLst>
            </a:custGeom>
            <a:solidFill>
              <a:srgbClr val="0010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24"/>
            <p:cNvSpPr/>
            <p:nvPr/>
          </p:nvSpPr>
          <p:spPr>
            <a:xfrm>
              <a:off x="6360150" y="3563925"/>
              <a:ext cx="217275" cy="758550"/>
            </a:xfrm>
            <a:custGeom>
              <a:avLst/>
              <a:gdLst/>
              <a:ahLst/>
              <a:cxnLst/>
              <a:rect l="l" t="t" r="r" b="b"/>
              <a:pathLst>
                <a:path w="8691" h="30342" extrusionOk="0">
                  <a:moveTo>
                    <a:pt x="5520" y="0"/>
                  </a:moveTo>
                  <a:cubicBezTo>
                    <a:pt x="4854" y="0"/>
                    <a:pt x="4191" y="135"/>
                    <a:pt x="3534" y="263"/>
                  </a:cubicBezTo>
                  <a:lnTo>
                    <a:pt x="3396" y="225"/>
                  </a:lnTo>
                  <a:cubicBezTo>
                    <a:pt x="2302" y="275"/>
                    <a:pt x="1397" y="1143"/>
                    <a:pt x="969" y="2136"/>
                  </a:cubicBezTo>
                  <a:cubicBezTo>
                    <a:pt x="542" y="3130"/>
                    <a:pt x="504" y="4249"/>
                    <a:pt x="454" y="5330"/>
                  </a:cubicBezTo>
                  <a:cubicBezTo>
                    <a:pt x="227" y="11932"/>
                    <a:pt x="1" y="18534"/>
                    <a:pt x="366" y="25123"/>
                  </a:cubicBezTo>
                  <a:cubicBezTo>
                    <a:pt x="441" y="26556"/>
                    <a:pt x="579" y="28065"/>
                    <a:pt x="1447" y="29197"/>
                  </a:cubicBezTo>
                  <a:cubicBezTo>
                    <a:pt x="1988" y="29893"/>
                    <a:pt x="2904" y="30341"/>
                    <a:pt x="3758" y="30341"/>
                  </a:cubicBezTo>
                  <a:cubicBezTo>
                    <a:pt x="4293" y="30341"/>
                    <a:pt x="4804" y="30165"/>
                    <a:pt x="5182" y="29763"/>
                  </a:cubicBezTo>
                  <a:cubicBezTo>
                    <a:pt x="5748" y="29172"/>
                    <a:pt x="5861" y="28304"/>
                    <a:pt x="5949" y="27487"/>
                  </a:cubicBezTo>
                  <a:cubicBezTo>
                    <a:pt x="6804" y="19628"/>
                    <a:pt x="7659" y="11768"/>
                    <a:pt x="8514" y="3909"/>
                  </a:cubicBezTo>
                  <a:cubicBezTo>
                    <a:pt x="8602" y="3029"/>
                    <a:pt x="8690" y="2061"/>
                    <a:pt x="8237" y="1294"/>
                  </a:cubicBezTo>
                  <a:cubicBezTo>
                    <a:pt x="7797" y="552"/>
                    <a:pt x="6942" y="149"/>
                    <a:pt x="6087" y="36"/>
                  </a:cubicBezTo>
                  <a:cubicBezTo>
                    <a:pt x="5898" y="11"/>
                    <a:pt x="5709" y="0"/>
                    <a:pt x="5520"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24"/>
            <p:cNvSpPr/>
            <p:nvPr/>
          </p:nvSpPr>
          <p:spPr>
            <a:xfrm>
              <a:off x="6399150" y="3576775"/>
              <a:ext cx="42150" cy="768950"/>
            </a:xfrm>
            <a:custGeom>
              <a:avLst/>
              <a:gdLst/>
              <a:ahLst/>
              <a:cxnLst/>
              <a:rect l="l" t="t" r="r" b="b"/>
              <a:pathLst>
                <a:path w="1686" h="30758" extrusionOk="0">
                  <a:moveTo>
                    <a:pt x="1685" y="0"/>
                  </a:moveTo>
                  <a:lnTo>
                    <a:pt x="1685" y="0"/>
                  </a:lnTo>
                  <a:cubicBezTo>
                    <a:pt x="1660" y="13"/>
                    <a:pt x="1647" y="38"/>
                    <a:pt x="1635" y="63"/>
                  </a:cubicBezTo>
                  <a:lnTo>
                    <a:pt x="1484" y="252"/>
                  </a:lnTo>
                  <a:cubicBezTo>
                    <a:pt x="1321" y="503"/>
                    <a:pt x="1182" y="767"/>
                    <a:pt x="1069" y="1044"/>
                  </a:cubicBezTo>
                  <a:cubicBezTo>
                    <a:pt x="742" y="1773"/>
                    <a:pt x="541" y="2917"/>
                    <a:pt x="491" y="4313"/>
                  </a:cubicBezTo>
                  <a:cubicBezTo>
                    <a:pt x="403" y="7130"/>
                    <a:pt x="289" y="10990"/>
                    <a:pt x="151" y="15266"/>
                  </a:cubicBezTo>
                  <a:cubicBezTo>
                    <a:pt x="25" y="19541"/>
                    <a:pt x="0" y="23427"/>
                    <a:pt x="126" y="26231"/>
                  </a:cubicBezTo>
                  <a:cubicBezTo>
                    <a:pt x="201" y="27627"/>
                    <a:pt x="277" y="28759"/>
                    <a:pt x="352" y="29538"/>
                  </a:cubicBezTo>
                  <a:cubicBezTo>
                    <a:pt x="390" y="29928"/>
                    <a:pt x="428" y="30230"/>
                    <a:pt x="453" y="30444"/>
                  </a:cubicBezTo>
                  <a:cubicBezTo>
                    <a:pt x="465" y="30532"/>
                    <a:pt x="478" y="30607"/>
                    <a:pt x="478" y="30670"/>
                  </a:cubicBezTo>
                  <a:cubicBezTo>
                    <a:pt x="478" y="30695"/>
                    <a:pt x="491" y="30720"/>
                    <a:pt x="503" y="30758"/>
                  </a:cubicBezTo>
                  <a:cubicBezTo>
                    <a:pt x="503" y="30733"/>
                    <a:pt x="503" y="30695"/>
                    <a:pt x="503" y="30670"/>
                  </a:cubicBezTo>
                  <a:cubicBezTo>
                    <a:pt x="491" y="30607"/>
                    <a:pt x="491" y="30532"/>
                    <a:pt x="491" y="30444"/>
                  </a:cubicBezTo>
                  <a:cubicBezTo>
                    <a:pt x="465" y="30217"/>
                    <a:pt x="453" y="29915"/>
                    <a:pt x="428" y="29538"/>
                  </a:cubicBezTo>
                  <a:cubicBezTo>
                    <a:pt x="365" y="28759"/>
                    <a:pt x="302" y="27627"/>
                    <a:pt x="252" y="26218"/>
                  </a:cubicBezTo>
                  <a:cubicBezTo>
                    <a:pt x="151" y="23427"/>
                    <a:pt x="214" y="19541"/>
                    <a:pt x="327" y="15278"/>
                  </a:cubicBezTo>
                  <a:cubicBezTo>
                    <a:pt x="440" y="11003"/>
                    <a:pt x="541" y="7143"/>
                    <a:pt x="616" y="4326"/>
                  </a:cubicBezTo>
                  <a:cubicBezTo>
                    <a:pt x="654" y="2930"/>
                    <a:pt x="830" y="1798"/>
                    <a:pt x="1132" y="1081"/>
                  </a:cubicBezTo>
                  <a:cubicBezTo>
                    <a:pt x="1232" y="792"/>
                    <a:pt x="1371" y="528"/>
                    <a:pt x="1522" y="264"/>
                  </a:cubicBezTo>
                  <a:lnTo>
                    <a:pt x="1647" y="63"/>
                  </a:lnTo>
                  <a:cubicBezTo>
                    <a:pt x="1673" y="25"/>
                    <a:pt x="1685" y="0"/>
                    <a:pt x="168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24"/>
            <p:cNvSpPr/>
            <p:nvPr/>
          </p:nvSpPr>
          <p:spPr>
            <a:xfrm>
              <a:off x="6379975" y="4250875"/>
              <a:ext cx="144950" cy="117175"/>
            </a:xfrm>
            <a:custGeom>
              <a:avLst/>
              <a:gdLst/>
              <a:ahLst/>
              <a:cxnLst/>
              <a:rect l="l" t="t" r="r" b="b"/>
              <a:pathLst>
                <a:path w="5798" h="4687" extrusionOk="0">
                  <a:moveTo>
                    <a:pt x="2830" y="0"/>
                  </a:moveTo>
                  <a:cubicBezTo>
                    <a:pt x="2712" y="0"/>
                    <a:pt x="2594" y="7"/>
                    <a:pt x="2477" y="21"/>
                  </a:cubicBezTo>
                  <a:cubicBezTo>
                    <a:pt x="1937" y="59"/>
                    <a:pt x="1434" y="235"/>
                    <a:pt x="993" y="537"/>
                  </a:cubicBezTo>
                  <a:cubicBezTo>
                    <a:pt x="453" y="952"/>
                    <a:pt x="176" y="1618"/>
                    <a:pt x="88" y="2285"/>
                  </a:cubicBezTo>
                  <a:cubicBezTo>
                    <a:pt x="0" y="2964"/>
                    <a:pt x="88" y="3643"/>
                    <a:pt x="176" y="4309"/>
                  </a:cubicBezTo>
                  <a:lnTo>
                    <a:pt x="5797" y="4687"/>
                  </a:lnTo>
                  <a:lnTo>
                    <a:pt x="5282" y="2222"/>
                  </a:lnTo>
                  <a:cubicBezTo>
                    <a:pt x="5168" y="1417"/>
                    <a:pt x="4728" y="613"/>
                    <a:pt x="3999" y="248"/>
                  </a:cubicBezTo>
                  <a:cubicBezTo>
                    <a:pt x="3630" y="83"/>
                    <a:pt x="3230" y="0"/>
                    <a:pt x="2830" y="0"/>
                  </a:cubicBezTo>
                  <a:close/>
                </a:path>
              </a:pathLst>
            </a:custGeom>
            <a:solidFill>
              <a:srgbClr val="0010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24"/>
            <p:cNvSpPr/>
            <p:nvPr/>
          </p:nvSpPr>
          <p:spPr>
            <a:xfrm>
              <a:off x="6374925" y="4355775"/>
              <a:ext cx="258450" cy="38150"/>
            </a:xfrm>
            <a:custGeom>
              <a:avLst/>
              <a:gdLst/>
              <a:ahLst/>
              <a:cxnLst/>
              <a:rect l="l" t="t" r="r" b="b"/>
              <a:pathLst>
                <a:path w="10338" h="1526" extrusionOk="0">
                  <a:moveTo>
                    <a:pt x="177" y="0"/>
                  </a:moveTo>
                  <a:lnTo>
                    <a:pt x="1" y="1321"/>
                  </a:lnTo>
                  <a:cubicBezTo>
                    <a:pt x="1" y="1321"/>
                    <a:pt x="5010" y="1525"/>
                    <a:pt x="8024" y="1525"/>
                  </a:cubicBezTo>
                  <a:cubicBezTo>
                    <a:pt x="9303" y="1525"/>
                    <a:pt x="10223" y="1488"/>
                    <a:pt x="10249" y="1384"/>
                  </a:cubicBezTo>
                  <a:cubicBezTo>
                    <a:pt x="10337" y="1031"/>
                    <a:pt x="6037" y="63"/>
                    <a:pt x="6037" y="63"/>
                  </a:cubicBezTo>
                  <a:lnTo>
                    <a:pt x="177"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24"/>
            <p:cNvSpPr/>
            <p:nvPr/>
          </p:nvSpPr>
          <p:spPr>
            <a:xfrm>
              <a:off x="6287850" y="2635850"/>
              <a:ext cx="76725" cy="338600"/>
            </a:xfrm>
            <a:custGeom>
              <a:avLst/>
              <a:gdLst/>
              <a:ahLst/>
              <a:cxnLst/>
              <a:rect l="l" t="t" r="r" b="b"/>
              <a:pathLst>
                <a:path w="3069" h="13544" extrusionOk="0">
                  <a:moveTo>
                    <a:pt x="2201" y="1"/>
                  </a:moveTo>
                  <a:lnTo>
                    <a:pt x="2201" y="1"/>
                  </a:lnTo>
                  <a:cubicBezTo>
                    <a:pt x="2239" y="189"/>
                    <a:pt x="2277" y="365"/>
                    <a:pt x="2340" y="542"/>
                  </a:cubicBezTo>
                  <a:cubicBezTo>
                    <a:pt x="2390" y="705"/>
                    <a:pt x="2440" y="931"/>
                    <a:pt x="2490" y="1183"/>
                  </a:cubicBezTo>
                  <a:cubicBezTo>
                    <a:pt x="2541" y="1434"/>
                    <a:pt x="2604" y="1711"/>
                    <a:pt x="2667" y="2038"/>
                  </a:cubicBezTo>
                  <a:cubicBezTo>
                    <a:pt x="2717" y="2352"/>
                    <a:pt x="2755" y="2704"/>
                    <a:pt x="2805" y="3069"/>
                  </a:cubicBezTo>
                  <a:cubicBezTo>
                    <a:pt x="2855" y="3446"/>
                    <a:pt x="2868" y="3861"/>
                    <a:pt x="2893" y="4276"/>
                  </a:cubicBezTo>
                  <a:cubicBezTo>
                    <a:pt x="2905" y="5207"/>
                    <a:pt x="2843" y="6125"/>
                    <a:pt x="2717" y="7043"/>
                  </a:cubicBezTo>
                  <a:cubicBezTo>
                    <a:pt x="2566" y="7948"/>
                    <a:pt x="2340" y="8841"/>
                    <a:pt x="2050" y="9721"/>
                  </a:cubicBezTo>
                  <a:cubicBezTo>
                    <a:pt x="1887" y="10111"/>
                    <a:pt x="1761" y="10501"/>
                    <a:pt x="1598" y="10840"/>
                  </a:cubicBezTo>
                  <a:cubicBezTo>
                    <a:pt x="1522" y="11004"/>
                    <a:pt x="1434" y="11180"/>
                    <a:pt x="1359" y="11331"/>
                  </a:cubicBezTo>
                  <a:lnTo>
                    <a:pt x="1120" y="11783"/>
                  </a:lnTo>
                  <a:cubicBezTo>
                    <a:pt x="982" y="12060"/>
                    <a:pt x="805" y="12311"/>
                    <a:pt x="680" y="12525"/>
                  </a:cubicBezTo>
                  <a:cubicBezTo>
                    <a:pt x="567" y="12714"/>
                    <a:pt x="441" y="12890"/>
                    <a:pt x="315" y="13066"/>
                  </a:cubicBezTo>
                  <a:cubicBezTo>
                    <a:pt x="189" y="13217"/>
                    <a:pt x="89" y="13380"/>
                    <a:pt x="1" y="13544"/>
                  </a:cubicBezTo>
                  <a:cubicBezTo>
                    <a:pt x="126" y="13405"/>
                    <a:pt x="252" y="13267"/>
                    <a:pt x="365" y="13116"/>
                  </a:cubicBezTo>
                  <a:cubicBezTo>
                    <a:pt x="504" y="12940"/>
                    <a:pt x="642" y="12764"/>
                    <a:pt x="755" y="12588"/>
                  </a:cubicBezTo>
                  <a:cubicBezTo>
                    <a:pt x="931" y="12349"/>
                    <a:pt x="1082" y="12098"/>
                    <a:pt x="1233" y="11846"/>
                  </a:cubicBezTo>
                  <a:cubicBezTo>
                    <a:pt x="1308" y="11708"/>
                    <a:pt x="1396" y="11557"/>
                    <a:pt x="1484" y="11406"/>
                  </a:cubicBezTo>
                  <a:cubicBezTo>
                    <a:pt x="1560" y="11243"/>
                    <a:pt x="1635" y="11079"/>
                    <a:pt x="1723" y="10903"/>
                  </a:cubicBezTo>
                  <a:cubicBezTo>
                    <a:pt x="1899" y="10564"/>
                    <a:pt x="2038" y="10174"/>
                    <a:pt x="2189" y="9784"/>
                  </a:cubicBezTo>
                  <a:cubicBezTo>
                    <a:pt x="2503" y="8904"/>
                    <a:pt x="2742" y="7986"/>
                    <a:pt x="2880" y="7068"/>
                  </a:cubicBezTo>
                  <a:cubicBezTo>
                    <a:pt x="3019" y="6150"/>
                    <a:pt x="3069" y="5207"/>
                    <a:pt x="3044" y="4276"/>
                  </a:cubicBezTo>
                  <a:cubicBezTo>
                    <a:pt x="3019" y="3849"/>
                    <a:pt x="2981" y="3446"/>
                    <a:pt x="2943" y="3069"/>
                  </a:cubicBezTo>
                  <a:cubicBezTo>
                    <a:pt x="2918" y="2679"/>
                    <a:pt x="2843" y="2340"/>
                    <a:pt x="2792" y="2013"/>
                  </a:cubicBezTo>
                  <a:cubicBezTo>
                    <a:pt x="2742" y="1698"/>
                    <a:pt x="2654" y="1409"/>
                    <a:pt x="2591" y="1158"/>
                  </a:cubicBezTo>
                  <a:cubicBezTo>
                    <a:pt x="2541" y="944"/>
                    <a:pt x="2478" y="743"/>
                    <a:pt x="2402" y="529"/>
                  </a:cubicBezTo>
                  <a:cubicBezTo>
                    <a:pt x="2352" y="353"/>
                    <a:pt x="2289" y="177"/>
                    <a:pt x="2201" y="1"/>
                  </a:cubicBezTo>
                  <a:close/>
                </a:path>
              </a:pathLst>
            </a:custGeom>
            <a:solidFill>
              <a:srgbClr val="A4D5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24"/>
            <p:cNvSpPr/>
            <p:nvPr/>
          </p:nvSpPr>
          <p:spPr>
            <a:xfrm>
              <a:off x="6452575" y="3129425"/>
              <a:ext cx="9775" cy="7250"/>
            </a:xfrm>
            <a:custGeom>
              <a:avLst/>
              <a:gdLst/>
              <a:ahLst/>
              <a:cxnLst/>
              <a:rect l="l" t="t" r="r" b="b"/>
              <a:pathLst>
                <a:path w="391" h="290" extrusionOk="0">
                  <a:moveTo>
                    <a:pt x="189" y="0"/>
                  </a:moveTo>
                  <a:cubicBezTo>
                    <a:pt x="1" y="13"/>
                    <a:pt x="13" y="289"/>
                    <a:pt x="189" y="289"/>
                  </a:cubicBezTo>
                  <a:cubicBezTo>
                    <a:pt x="366" y="289"/>
                    <a:pt x="391" y="13"/>
                    <a:pt x="2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24"/>
            <p:cNvSpPr/>
            <p:nvPr/>
          </p:nvSpPr>
          <p:spPr>
            <a:xfrm>
              <a:off x="6475625" y="3310500"/>
              <a:ext cx="10325" cy="7075"/>
            </a:xfrm>
            <a:custGeom>
              <a:avLst/>
              <a:gdLst/>
              <a:ahLst/>
              <a:cxnLst/>
              <a:rect l="l" t="t" r="r" b="b"/>
              <a:pathLst>
                <a:path w="413" h="283" extrusionOk="0">
                  <a:moveTo>
                    <a:pt x="213" y="0"/>
                  </a:moveTo>
                  <a:cubicBezTo>
                    <a:pt x="188" y="0"/>
                    <a:pt x="162" y="8"/>
                    <a:pt x="135" y="25"/>
                  </a:cubicBezTo>
                  <a:lnTo>
                    <a:pt x="123" y="25"/>
                  </a:lnTo>
                  <a:cubicBezTo>
                    <a:pt x="0" y="117"/>
                    <a:pt x="92" y="283"/>
                    <a:pt x="212" y="283"/>
                  </a:cubicBezTo>
                  <a:cubicBezTo>
                    <a:pt x="240" y="283"/>
                    <a:pt x="270" y="273"/>
                    <a:pt x="299" y="252"/>
                  </a:cubicBezTo>
                  <a:cubicBezTo>
                    <a:pt x="413" y="169"/>
                    <a:pt x="330" y="0"/>
                    <a:pt x="21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24"/>
            <p:cNvSpPr/>
            <p:nvPr/>
          </p:nvSpPr>
          <p:spPr>
            <a:xfrm>
              <a:off x="6432525" y="2943825"/>
              <a:ext cx="10325" cy="7075"/>
            </a:xfrm>
            <a:custGeom>
              <a:avLst/>
              <a:gdLst/>
              <a:ahLst/>
              <a:cxnLst/>
              <a:rect l="l" t="t" r="r" b="b"/>
              <a:pathLst>
                <a:path w="413" h="283" extrusionOk="0">
                  <a:moveTo>
                    <a:pt x="218" y="0"/>
                  </a:moveTo>
                  <a:cubicBezTo>
                    <a:pt x="192" y="0"/>
                    <a:pt x="164" y="9"/>
                    <a:pt x="136" y="30"/>
                  </a:cubicBezTo>
                  <a:lnTo>
                    <a:pt x="124" y="30"/>
                  </a:lnTo>
                  <a:cubicBezTo>
                    <a:pt x="0" y="123"/>
                    <a:pt x="96" y="283"/>
                    <a:pt x="217" y="283"/>
                  </a:cubicBezTo>
                  <a:cubicBezTo>
                    <a:pt x="244" y="283"/>
                    <a:pt x="272" y="275"/>
                    <a:pt x="300" y="257"/>
                  </a:cubicBezTo>
                  <a:cubicBezTo>
                    <a:pt x="413" y="175"/>
                    <a:pt x="333" y="0"/>
                    <a:pt x="2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24"/>
            <p:cNvSpPr/>
            <p:nvPr/>
          </p:nvSpPr>
          <p:spPr>
            <a:xfrm>
              <a:off x="6434025" y="3728775"/>
              <a:ext cx="6375" cy="7000"/>
            </a:xfrm>
            <a:custGeom>
              <a:avLst/>
              <a:gdLst/>
              <a:ahLst/>
              <a:cxnLst/>
              <a:rect l="l" t="t" r="r" b="b"/>
              <a:pathLst>
                <a:path w="255" h="280" extrusionOk="0">
                  <a:moveTo>
                    <a:pt x="128" y="0"/>
                  </a:moveTo>
                  <a:cubicBezTo>
                    <a:pt x="112" y="0"/>
                    <a:pt x="95" y="6"/>
                    <a:pt x="76" y="19"/>
                  </a:cubicBezTo>
                  <a:lnTo>
                    <a:pt x="64" y="19"/>
                  </a:lnTo>
                  <a:cubicBezTo>
                    <a:pt x="1" y="94"/>
                    <a:pt x="14" y="207"/>
                    <a:pt x="102" y="270"/>
                  </a:cubicBezTo>
                  <a:cubicBezTo>
                    <a:pt x="116" y="276"/>
                    <a:pt x="128" y="279"/>
                    <a:pt x="140" y="279"/>
                  </a:cubicBezTo>
                  <a:cubicBezTo>
                    <a:pt x="254" y="279"/>
                    <a:pt x="235" y="0"/>
                    <a:pt x="12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24"/>
            <p:cNvSpPr/>
            <p:nvPr/>
          </p:nvSpPr>
          <p:spPr>
            <a:xfrm>
              <a:off x="6379650" y="4307500"/>
              <a:ext cx="135200" cy="15725"/>
            </a:xfrm>
            <a:custGeom>
              <a:avLst/>
              <a:gdLst/>
              <a:ahLst/>
              <a:cxnLst/>
              <a:rect l="l" t="t" r="r" b="b"/>
              <a:pathLst>
                <a:path w="5408" h="629" extrusionOk="0">
                  <a:moveTo>
                    <a:pt x="5386" y="1"/>
                  </a:moveTo>
                  <a:cubicBezTo>
                    <a:pt x="5220" y="1"/>
                    <a:pt x="4114" y="342"/>
                    <a:pt x="2717" y="435"/>
                  </a:cubicBezTo>
                  <a:cubicBezTo>
                    <a:pt x="2472" y="451"/>
                    <a:pt x="2236" y="458"/>
                    <a:pt x="2011" y="458"/>
                  </a:cubicBezTo>
                  <a:cubicBezTo>
                    <a:pt x="1008" y="458"/>
                    <a:pt x="236" y="325"/>
                    <a:pt x="46" y="325"/>
                  </a:cubicBezTo>
                  <a:cubicBezTo>
                    <a:pt x="17" y="325"/>
                    <a:pt x="2" y="327"/>
                    <a:pt x="1" y="334"/>
                  </a:cubicBezTo>
                  <a:cubicBezTo>
                    <a:pt x="1" y="359"/>
                    <a:pt x="290" y="447"/>
                    <a:pt x="780" y="523"/>
                  </a:cubicBezTo>
                  <a:cubicBezTo>
                    <a:pt x="1238" y="594"/>
                    <a:pt x="1698" y="629"/>
                    <a:pt x="2158" y="629"/>
                  </a:cubicBezTo>
                  <a:cubicBezTo>
                    <a:pt x="3000" y="629"/>
                    <a:pt x="3840" y="512"/>
                    <a:pt x="4653" y="284"/>
                  </a:cubicBezTo>
                  <a:cubicBezTo>
                    <a:pt x="5131" y="146"/>
                    <a:pt x="5408" y="20"/>
                    <a:pt x="5408" y="7"/>
                  </a:cubicBezTo>
                  <a:cubicBezTo>
                    <a:pt x="5407" y="3"/>
                    <a:pt x="5399" y="1"/>
                    <a:pt x="5386" y="1"/>
                  </a:cubicBezTo>
                  <a:close/>
                </a:path>
              </a:pathLst>
            </a:custGeom>
            <a:solidFill>
              <a:srgbClr val="A4D5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24"/>
            <p:cNvSpPr/>
            <p:nvPr/>
          </p:nvSpPr>
          <p:spPr>
            <a:xfrm>
              <a:off x="6364875" y="3594375"/>
              <a:ext cx="33650" cy="346450"/>
            </a:xfrm>
            <a:custGeom>
              <a:avLst/>
              <a:gdLst/>
              <a:ahLst/>
              <a:cxnLst/>
              <a:rect l="l" t="t" r="r" b="b"/>
              <a:pathLst>
                <a:path w="1346" h="13858" extrusionOk="0">
                  <a:moveTo>
                    <a:pt x="1346" y="0"/>
                  </a:moveTo>
                  <a:cubicBezTo>
                    <a:pt x="1296" y="38"/>
                    <a:pt x="1233" y="76"/>
                    <a:pt x="1183" y="113"/>
                  </a:cubicBezTo>
                  <a:cubicBezTo>
                    <a:pt x="742" y="466"/>
                    <a:pt x="604" y="1057"/>
                    <a:pt x="541" y="1635"/>
                  </a:cubicBezTo>
                  <a:cubicBezTo>
                    <a:pt x="604" y="1383"/>
                    <a:pt x="680" y="1157"/>
                    <a:pt x="780" y="918"/>
                  </a:cubicBezTo>
                  <a:cubicBezTo>
                    <a:pt x="918" y="591"/>
                    <a:pt x="1120" y="277"/>
                    <a:pt x="1346" y="0"/>
                  </a:cubicBezTo>
                  <a:close/>
                  <a:moveTo>
                    <a:pt x="214" y="5571"/>
                  </a:moveTo>
                  <a:cubicBezTo>
                    <a:pt x="63" y="8337"/>
                    <a:pt x="0" y="11091"/>
                    <a:pt x="0" y="13858"/>
                  </a:cubicBezTo>
                  <a:cubicBezTo>
                    <a:pt x="38" y="11091"/>
                    <a:pt x="126" y="8337"/>
                    <a:pt x="214" y="5571"/>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24"/>
            <p:cNvSpPr/>
            <p:nvPr/>
          </p:nvSpPr>
          <p:spPr>
            <a:xfrm>
              <a:off x="6364875" y="3589975"/>
              <a:ext cx="126725" cy="475975"/>
            </a:xfrm>
            <a:custGeom>
              <a:avLst/>
              <a:gdLst/>
              <a:ahLst/>
              <a:cxnLst/>
              <a:rect l="l" t="t" r="r" b="b"/>
              <a:pathLst>
                <a:path w="5069" h="19039" extrusionOk="0">
                  <a:moveTo>
                    <a:pt x="2928" y="5557"/>
                  </a:moveTo>
                  <a:cubicBezTo>
                    <a:pt x="3111" y="5557"/>
                    <a:pt x="3111" y="5836"/>
                    <a:pt x="2928" y="5836"/>
                  </a:cubicBezTo>
                  <a:cubicBezTo>
                    <a:pt x="2921" y="5836"/>
                    <a:pt x="2913" y="5836"/>
                    <a:pt x="2905" y="5835"/>
                  </a:cubicBezTo>
                  <a:lnTo>
                    <a:pt x="2905" y="5822"/>
                  </a:lnTo>
                  <a:lnTo>
                    <a:pt x="2868" y="5822"/>
                  </a:lnTo>
                  <a:cubicBezTo>
                    <a:pt x="2780" y="5759"/>
                    <a:pt x="2767" y="5646"/>
                    <a:pt x="2830" y="5571"/>
                  </a:cubicBezTo>
                  <a:lnTo>
                    <a:pt x="2842" y="5571"/>
                  </a:lnTo>
                  <a:cubicBezTo>
                    <a:pt x="2855" y="5558"/>
                    <a:pt x="2880" y="5558"/>
                    <a:pt x="2905" y="5558"/>
                  </a:cubicBezTo>
                  <a:cubicBezTo>
                    <a:pt x="2913" y="5557"/>
                    <a:pt x="2921" y="5557"/>
                    <a:pt x="2928" y="5557"/>
                  </a:cubicBezTo>
                  <a:close/>
                  <a:moveTo>
                    <a:pt x="2692" y="88"/>
                  </a:moveTo>
                  <a:lnTo>
                    <a:pt x="2704" y="101"/>
                  </a:lnTo>
                  <a:cubicBezTo>
                    <a:pt x="2629" y="252"/>
                    <a:pt x="2553" y="390"/>
                    <a:pt x="2503" y="553"/>
                  </a:cubicBezTo>
                  <a:cubicBezTo>
                    <a:pt x="2201" y="1270"/>
                    <a:pt x="2025" y="2402"/>
                    <a:pt x="1987" y="3798"/>
                  </a:cubicBezTo>
                  <a:cubicBezTo>
                    <a:pt x="1912" y="6615"/>
                    <a:pt x="1811" y="10475"/>
                    <a:pt x="1698" y="14750"/>
                  </a:cubicBezTo>
                  <a:cubicBezTo>
                    <a:pt x="1673" y="15643"/>
                    <a:pt x="1648" y="16511"/>
                    <a:pt x="1635" y="17366"/>
                  </a:cubicBezTo>
                  <a:cubicBezTo>
                    <a:pt x="2277" y="16435"/>
                    <a:pt x="2754" y="15417"/>
                    <a:pt x="3069" y="14335"/>
                  </a:cubicBezTo>
                  <a:cubicBezTo>
                    <a:pt x="3622" y="12487"/>
                    <a:pt x="3773" y="10563"/>
                    <a:pt x="3924" y="8639"/>
                  </a:cubicBezTo>
                  <a:cubicBezTo>
                    <a:pt x="4075" y="6728"/>
                    <a:pt x="4238" y="4791"/>
                    <a:pt x="4791" y="2955"/>
                  </a:cubicBezTo>
                  <a:cubicBezTo>
                    <a:pt x="4917" y="2553"/>
                    <a:pt x="5068" y="2138"/>
                    <a:pt x="4980" y="1723"/>
                  </a:cubicBezTo>
                  <a:cubicBezTo>
                    <a:pt x="4829" y="1069"/>
                    <a:pt x="4163" y="679"/>
                    <a:pt x="3547" y="403"/>
                  </a:cubicBezTo>
                  <a:cubicBezTo>
                    <a:pt x="3270" y="277"/>
                    <a:pt x="2993" y="164"/>
                    <a:pt x="2692" y="88"/>
                  </a:cubicBezTo>
                  <a:close/>
                  <a:moveTo>
                    <a:pt x="2063" y="0"/>
                  </a:moveTo>
                  <a:cubicBezTo>
                    <a:pt x="1811" y="0"/>
                    <a:pt x="1572" y="63"/>
                    <a:pt x="1346" y="176"/>
                  </a:cubicBezTo>
                  <a:cubicBezTo>
                    <a:pt x="1120" y="453"/>
                    <a:pt x="918" y="767"/>
                    <a:pt x="780" y="1094"/>
                  </a:cubicBezTo>
                  <a:cubicBezTo>
                    <a:pt x="680" y="1321"/>
                    <a:pt x="604" y="1559"/>
                    <a:pt x="541" y="1798"/>
                  </a:cubicBezTo>
                  <a:cubicBezTo>
                    <a:pt x="541" y="1874"/>
                    <a:pt x="529" y="1937"/>
                    <a:pt x="516" y="2000"/>
                  </a:cubicBezTo>
                  <a:cubicBezTo>
                    <a:pt x="390" y="3244"/>
                    <a:pt x="290" y="4502"/>
                    <a:pt x="214" y="5747"/>
                  </a:cubicBezTo>
                  <a:cubicBezTo>
                    <a:pt x="126" y="8513"/>
                    <a:pt x="38" y="11267"/>
                    <a:pt x="0" y="14034"/>
                  </a:cubicBezTo>
                  <a:cubicBezTo>
                    <a:pt x="0" y="15693"/>
                    <a:pt x="13" y="17366"/>
                    <a:pt x="26" y="19038"/>
                  </a:cubicBezTo>
                  <a:cubicBezTo>
                    <a:pt x="566" y="18623"/>
                    <a:pt x="1044" y="18146"/>
                    <a:pt x="1459" y="17605"/>
                  </a:cubicBezTo>
                  <a:cubicBezTo>
                    <a:pt x="1472" y="16674"/>
                    <a:pt x="1497" y="15719"/>
                    <a:pt x="1535" y="14738"/>
                  </a:cubicBezTo>
                  <a:cubicBezTo>
                    <a:pt x="1660" y="10462"/>
                    <a:pt x="1786" y="6602"/>
                    <a:pt x="1874" y="3785"/>
                  </a:cubicBezTo>
                  <a:cubicBezTo>
                    <a:pt x="1912" y="2389"/>
                    <a:pt x="2126" y="1245"/>
                    <a:pt x="2440" y="516"/>
                  </a:cubicBezTo>
                  <a:cubicBezTo>
                    <a:pt x="2503" y="365"/>
                    <a:pt x="2578" y="214"/>
                    <a:pt x="2654" y="76"/>
                  </a:cubicBezTo>
                  <a:cubicBezTo>
                    <a:pt x="2465" y="25"/>
                    <a:pt x="2277" y="0"/>
                    <a:pt x="2075" y="0"/>
                  </a:cubicBezTo>
                  <a:close/>
                </a:path>
              </a:pathLst>
            </a:custGeom>
            <a:solidFill>
              <a:srgbClr val="336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24"/>
            <p:cNvSpPr/>
            <p:nvPr/>
          </p:nvSpPr>
          <p:spPr>
            <a:xfrm>
              <a:off x="6364250" y="4066225"/>
              <a:ext cx="650" cy="4125"/>
            </a:xfrm>
            <a:custGeom>
              <a:avLst/>
              <a:gdLst/>
              <a:ahLst/>
              <a:cxnLst/>
              <a:rect l="l" t="t" r="r" b="b"/>
              <a:pathLst>
                <a:path w="26" h="165" extrusionOk="0">
                  <a:moveTo>
                    <a:pt x="25" y="1"/>
                  </a:moveTo>
                  <a:lnTo>
                    <a:pt x="0" y="26"/>
                  </a:lnTo>
                  <a:lnTo>
                    <a:pt x="25" y="164"/>
                  </a:lnTo>
                  <a:lnTo>
                    <a:pt x="25" y="1"/>
                  </a:ln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24"/>
            <p:cNvSpPr/>
            <p:nvPr/>
          </p:nvSpPr>
          <p:spPr>
            <a:xfrm>
              <a:off x="6364875" y="4065925"/>
              <a:ext cx="650" cy="7575"/>
            </a:xfrm>
            <a:custGeom>
              <a:avLst/>
              <a:gdLst/>
              <a:ahLst/>
              <a:cxnLst/>
              <a:rect l="l" t="t" r="r" b="b"/>
              <a:pathLst>
                <a:path w="26" h="303" extrusionOk="0">
                  <a:moveTo>
                    <a:pt x="26" y="0"/>
                  </a:moveTo>
                  <a:lnTo>
                    <a:pt x="0" y="13"/>
                  </a:lnTo>
                  <a:lnTo>
                    <a:pt x="0" y="176"/>
                  </a:lnTo>
                  <a:lnTo>
                    <a:pt x="26" y="302"/>
                  </a:lnTo>
                  <a:lnTo>
                    <a:pt x="26" y="0"/>
                  </a:lnTo>
                  <a:close/>
                </a:path>
              </a:pathLst>
            </a:custGeom>
            <a:solidFill>
              <a:srgbClr val="336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24"/>
            <p:cNvSpPr/>
            <p:nvPr/>
          </p:nvSpPr>
          <p:spPr>
            <a:xfrm>
              <a:off x="6401350" y="3591850"/>
              <a:ext cx="31150" cy="438250"/>
            </a:xfrm>
            <a:custGeom>
              <a:avLst/>
              <a:gdLst/>
              <a:ahLst/>
              <a:cxnLst/>
              <a:rect l="l" t="t" r="r" b="b"/>
              <a:pathLst>
                <a:path w="1246" h="17530" extrusionOk="0">
                  <a:moveTo>
                    <a:pt x="1195" y="1"/>
                  </a:moveTo>
                  <a:cubicBezTo>
                    <a:pt x="1119" y="139"/>
                    <a:pt x="1044" y="290"/>
                    <a:pt x="981" y="441"/>
                  </a:cubicBezTo>
                  <a:cubicBezTo>
                    <a:pt x="667" y="1170"/>
                    <a:pt x="465" y="2302"/>
                    <a:pt x="415" y="3710"/>
                  </a:cubicBezTo>
                  <a:cubicBezTo>
                    <a:pt x="327" y="6527"/>
                    <a:pt x="214" y="10387"/>
                    <a:pt x="76" y="14663"/>
                  </a:cubicBezTo>
                  <a:cubicBezTo>
                    <a:pt x="50" y="15644"/>
                    <a:pt x="25" y="16599"/>
                    <a:pt x="0" y="17530"/>
                  </a:cubicBezTo>
                  <a:cubicBezTo>
                    <a:pt x="63" y="17454"/>
                    <a:pt x="126" y="17366"/>
                    <a:pt x="189" y="17291"/>
                  </a:cubicBezTo>
                  <a:cubicBezTo>
                    <a:pt x="201" y="16436"/>
                    <a:pt x="227" y="15556"/>
                    <a:pt x="252" y="14663"/>
                  </a:cubicBezTo>
                  <a:cubicBezTo>
                    <a:pt x="365" y="10400"/>
                    <a:pt x="465" y="6527"/>
                    <a:pt x="541" y="3710"/>
                  </a:cubicBezTo>
                  <a:cubicBezTo>
                    <a:pt x="579" y="2314"/>
                    <a:pt x="755" y="1195"/>
                    <a:pt x="1044" y="466"/>
                  </a:cubicBezTo>
                  <a:cubicBezTo>
                    <a:pt x="1107" y="315"/>
                    <a:pt x="1170" y="164"/>
                    <a:pt x="1245" y="13"/>
                  </a:cubicBezTo>
                  <a:lnTo>
                    <a:pt x="1195" y="1"/>
                  </a:ln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24"/>
            <p:cNvSpPr/>
            <p:nvPr/>
          </p:nvSpPr>
          <p:spPr>
            <a:xfrm>
              <a:off x="6434025" y="3728275"/>
              <a:ext cx="8725" cy="7275"/>
            </a:xfrm>
            <a:custGeom>
              <a:avLst/>
              <a:gdLst/>
              <a:ahLst/>
              <a:cxnLst/>
              <a:rect l="l" t="t" r="r" b="b"/>
              <a:pathLst>
                <a:path w="349" h="291" extrusionOk="0">
                  <a:moveTo>
                    <a:pt x="152" y="1"/>
                  </a:moveTo>
                  <a:cubicBezTo>
                    <a:pt x="148" y="1"/>
                    <a:pt x="143" y="1"/>
                    <a:pt x="139" y="1"/>
                  </a:cubicBezTo>
                  <a:lnTo>
                    <a:pt x="139" y="14"/>
                  </a:lnTo>
                  <a:cubicBezTo>
                    <a:pt x="114" y="14"/>
                    <a:pt x="89" y="26"/>
                    <a:pt x="76" y="39"/>
                  </a:cubicBezTo>
                  <a:lnTo>
                    <a:pt x="64" y="39"/>
                  </a:lnTo>
                  <a:cubicBezTo>
                    <a:pt x="1" y="102"/>
                    <a:pt x="14" y="227"/>
                    <a:pt x="102" y="278"/>
                  </a:cubicBezTo>
                  <a:cubicBezTo>
                    <a:pt x="114" y="278"/>
                    <a:pt x="127" y="290"/>
                    <a:pt x="139" y="290"/>
                  </a:cubicBezTo>
                  <a:cubicBezTo>
                    <a:pt x="143" y="291"/>
                    <a:pt x="148" y="291"/>
                    <a:pt x="152" y="291"/>
                  </a:cubicBezTo>
                  <a:cubicBezTo>
                    <a:pt x="349" y="291"/>
                    <a:pt x="349" y="1"/>
                    <a:pt x="152" y="1"/>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24"/>
            <p:cNvSpPr/>
            <p:nvPr/>
          </p:nvSpPr>
          <p:spPr>
            <a:xfrm>
              <a:off x="6350725" y="3440325"/>
              <a:ext cx="243675" cy="208325"/>
            </a:xfrm>
            <a:custGeom>
              <a:avLst/>
              <a:gdLst/>
              <a:ahLst/>
              <a:cxnLst/>
              <a:rect l="l" t="t" r="r" b="b"/>
              <a:pathLst>
                <a:path w="9747" h="8333" extrusionOk="0">
                  <a:moveTo>
                    <a:pt x="5584" y="1"/>
                  </a:moveTo>
                  <a:cubicBezTo>
                    <a:pt x="1862" y="1"/>
                    <a:pt x="1" y="4490"/>
                    <a:pt x="2629" y="7118"/>
                  </a:cubicBezTo>
                  <a:cubicBezTo>
                    <a:pt x="3427" y="7908"/>
                    <a:pt x="4489" y="8333"/>
                    <a:pt x="5571" y="8333"/>
                  </a:cubicBezTo>
                  <a:cubicBezTo>
                    <a:pt x="6108" y="8333"/>
                    <a:pt x="6651" y="8228"/>
                    <a:pt x="7168" y="8011"/>
                  </a:cubicBezTo>
                  <a:cubicBezTo>
                    <a:pt x="8728" y="7369"/>
                    <a:pt x="9746" y="5848"/>
                    <a:pt x="9746" y="4163"/>
                  </a:cubicBezTo>
                  <a:cubicBezTo>
                    <a:pt x="9746" y="1862"/>
                    <a:pt x="7872" y="1"/>
                    <a:pt x="5584" y="1"/>
                  </a:cubicBezTo>
                  <a:close/>
                </a:path>
              </a:pathLst>
            </a:custGeom>
            <a:solidFill>
              <a:srgbClr val="0010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24"/>
            <p:cNvSpPr/>
            <p:nvPr/>
          </p:nvSpPr>
          <p:spPr>
            <a:xfrm>
              <a:off x="6388775" y="3529575"/>
              <a:ext cx="199650" cy="36650"/>
            </a:xfrm>
            <a:custGeom>
              <a:avLst/>
              <a:gdLst/>
              <a:ahLst/>
              <a:cxnLst/>
              <a:rect l="l" t="t" r="r" b="b"/>
              <a:pathLst>
                <a:path w="7986" h="1466" extrusionOk="0">
                  <a:moveTo>
                    <a:pt x="7982" y="1"/>
                  </a:moveTo>
                  <a:cubicBezTo>
                    <a:pt x="7939" y="1"/>
                    <a:pt x="7624" y="353"/>
                    <a:pt x="6979" y="693"/>
                  </a:cubicBezTo>
                  <a:cubicBezTo>
                    <a:pt x="6176" y="1089"/>
                    <a:pt x="5301" y="1292"/>
                    <a:pt x="4410" y="1292"/>
                  </a:cubicBezTo>
                  <a:cubicBezTo>
                    <a:pt x="4311" y="1292"/>
                    <a:pt x="4212" y="1290"/>
                    <a:pt x="4112" y="1284"/>
                  </a:cubicBezTo>
                  <a:cubicBezTo>
                    <a:pt x="3131" y="1222"/>
                    <a:pt x="2150" y="1033"/>
                    <a:pt x="1207" y="744"/>
                  </a:cubicBezTo>
                  <a:cubicBezTo>
                    <a:pt x="535" y="547"/>
                    <a:pt x="88" y="414"/>
                    <a:pt x="11" y="414"/>
                  </a:cubicBezTo>
                  <a:cubicBezTo>
                    <a:pt x="5" y="414"/>
                    <a:pt x="1" y="415"/>
                    <a:pt x="0" y="417"/>
                  </a:cubicBezTo>
                  <a:cubicBezTo>
                    <a:pt x="101" y="480"/>
                    <a:pt x="201" y="530"/>
                    <a:pt x="315" y="555"/>
                  </a:cubicBezTo>
                  <a:cubicBezTo>
                    <a:pt x="503" y="631"/>
                    <a:pt x="805" y="744"/>
                    <a:pt x="1170" y="870"/>
                  </a:cubicBezTo>
                  <a:cubicBezTo>
                    <a:pt x="2113" y="1196"/>
                    <a:pt x="3106" y="1398"/>
                    <a:pt x="4112" y="1461"/>
                  </a:cubicBezTo>
                  <a:cubicBezTo>
                    <a:pt x="4197" y="1464"/>
                    <a:pt x="4281" y="1466"/>
                    <a:pt x="4364" y="1466"/>
                  </a:cubicBezTo>
                  <a:cubicBezTo>
                    <a:pt x="5455" y="1466"/>
                    <a:pt x="6410" y="1169"/>
                    <a:pt x="7030" y="807"/>
                  </a:cubicBezTo>
                  <a:cubicBezTo>
                    <a:pt x="7306" y="656"/>
                    <a:pt x="7545" y="467"/>
                    <a:pt x="7771" y="253"/>
                  </a:cubicBezTo>
                  <a:cubicBezTo>
                    <a:pt x="7859" y="178"/>
                    <a:pt x="7922" y="90"/>
                    <a:pt x="7985" y="2"/>
                  </a:cubicBezTo>
                  <a:cubicBezTo>
                    <a:pt x="7984" y="1"/>
                    <a:pt x="7983" y="1"/>
                    <a:pt x="7982" y="1"/>
                  </a:cubicBezTo>
                  <a:close/>
                </a:path>
              </a:pathLst>
            </a:custGeom>
            <a:solidFill>
              <a:srgbClr val="A4D5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24"/>
            <p:cNvSpPr/>
            <p:nvPr/>
          </p:nvSpPr>
          <p:spPr>
            <a:xfrm>
              <a:off x="5165975" y="1722475"/>
              <a:ext cx="242925" cy="174950"/>
            </a:xfrm>
            <a:custGeom>
              <a:avLst/>
              <a:gdLst/>
              <a:ahLst/>
              <a:cxnLst/>
              <a:rect l="l" t="t" r="r" b="b"/>
              <a:pathLst>
                <a:path w="9717" h="6998" extrusionOk="0">
                  <a:moveTo>
                    <a:pt x="659" y="1"/>
                  </a:moveTo>
                  <a:cubicBezTo>
                    <a:pt x="378" y="1"/>
                    <a:pt x="1" y="602"/>
                    <a:pt x="160" y="899"/>
                  </a:cubicBezTo>
                  <a:cubicBezTo>
                    <a:pt x="336" y="1264"/>
                    <a:pt x="1593" y="4734"/>
                    <a:pt x="2373" y="4847"/>
                  </a:cubicBezTo>
                  <a:cubicBezTo>
                    <a:pt x="2589" y="4882"/>
                    <a:pt x="2896" y="4895"/>
                    <a:pt x="3226" y="4895"/>
                  </a:cubicBezTo>
                  <a:cubicBezTo>
                    <a:pt x="4085" y="4895"/>
                    <a:pt x="5102" y="4810"/>
                    <a:pt x="5102" y="4810"/>
                  </a:cubicBezTo>
                  <a:lnTo>
                    <a:pt x="5730" y="6998"/>
                  </a:lnTo>
                  <a:lnTo>
                    <a:pt x="9716" y="5677"/>
                  </a:lnTo>
                  <a:cubicBezTo>
                    <a:pt x="9716" y="5677"/>
                    <a:pt x="8899" y="2332"/>
                    <a:pt x="8459" y="2169"/>
                  </a:cubicBezTo>
                  <a:cubicBezTo>
                    <a:pt x="8419" y="2155"/>
                    <a:pt x="8339" y="2149"/>
                    <a:pt x="8227" y="2149"/>
                  </a:cubicBezTo>
                  <a:cubicBezTo>
                    <a:pt x="7109" y="2149"/>
                    <a:pt x="2775" y="2773"/>
                    <a:pt x="2775" y="2773"/>
                  </a:cubicBezTo>
                  <a:cubicBezTo>
                    <a:pt x="2775" y="2773"/>
                    <a:pt x="1065" y="383"/>
                    <a:pt x="801" y="69"/>
                  </a:cubicBezTo>
                  <a:cubicBezTo>
                    <a:pt x="760" y="22"/>
                    <a:pt x="711" y="1"/>
                    <a:pt x="659"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24"/>
            <p:cNvSpPr/>
            <p:nvPr/>
          </p:nvSpPr>
          <p:spPr>
            <a:xfrm>
              <a:off x="5319600" y="1899925"/>
              <a:ext cx="664900" cy="418200"/>
            </a:xfrm>
            <a:custGeom>
              <a:avLst/>
              <a:gdLst/>
              <a:ahLst/>
              <a:cxnLst/>
              <a:rect l="l" t="t" r="r" b="b"/>
              <a:pathLst>
                <a:path w="26596" h="16728" extrusionOk="0">
                  <a:moveTo>
                    <a:pt x="3974" y="0"/>
                  </a:moveTo>
                  <a:lnTo>
                    <a:pt x="0" y="755"/>
                  </a:lnTo>
                  <a:cubicBezTo>
                    <a:pt x="1145" y="5495"/>
                    <a:pt x="2779" y="10412"/>
                    <a:pt x="5722" y="14310"/>
                  </a:cubicBezTo>
                  <a:cubicBezTo>
                    <a:pt x="6351" y="15140"/>
                    <a:pt x="7042" y="15970"/>
                    <a:pt x="7998" y="16385"/>
                  </a:cubicBezTo>
                  <a:cubicBezTo>
                    <a:pt x="8557" y="16630"/>
                    <a:pt x="9167" y="16728"/>
                    <a:pt x="9783" y="16728"/>
                  </a:cubicBezTo>
                  <a:cubicBezTo>
                    <a:pt x="10400" y="16728"/>
                    <a:pt x="11022" y="16630"/>
                    <a:pt x="11607" y="16486"/>
                  </a:cubicBezTo>
                  <a:cubicBezTo>
                    <a:pt x="13330" y="16033"/>
                    <a:pt x="15681" y="15279"/>
                    <a:pt x="17517" y="14600"/>
                  </a:cubicBezTo>
                  <a:cubicBezTo>
                    <a:pt x="20824" y="13355"/>
                    <a:pt x="22949" y="12751"/>
                    <a:pt x="26256" y="11544"/>
                  </a:cubicBezTo>
                  <a:cubicBezTo>
                    <a:pt x="26521" y="11443"/>
                    <a:pt x="26596" y="11116"/>
                    <a:pt x="26420" y="10915"/>
                  </a:cubicBezTo>
                  <a:lnTo>
                    <a:pt x="24257" y="5596"/>
                  </a:lnTo>
                  <a:lnTo>
                    <a:pt x="11179" y="10073"/>
                  </a:lnTo>
                  <a:lnTo>
                    <a:pt x="3974"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24"/>
            <p:cNvSpPr/>
            <p:nvPr/>
          </p:nvSpPr>
          <p:spPr>
            <a:xfrm>
              <a:off x="5868175" y="1978200"/>
              <a:ext cx="148100" cy="213100"/>
            </a:xfrm>
            <a:custGeom>
              <a:avLst/>
              <a:gdLst/>
              <a:ahLst/>
              <a:cxnLst/>
              <a:rect l="l" t="t" r="r" b="b"/>
              <a:pathLst>
                <a:path w="5924" h="8524" extrusionOk="0">
                  <a:moveTo>
                    <a:pt x="4452" y="0"/>
                  </a:moveTo>
                  <a:cubicBezTo>
                    <a:pt x="906" y="1094"/>
                    <a:pt x="0" y="5684"/>
                    <a:pt x="2855" y="8036"/>
                  </a:cubicBezTo>
                  <a:cubicBezTo>
                    <a:pt x="3184" y="8297"/>
                    <a:pt x="3584" y="8524"/>
                    <a:pt x="3990" y="8524"/>
                  </a:cubicBezTo>
                  <a:cubicBezTo>
                    <a:pt x="4266" y="8524"/>
                    <a:pt x="4544" y="8419"/>
                    <a:pt x="4804" y="8149"/>
                  </a:cubicBezTo>
                  <a:cubicBezTo>
                    <a:pt x="4992" y="7922"/>
                    <a:pt x="5143" y="7671"/>
                    <a:pt x="5219" y="7382"/>
                  </a:cubicBezTo>
                  <a:cubicBezTo>
                    <a:pt x="5923" y="4917"/>
                    <a:pt x="5646" y="2276"/>
                    <a:pt x="4452" y="0"/>
                  </a:cubicBezTo>
                  <a:close/>
                </a:path>
              </a:pathLst>
            </a:custGeom>
            <a:solidFill>
              <a:srgbClr val="0010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24"/>
            <p:cNvSpPr/>
            <p:nvPr/>
          </p:nvSpPr>
          <p:spPr>
            <a:xfrm>
              <a:off x="5929150" y="2001775"/>
              <a:ext cx="62900" cy="183000"/>
            </a:xfrm>
            <a:custGeom>
              <a:avLst/>
              <a:gdLst/>
              <a:ahLst/>
              <a:cxnLst/>
              <a:rect l="l" t="t" r="r" b="b"/>
              <a:pathLst>
                <a:path w="2516" h="7320" extrusionOk="0">
                  <a:moveTo>
                    <a:pt x="428" y="1"/>
                  </a:moveTo>
                  <a:cubicBezTo>
                    <a:pt x="353" y="13"/>
                    <a:pt x="290" y="38"/>
                    <a:pt x="240" y="76"/>
                  </a:cubicBezTo>
                  <a:cubicBezTo>
                    <a:pt x="164" y="126"/>
                    <a:pt x="101" y="189"/>
                    <a:pt x="51" y="252"/>
                  </a:cubicBezTo>
                  <a:cubicBezTo>
                    <a:pt x="13" y="302"/>
                    <a:pt x="1" y="327"/>
                    <a:pt x="1" y="327"/>
                  </a:cubicBezTo>
                  <a:cubicBezTo>
                    <a:pt x="2" y="328"/>
                    <a:pt x="2" y="329"/>
                    <a:pt x="4" y="329"/>
                  </a:cubicBezTo>
                  <a:cubicBezTo>
                    <a:pt x="22" y="329"/>
                    <a:pt x="100" y="234"/>
                    <a:pt x="277" y="139"/>
                  </a:cubicBezTo>
                  <a:cubicBezTo>
                    <a:pt x="328" y="107"/>
                    <a:pt x="387" y="92"/>
                    <a:pt x="447" y="92"/>
                  </a:cubicBezTo>
                  <a:cubicBezTo>
                    <a:pt x="507" y="92"/>
                    <a:pt x="567" y="107"/>
                    <a:pt x="617" y="139"/>
                  </a:cubicBezTo>
                  <a:cubicBezTo>
                    <a:pt x="755" y="189"/>
                    <a:pt x="831" y="353"/>
                    <a:pt x="944" y="516"/>
                  </a:cubicBezTo>
                  <a:cubicBezTo>
                    <a:pt x="1522" y="1346"/>
                    <a:pt x="1925" y="2289"/>
                    <a:pt x="2126" y="3295"/>
                  </a:cubicBezTo>
                  <a:cubicBezTo>
                    <a:pt x="2340" y="4276"/>
                    <a:pt x="2327" y="5307"/>
                    <a:pt x="2101" y="6300"/>
                  </a:cubicBezTo>
                  <a:cubicBezTo>
                    <a:pt x="2025" y="6590"/>
                    <a:pt x="1887" y="6866"/>
                    <a:pt x="1686" y="7093"/>
                  </a:cubicBezTo>
                  <a:cubicBezTo>
                    <a:pt x="1535" y="7244"/>
                    <a:pt x="1422" y="7294"/>
                    <a:pt x="1434" y="7319"/>
                  </a:cubicBezTo>
                  <a:cubicBezTo>
                    <a:pt x="1548" y="7281"/>
                    <a:pt x="1648" y="7231"/>
                    <a:pt x="1724" y="7143"/>
                  </a:cubicBezTo>
                  <a:cubicBezTo>
                    <a:pt x="1962" y="6917"/>
                    <a:pt x="2126" y="6640"/>
                    <a:pt x="2214" y="6338"/>
                  </a:cubicBezTo>
                  <a:cubicBezTo>
                    <a:pt x="2491" y="5332"/>
                    <a:pt x="2516" y="4276"/>
                    <a:pt x="2302" y="3257"/>
                  </a:cubicBezTo>
                  <a:cubicBezTo>
                    <a:pt x="2101" y="2239"/>
                    <a:pt x="1661" y="1271"/>
                    <a:pt x="1045" y="441"/>
                  </a:cubicBezTo>
                  <a:lnTo>
                    <a:pt x="868" y="214"/>
                  </a:lnTo>
                  <a:cubicBezTo>
                    <a:pt x="818" y="139"/>
                    <a:pt x="743" y="89"/>
                    <a:pt x="655" y="51"/>
                  </a:cubicBezTo>
                  <a:cubicBezTo>
                    <a:pt x="579" y="13"/>
                    <a:pt x="504" y="1"/>
                    <a:pt x="428" y="1"/>
                  </a:cubicBezTo>
                  <a:close/>
                </a:path>
              </a:pathLst>
            </a:custGeom>
            <a:solidFill>
              <a:srgbClr val="A4D5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24"/>
            <p:cNvSpPr/>
            <p:nvPr/>
          </p:nvSpPr>
          <p:spPr>
            <a:xfrm>
              <a:off x="5512625" y="2151725"/>
              <a:ext cx="88975" cy="153450"/>
            </a:xfrm>
            <a:custGeom>
              <a:avLst/>
              <a:gdLst/>
              <a:ahLst/>
              <a:cxnLst/>
              <a:rect l="l" t="t" r="r" b="b"/>
              <a:pathLst>
                <a:path w="3559" h="6138" extrusionOk="0">
                  <a:moveTo>
                    <a:pt x="3458" y="1"/>
                  </a:moveTo>
                  <a:lnTo>
                    <a:pt x="3458" y="1"/>
                  </a:lnTo>
                  <a:cubicBezTo>
                    <a:pt x="3421" y="1"/>
                    <a:pt x="3471" y="416"/>
                    <a:pt x="3421" y="1082"/>
                  </a:cubicBezTo>
                  <a:cubicBezTo>
                    <a:pt x="3383" y="1484"/>
                    <a:pt x="3307" y="1862"/>
                    <a:pt x="3207" y="2239"/>
                  </a:cubicBezTo>
                  <a:cubicBezTo>
                    <a:pt x="3068" y="2704"/>
                    <a:pt x="2880" y="3144"/>
                    <a:pt x="2641" y="3559"/>
                  </a:cubicBezTo>
                  <a:cubicBezTo>
                    <a:pt x="2201" y="4314"/>
                    <a:pt x="1610" y="4980"/>
                    <a:pt x="918" y="5508"/>
                  </a:cubicBezTo>
                  <a:cubicBezTo>
                    <a:pt x="377" y="5923"/>
                    <a:pt x="0" y="6112"/>
                    <a:pt x="13" y="6137"/>
                  </a:cubicBezTo>
                  <a:cubicBezTo>
                    <a:pt x="113" y="6112"/>
                    <a:pt x="201" y="6074"/>
                    <a:pt x="289" y="6024"/>
                  </a:cubicBezTo>
                  <a:cubicBezTo>
                    <a:pt x="528" y="5911"/>
                    <a:pt x="767" y="5772"/>
                    <a:pt x="981" y="5609"/>
                  </a:cubicBezTo>
                  <a:cubicBezTo>
                    <a:pt x="1723" y="5106"/>
                    <a:pt x="2339" y="4427"/>
                    <a:pt x="2792" y="3660"/>
                  </a:cubicBezTo>
                  <a:cubicBezTo>
                    <a:pt x="3043" y="3220"/>
                    <a:pt x="3232" y="2767"/>
                    <a:pt x="3358" y="2289"/>
                  </a:cubicBezTo>
                  <a:cubicBezTo>
                    <a:pt x="3471" y="1899"/>
                    <a:pt x="3534" y="1497"/>
                    <a:pt x="3546" y="1095"/>
                  </a:cubicBezTo>
                  <a:cubicBezTo>
                    <a:pt x="3559" y="831"/>
                    <a:pt x="3546" y="554"/>
                    <a:pt x="3509" y="290"/>
                  </a:cubicBezTo>
                  <a:cubicBezTo>
                    <a:pt x="3509" y="189"/>
                    <a:pt x="3483" y="89"/>
                    <a:pt x="345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24"/>
            <p:cNvSpPr/>
            <p:nvPr/>
          </p:nvSpPr>
          <p:spPr>
            <a:xfrm>
              <a:off x="5598450" y="2070275"/>
              <a:ext cx="312500" cy="117350"/>
            </a:xfrm>
            <a:custGeom>
              <a:avLst/>
              <a:gdLst/>
              <a:ahLst/>
              <a:cxnLst/>
              <a:rect l="l" t="t" r="r" b="b"/>
              <a:pathLst>
                <a:path w="12500" h="4694" extrusionOk="0">
                  <a:moveTo>
                    <a:pt x="12471" y="1"/>
                  </a:moveTo>
                  <a:cubicBezTo>
                    <a:pt x="12360" y="1"/>
                    <a:pt x="9595" y="994"/>
                    <a:pt x="6225" y="2265"/>
                  </a:cubicBezTo>
                  <a:cubicBezTo>
                    <a:pt x="2779" y="3560"/>
                    <a:pt x="0" y="4642"/>
                    <a:pt x="25" y="4692"/>
                  </a:cubicBezTo>
                  <a:cubicBezTo>
                    <a:pt x="25" y="4693"/>
                    <a:pt x="27" y="4693"/>
                    <a:pt x="29" y="4693"/>
                  </a:cubicBezTo>
                  <a:cubicBezTo>
                    <a:pt x="140" y="4693"/>
                    <a:pt x="2905" y="3700"/>
                    <a:pt x="6288" y="2429"/>
                  </a:cubicBezTo>
                  <a:cubicBezTo>
                    <a:pt x="9720" y="1134"/>
                    <a:pt x="12499" y="52"/>
                    <a:pt x="12474" y="2"/>
                  </a:cubicBezTo>
                  <a:cubicBezTo>
                    <a:pt x="12474" y="1"/>
                    <a:pt x="12473" y="1"/>
                    <a:pt x="1247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24"/>
            <p:cNvSpPr/>
            <p:nvPr/>
          </p:nvSpPr>
          <p:spPr>
            <a:xfrm>
              <a:off x="5351975" y="1915950"/>
              <a:ext cx="189900" cy="371600"/>
            </a:xfrm>
            <a:custGeom>
              <a:avLst/>
              <a:gdLst/>
              <a:ahLst/>
              <a:cxnLst/>
              <a:rect l="l" t="t" r="r" b="b"/>
              <a:pathLst>
                <a:path w="7596" h="14864" extrusionOk="0">
                  <a:moveTo>
                    <a:pt x="0" y="1"/>
                  </a:moveTo>
                  <a:cubicBezTo>
                    <a:pt x="0" y="51"/>
                    <a:pt x="13" y="114"/>
                    <a:pt x="26" y="164"/>
                  </a:cubicBezTo>
                  <a:cubicBezTo>
                    <a:pt x="63" y="290"/>
                    <a:pt x="101" y="441"/>
                    <a:pt x="164" y="629"/>
                  </a:cubicBezTo>
                  <a:cubicBezTo>
                    <a:pt x="277" y="1044"/>
                    <a:pt x="478" y="1623"/>
                    <a:pt x="730" y="2340"/>
                  </a:cubicBezTo>
                  <a:cubicBezTo>
                    <a:pt x="1421" y="4201"/>
                    <a:pt x="2201" y="6011"/>
                    <a:pt x="3094" y="7784"/>
                  </a:cubicBezTo>
                  <a:cubicBezTo>
                    <a:pt x="3622" y="8828"/>
                    <a:pt x="4138" y="9796"/>
                    <a:pt x="4653" y="10664"/>
                  </a:cubicBezTo>
                  <a:cubicBezTo>
                    <a:pt x="5169" y="11519"/>
                    <a:pt x="5659" y="12286"/>
                    <a:pt x="6087" y="12915"/>
                  </a:cubicBezTo>
                  <a:cubicBezTo>
                    <a:pt x="6300" y="13229"/>
                    <a:pt x="6514" y="13506"/>
                    <a:pt x="6690" y="13745"/>
                  </a:cubicBezTo>
                  <a:cubicBezTo>
                    <a:pt x="6866" y="13984"/>
                    <a:pt x="7030" y="14198"/>
                    <a:pt x="7156" y="14361"/>
                  </a:cubicBezTo>
                  <a:lnTo>
                    <a:pt x="7470" y="14738"/>
                  </a:lnTo>
                  <a:cubicBezTo>
                    <a:pt x="7545" y="14826"/>
                    <a:pt x="7596" y="14864"/>
                    <a:pt x="7596" y="14864"/>
                  </a:cubicBezTo>
                  <a:cubicBezTo>
                    <a:pt x="7570" y="14801"/>
                    <a:pt x="7533" y="14763"/>
                    <a:pt x="7508" y="14713"/>
                  </a:cubicBezTo>
                  <a:lnTo>
                    <a:pt x="7218" y="14311"/>
                  </a:lnTo>
                  <a:cubicBezTo>
                    <a:pt x="7093" y="14147"/>
                    <a:pt x="6942" y="13933"/>
                    <a:pt x="6778" y="13682"/>
                  </a:cubicBezTo>
                  <a:cubicBezTo>
                    <a:pt x="6602" y="13443"/>
                    <a:pt x="6401" y="13154"/>
                    <a:pt x="6200" y="12839"/>
                  </a:cubicBezTo>
                  <a:cubicBezTo>
                    <a:pt x="5772" y="12211"/>
                    <a:pt x="5294" y="11444"/>
                    <a:pt x="4804" y="10576"/>
                  </a:cubicBezTo>
                  <a:cubicBezTo>
                    <a:pt x="4301" y="9708"/>
                    <a:pt x="3773" y="8740"/>
                    <a:pt x="3257" y="7709"/>
                  </a:cubicBezTo>
                  <a:cubicBezTo>
                    <a:pt x="2226" y="5647"/>
                    <a:pt x="1409" y="3710"/>
                    <a:pt x="868" y="2302"/>
                  </a:cubicBezTo>
                  <a:cubicBezTo>
                    <a:pt x="591" y="1585"/>
                    <a:pt x="378" y="1007"/>
                    <a:pt x="239" y="617"/>
                  </a:cubicBezTo>
                  <a:lnTo>
                    <a:pt x="63" y="151"/>
                  </a:lnTo>
                  <a:cubicBezTo>
                    <a:pt x="51" y="101"/>
                    <a:pt x="26" y="51"/>
                    <a:pt x="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24"/>
            <p:cNvSpPr/>
            <p:nvPr/>
          </p:nvSpPr>
          <p:spPr>
            <a:xfrm>
              <a:off x="5658475" y="2175300"/>
              <a:ext cx="9475" cy="6950"/>
            </a:xfrm>
            <a:custGeom>
              <a:avLst/>
              <a:gdLst/>
              <a:ahLst/>
              <a:cxnLst/>
              <a:rect l="l" t="t" r="r" b="b"/>
              <a:pathLst>
                <a:path w="379" h="278" extrusionOk="0">
                  <a:moveTo>
                    <a:pt x="190" y="1"/>
                  </a:moveTo>
                  <a:cubicBezTo>
                    <a:pt x="13" y="1"/>
                    <a:pt x="1" y="277"/>
                    <a:pt x="177" y="277"/>
                  </a:cubicBezTo>
                  <a:lnTo>
                    <a:pt x="190" y="277"/>
                  </a:lnTo>
                  <a:cubicBezTo>
                    <a:pt x="378" y="277"/>
                    <a:pt x="366" y="1"/>
                    <a:pt x="19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24"/>
            <p:cNvSpPr/>
            <p:nvPr/>
          </p:nvSpPr>
          <p:spPr>
            <a:xfrm>
              <a:off x="5519525" y="2216175"/>
              <a:ext cx="9775" cy="6950"/>
            </a:xfrm>
            <a:custGeom>
              <a:avLst/>
              <a:gdLst/>
              <a:ahLst/>
              <a:cxnLst/>
              <a:rect l="l" t="t" r="r" b="b"/>
              <a:pathLst>
                <a:path w="391" h="278" extrusionOk="0">
                  <a:moveTo>
                    <a:pt x="202" y="0"/>
                  </a:moveTo>
                  <a:cubicBezTo>
                    <a:pt x="13" y="0"/>
                    <a:pt x="1" y="277"/>
                    <a:pt x="189" y="277"/>
                  </a:cubicBezTo>
                  <a:lnTo>
                    <a:pt x="202" y="277"/>
                  </a:lnTo>
                  <a:cubicBezTo>
                    <a:pt x="391" y="277"/>
                    <a:pt x="378" y="0"/>
                    <a:pt x="2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24"/>
            <p:cNvSpPr/>
            <p:nvPr/>
          </p:nvSpPr>
          <p:spPr>
            <a:xfrm>
              <a:off x="5456650" y="2117775"/>
              <a:ext cx="9775" cy="6950"/>
            </a:xfrm>
            <a:custGeom>
              <a:avLst/>
              <a:gdLst/>
              <a:ahLst/>
              <a:cxnLst/>
              <a:rect l="l" t="t" r="r" b="b"/>
              <a:pathLst>
                <a:path w="391" h="278" extrusionOk="0">
                  <a:moveTo>
                    <a:pt x="202" y="1"/>
                  </a:moveTo>
                  <a:cubicBezTo>
                    <a:pt x="13" y="1"/>
                    <a:pt x="1" y="277"/>
                    <a:pt x="189" y="277"/>
                  </a:cubicBezTo>
                  <a:lnTo>
                    <a:pt x="202" y="277"/>
                  </a:lnTo>
                  <a:cubicBezTo>
                    <a:pt x="391" y="277"/>
                    <a:pt x="378" y="1"/>
                    <a:pt x="20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24"/>
            <p:cNvSpPr/>
            <p:nvPr/>
          </p:nvSpPr>
          <p:spPr>
            <a:xfrm>
              <a:off x="5739600" y="2146700"/>
              <a:ext cx="9450" cy="6950"/>
            </a:xfrm>
            <a:custGeom>
              <a:avLst/>
              <a:gdLst/>
              <a:ahLst/>
              <a:cxnLst/>
              <a:rect l="l" t="t" r="r" b="b"/>
              <a:pathLst>
                <a:path w="378" h="278" extrusionOk="0">
                  <a:moveTo>
                    <a:pt x="189" y="0"/>
                  </a:moveTo>
                  <a:cubicBezTo>
                    <a:pt x="13" y="0"/>
                    <a:pt x="0" y="265"/>
                    <a:pt x="189" y="277"/>
                  </a:cubicBezTo>
                  <a:lnTo>
                    <a:pt x="201" y="277"/>
                  </a:lnTo>
                  <a:cubicBezTo>
                    <a:pt x="377" y="265"/>
                    <a:pt x="365" y="0"/>
                    <a:pt x="1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24"/>
            <p:cNvSpPr/>
            <p:nvPr/>
          </p:nvSpPr>
          <p:spPr>
            <a:xfrm>
              <a:off x="5833225" y="2121700"/>
              <a:ext cx="8650" cy="5400"/>
            </a:xfrm>
            <a:custGeom>
              <a:avLst/>
              <a:gdLst/>
              <a:ahLst/>
              <a:cxnLst/>
              <a:rect l="l" t="t" r="r" b="b"/>
              <a:pathLst>
                <a:path w="346" h="216" extrusionOk="0">
                  <a:moveTo>
                    <a:pt x="188" y="0"/>
                  </a:moveTo>
                  <a:cubicBezTo>
                    <a:pt x="164" y="0"/>
                    <a:pt x="139" y="6"/>
                    <a:pt x="116" y="20"/>
                  </a:cubicBezTo>
                  <a:lnTo>
                    <a:pt x="103" y="32"/>
                  </a:lnTo>
                  <a:cubicBezTo>
                    <a:pt x="0" y="109"/>
                    <a:pt x="155" y="216"/>
                    <a:pt x="259" y="216"/>
                  </a:cubicBezTo>
                  <a:cubicBezTo>
                    <a:pt x="308" y="216"/>
                    <a:pt x="346" y="193"/>
                    <a:pt x="342" y="133"/>
                  </a:cubicBezTo>
                  <a:cubicBezTo>
                    <a:pt x="323" y="49"/>
                    <a:pt x="257" y="0"/>
                    <a:pt x="18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24"/>
            <p:cNvSpPr/>
            <p:nvPr/>
          </p:nvSpPr>
          <p:spPr>
            <a:xfrm>
              <a:off x="5289100" y="1843075"/>
              <a:ext cx="165375" cy="76075"/>
            </a:xfrm>
            <a:custGeom>
              <a:avLst/>
              <a:gdLst/>
              <a:ahLst/>
              <a:cxnLst/>
              <a:rect l="l" t="t" r="r" b="b"/>
              <a:pathLst>
                <a:path w="6615" h="3043" extrusionOk="0">
                  <a:moveTo>
                    <a:pt x="3763" y="1"/>
                  </a:moveTo>
                  <a:cubicBezTo>
                    <a:pt x="2993" y="1"/>
                    <a:pt x="2227" y="140"/>
                    <a:pt x="1497" y="413"/>
                  </a:cubicBezTo>
                  <a:cubicBezTo>
                    <a:pt x="1082" y="552"/>
                    <a:pt x="717" y="778"/>
                    <a:pt x="415" y="1092"/>
                  </a:cubicBezTo>
                  <a:cubicBezTo>
                    <a:pt x="114" y="1419"/>
                    <a:pt x="0" y="1872"/>
                    <a:pt x="139" y="2287"/>
                  </a:cubicBezTo>
                  <a:cubicBezTo>
                    <a:pt x="285" y="2688"/>
                    <a:pt x="619" y="3043"/>
                    <a:pt x="1085" y="3043"/>
                  </a:cubicBezTo>
                  <a:cubicBezTo>
                    <a:pt x="1100" y="3043"/>
                    <a:pt x="1116" y="3042"/>
                    <a:pt x="1132" y="3041"/>
                  </a:cubicBezTo>
                  <a:cubicBezTo>
                    <a:pt x="2490" y="2953"/>
                    <a:pt x="3836" y="2765"/>
                    <a:pt x="5169" y="2475"/>
                  </a:cubicBezTo>
                  <a:cubicBezTo>
                    <a:pt x="5709" y="2362"/>
                    <a:pt x="6326" y="2174"/>
                    <a:pt x="6489" y="1658"/>
                  </a:cubicBezTo>
                  <a:cubicBezTo>
                    <a:pt x="6615" y="1281"/>
                    <a:pt x="6426" y="853"/>
                    <a:pt x="6137" y="602"/>
                  </a:cubicBezTo>
                  <a:cubicBezTo>
                    <a:pt x="5823" y="350"/>
                    <a:pt x="5458" y="199"/>
                    <a:pt x="5068" y="137"/>
                  </a:cubicBezTo>
                  <a:cubicBezTo>
                    <a:pt x="4636" y="46"/>
                    <a:pt x="4199" y="1"/>
                    <a:pt x="3763" y="1"/>
                  </a:cubicBezTo>
                  <a:close/>
                </a:path>
              </a:pathLst>
            </a:custGeom>
            <a:solidFill>
              <a:srgbClr val="0010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24"/>
            <p:cNvSpPr/>
            <p:nvPr/>
          </p:nvSpPr>
          <p:spPr>
            <a:xfrm>
              <a:off x="5293500" y="1855200"/>
              <a:ext cx="153450" cy="44150"/>
            </a:xfrm>
            <a:custGeom>
              <a:avLst/>
              <a:gdLst/>
              <a:ahLst/>
              <a:cxnLst/>
              <a:rect l="l" t="t" r="r" b="b"/>
              <a:pathLst>
                <a:path w="6138" h="1766" extrusionOk="0">
                  <a:moveTo>
                    <a:pt x="3751" y="0"/>
                  </a:moveTo>
                  <a:cubicBezTo>
                    <a:pt x="2659" y="0"/>
                    <a:pt x="1584" y="361"/>
                    <a:pt x="705" y="1060"/>
                  </a:cubicBezTo>
                  <a:cubicBezTo>
                    <a:pt x="516" y="1198"/>
                    <a:pt x="340" y="1362"/>
                    <a:pt x="177" y="1550"/>
                  </a:cubicBezTo>
                  <a:cubicBezTo>
                    <a:pt x="76" y="1676"/>
                    <a:pt x="1" y="1739"/>
                    <a:pt x="26" y="1764"/>
                  </a:cubicBezTo>
                  <a:cubicBezTo>
                    <a:pt x="27" y="1765"/>
                    <a:pt x="28" y="1766"/>
                    <a:pt x="30" y="1766"/>
                  </a:cubicBezTo>
                  <a:cubicBezTo>
                    <a:pt x="72" y="1766"/>
                    <a:pt x="322" y="1486"/>
                    <a:pt x="780" y="1161"/>
                  </a:cubicBezTo>
                  <a:cubicBezTo>
                    <a:pt x="1680" y="508"/>
                    <a:pt x="2746" y="171"/>
                    <a:pt x="3828" y="171"/>
                  </a:cubicBezTo>
                  <a:cubicBezTo>
                    <a:pt x="4289" y="171"/>
                    <a:pt x="4752" y="232"/>
                    <a:pt x="5207" y="356"/>
                  </a:cubicBezTo>
                  <a:cubicBezTo>
                    <a:pt x="5731" y="493"/>
                    <a:pt x="6059" y="650"/>
                    <a:pt x="6125" y="650"/>
                  </a:cubicBezTo>
                  <a:cubicBezTo>
                    <a:pt x="6132" y="650"/>
                    <a:pt x="6136" y="648"/>
                    <a:pt x="6137" y="645"/>
                  </a:cubicBezTo>
                  <a:cubicBezTo>
                    <a:pt x="6074" y="595"/>
                    <a:pt x="5999" y="544"/>
                    <a:pt x="5911" y="507"/>
                  </a:cubicBezTo>
                  <a:cubicBezTo>
                    <a:pt x="5697" y="393"/>
                    <a:pt x="5471" y="305"/>
                    <a:pt x="5244" y="230"/>
                  </a:cubicBezTo>
                  <a:cubicBezTo>
                    <a:pt x="4754" y="76"/>
                    <a:pt x="4251" y="0"/>
                    <a:pt x="3751" y="0"/>
                  </a:cubicBezTo>
                  <a:close/>
                </a:path>
              </a:pathLst>
            </a:custGeom>
            <a:solidFill>
              <a:srgbClr val="A4D5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24"/>
            <p:cNvSpPr/>
            <p:nvPr/>
          </p:nvSpPr>
          <p:spPr>
            <a:xfrm>
              <a:off x="6069050" y="3552675"/>
              <a:ext cx="201850" cy="759950"/>
            </a:xfrm>
            <a:custGeom>
              <a:avLst/>
              <a:gdLst/>
              <a:ahLst/>
              <a:cxnLst/>
              <a:rect l="l" t="t" r="r" b="b"/>
              <a:pathLst>
                <a:path w="8074" h="30398" extrusionOk="0">
                  <a:moveTo>
                    <a:pt x="5098" y="1"/>
                  </a:moveTo>
                  <a:cubicBezTo>
                    <a:pt x="4326" y="1"/>
                    <a:pt x="3573" y="183"/>
                    <a:pt x="2830" y="386"/>
                  </a:cubicBezTo>
                  <a:lnTo>
                    <a:pt x="2679" y="348"/>
                  </a:lnTo>
                  <a:cubicBezTo>
                    <a:pt x="1598" y="474"/>
                    <a:pt x="743" y="1392"/>
                    <a:pt x="378" y="2410"/>
                  </a:cubicBezTo>
                  <a:cubicBezTo>
                    <a:pt x="1" y="3429"/>
                    <a:pt x="26" y="4535"/>
                    <a:pt x="63" y="5629"/>
                  </a:cubicBezTo>
                  <a:cubicBezTo>
                    <a:pt x="214" y="12231"/>
                    <a:pt x="378" y="18833"/>
                    <a:pt x="1132" y="25384"/>
                  </a:cubicBezTo>
                  <a:cubicBezTo>
                    <a:pt x="1283" y="26805"/>
                    <a:pt x="1522" y="28314"/>
                    <a:pt x="2465" y="29396"/>
                  </a:cubicBezTo>
                  <a:cubicBezTo>
                    <a:pt x="3004" y="30015"/>
                    <a:pt x="3868" y="30398"/>
                    <a:pt x="4678" y="30398"/>
                  </a:cubicBezTo>
                  <a:cubicBezTo>
                    <a:pt x="5266" y="30398"/>
                    <a:pt x="5826" y="30195"/>
                    <a:pt x="6213" y="29735"/>
                  </a:cubicBezTo>
                  <a:cubicBezTo>
                    <a:pt x="6741" y="29106"/>
                    <a:pt x="6804" y="28239"/>
                    <a:pt x="6841" y="27421"/>
                  </a:cubicBezTo>
                  <a:cubicBezTo>
                    <a:pt x="7231" y="19524"/>
                    <a:pt x="7621" y="11627"/>
                    <a:pt x="8011" y="3731"/>
                  </a:cubicBezTo>
                  <a:cubicBezTo>
                    <a:pt x="8048" y="2838"/>
                    <a:pt x="8074" y="1869"/>
                    <a:pt x="7583" y="1128"/>
                  </a:cubicBezTo>
                  <a:cubicBezTo>
                    <a:pt x="7105" y="411"/>
                    <a:pt x="6225" y="59"/>
                    <a:pt x="5370" y="8"/>
                  </a:cubicBezTo>
                  <a:cubicBezTo>
                    <a:pt x="5279" y="3"/>
                    <a:pt x="5188" y="1"/>
                    <a:pt x="5098"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24"/>
            <p:cNvSpPr/>
            <p:nvPr/>
          </p:nvSpPr>
          <p:spPr>
            <a:xfrm>
              <a:off x="5992350" y="2620450"/>
              <a:ext cx="306850" cy="932275"/>
            </a:xfrm>
            <a:custGeom>
              <a:avLst/>
              <a:gdLst/>
              <a:ahLst/>
              <a:cxnLst/>
              <a:rect l="l" t="t" r="r" b="b"/>
              <a:pathLst>
                <a:path w="12274" h="37291" extrusionOk="0">
                  <a:moveTo>
                    <a:pt x="7457" y="1"/>
                  </a:moveTo>
                  <a:cubicBezTo>
                    <a:pt x="2641" y="13"/>
                    <a:pt x="0" y="2729"/>
                    <a:pt x="126" y="7797"/>
                  </a:cubicBezTo>
                  <a:cubicBezTo>
                    <a:pt x="340" y="16084"/>
                    <a:pt x="1182" y="24371"/>
                    <a:pt x="3295" y="32381"/>
                  </a:cubicBezTo>
                  <a:cubicBezTo>
                    <a:pt x="3660" y="33764"/>
                    <a:pt x="4075" y="35185"/>
                    <a:pt x="5068" y="36216"/>
                  </a:cubicBezTo>
                  <a:cubicBezTo>
                    <a:pt x="5702" y="36866"/>
                    <a:pt x="6628" y="37291"/>
                    <a:pt x="7512" y="37291"/>
                  </a:cubicBezTo>
                  <a:cubicBezTo>
                    <a:pt x="8014" y="37291"/>
                    <a:pt x="8502" y="37154"/>
                    <a:pt x="8916" y="36845"/>
                  </a:cubicBezTo>
                  <a:cubicBezTo>
                    <a:pt x="9897" y="36128"/>
                    <a:pt x="10123" y="34770"/>
                    <a:pt x="10261" y="33563"/>
                  </a:cubicBezTo>
                  <a:cubicBezTo>
                    <a:pt x="11305" y="24157"/>
                    <a:pt x="11896" y="16298"/>
                    <a:pt x="12009" y="6829"/>
                  </a:cubicBezTo>
                  <a:cubicBezTo>
                    <a:pt x="12009" y="6829"/>
                    <a:pt x="12273" y="1"/>
                    <a:pt x="7457"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24"/>
            <p:cNvSpPr/>
            <p:nvPr/>
          </p:nvSpPr>
          <p:spPr>
            <a:xfrm>
              <a:off x="6006500" y="2676400"/>
              <a:ext cx="92450" cy="783450"/>
            </a:xfrm>
            <a:custGeom>
              <a:avLst/>
              <a:gdLst/>
              <a:ahLst/>
              <a:cxnLst/>
              <a:rect l="l" t="t" r="r" b="b"/>
              <a:pathLst>
                <a:path w="3698" h="31338" extrusionOk="0">
                  <a:moveTo>
                    <a:pt x="2151" y="1"/>
                  </a:moveTo>
                  <a:lnTo>
                    <a:pt x="2151" y="14"/>
                  </a:lnTo>
                  <a:cubicBezTo>
                    <a:pt x="2113" y="14"/>
                    <a:pt x="2025" y="76"/>
                    <a:pt x="1886" y="202"/>
                  </a:cubicBezTo>
                  <a:cubicBezTo>
                    <a:pt x="1786" y="303"/>
                    <a:pt x="1698" y="391"/>
                    <a:pt x="1610" y="491"/>
                  </a:cubicBezTo>
                  <a:lnTo>
                    <a:pt x="1270" y="944"/>
                  </a:lnTo>
                  <a:cubicBezTo>
                    <a:pt x="805" y="1623"/>
                    <a:pt x="327" y="2780"/>
                    <a:pt x="164" y="4251"/>
                  </a:cubicBezTo>
                  <a:cubicBezTo>
                    <a:pt x="0" y="5735"/>
                    <a:pt x="88" y="7483"/>
                    <a:pt x="252" y="9382"/>
                  </a:cubicBezTo>
                  <a:cubicBezTo>
                    <a:pt x="428" y="11293"/>
                    <a:pt x="604" y="13393"/>
                    <a:pt x="855" y="15581"/>
                  </a:cubicBezTo>
                  <a:cubicBezTo>
                    <a:pt x="1371" y="19970"/>
                    <a:pt x="2037" y="23918"/>
                    <a:pt x="2553" y="26760"/>
                  </a:cubicBezTo>
                  <a:cubicBezTo>
                    <a:pt x="3081" y="29602"/>
                    <a:pt x="3458" y="31337"/>
                    <a:pt x="3584" y="31337"/>
                  </a:cubicBezTo>
                  <a:cubicBezTo>
                    <a:pt x="3697" y="31312"/>
                    <a:pt x="3534" y="29526"/>
                    <a:pt x="3169" y="26659"/>
                  </a:cubicBezTo>
                  <a:cubicBezTo>
                    <a:pt x="2804" y="23792"/>
                    <a:pt x="2239" y="19844"/>
                    <a:pt x="1736" y="15480"/>
                  </a:cubicBezTo>
                  <a:cubicBezTo>
                    <a:pt x="1471" y="13292"/>
                    <a:pt x="1258" y="11218"/>
                    <a:pt x="1056" y="9306"/>
                  </a:cubicBezTo>
                  <a:cubicBezTo>
                    <a:pt x="855" y="7407"/>
                    <a:pt x="679" y="5722"/>
                    <a:pt x="780" y="4314"/>
                  </a:cubicBezTo>
                  <a:cubicBezTo>
                    <a:pt x="830" y="3208"/>
                    <a:pt x="1094" y="2114"/>
                    <a:pt x="1572" y="1108"/>
                  </a:cubicBezTo>
                  <a:lnTo>
                    <a:pt x="1811" y="655"/>
                  </a:lnTo>
                  <a:cubicBezTo>
                    <a:pt x="1886" y="517"/>
                    <a:pt x="1974" y="416"/>
                    <a:pt x="2025" y="315"/>
                  </a:cubicBezTo>
                  <a:cubicBezTo>
                    <a:pt x="2125" y="139"/>
                    <a:pt x="2176" y="39"/>
                    <a:pt x="2151" y="1"/>
                  </a:cubicBezTo>
                  <a:close/>
                </a:path>
              </a:pathLst>
            </a:custGeom>
            <a:solidFill>
              <a:srgbClr val="7AA3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24"/>
            <p:cNvSpPr/>
            <p:nvPr/>
          </p:nvSpPr>
          <p:spPr>
            <a:xfrm>
              <a:off x="6068100" y="2626750"/>
              <a:ext cx="94350" cy="923625"/>
            </a:xfrm>
            <a:custGeom>
              <a:avLst/>
              <a:gdLst/>
              <a:ahLst/>
              <a:cxnLst/>
              <a:rect l="l" t="t" r="r" b="b"/>
              <a:pathLst>
                <a:path w="3774" h="36945" extrusionOk="0">
                  <a:moveTo>
                    <a:pt x="2453" y="0"/>
                  </a:moveTo>
                  <a:lnTo>
                    <a:pt x="2453" y="0"/>
                  </a:lnTo>
                  <a:cubicBezTo>
                    <a:pt x="2327" y="63"/>
                    <a:pt x="2227" y="126"/>
                    <a:pt x="2113" y="201"/>
                  </a:cubicBezTo>
                  <a:cubicBezTo>
                    <a:pt x="1812" y="428"/>
                    <a:pt x="1548" y="679"/>
                    <a:pt x="1321" y="968"/>
                  </a:cubicBezTo>
                  <a:cubicBezTo>
                    <a:pt x="957" y="1434"/>
                    <a:pt x="667" y="1949"/>
                    <a:pt x="466" y="2503"/>
                  </a:cubicBezTo>
                  <a:cubicBezTo>
                    <a:pt x="202" y="3244"/>
                    <a:pt x="64" y="4011"/>
                    <a:pt x="26" y="4791"/>
                  </a:cubicBezTo>
                  <a:cubicBezTo>
                    <a:pt x="1" y="5734"/>
                    <a:pt x="26" y="6665"/>
                    <a:pt x="114" y="7608"/>
                  </a:cubicBezTo>
                  <a:cubicBezTo>
                    <a:pt x="177" y="8614"/>
                    <a:pt x="252" y="9695"/>
                    <a:pt x="328" y="10827"/>
                  </a:cubicBezTo>
                  <a:cubicBezTo>
                    <a:pt x="491" y="13090"/>
                    <a:pt x="680" y="15580"/>
                    <a:pt x="906" y="18196"/>
                  </a:cubicBezTo>
                  <a:cubicBezTo>
                    <a:pt x="1346" y="23414"/>
                    <a:pt x="2000" y="28130"/>
                    <a:pt x="2604" y="31512"/>
                  </a:cubicBezTo>
                  <a:cubicBezTo>
                    <a:pt x="2918" y="33197"/>
                    <a:pt x="3195" y="34556"/>
                    <a:pt x="3409" y="35499"/>
                  </a:cubicBezTo>
                  <a:cubicBezTo>
                    <a:pt x="3522" y="35951"/>
                    <a:pt x="3610" y="36316"/>
                    <a:pt x="3660" y="36580"/>
                  </a:cubicBezTo>
                  <a:cubicBezTo>
                    <a:pt x="3698" y="36693"/>
                    <a:pt x="3723" y="36781"/>
                    <a:pt x="3736" y="36857"/>
                  </a:cubicBezTo>
                  <a:cubicBezTo>
                    <a:pt x="3748" y="36882"/>
                    <a:pt x="3748" y="36920"/>
                    <a:pt x="3773" y="36945"/>
                  </a:cubicBezTo>
                  <a:cubicBezTo>
                    <a:pt x="3761" y="36920"/>
                    <a:pt x="3761" y="36882"/>
                    <a:pt x="3761" y="36844"/>
                  </a:cubicBezTo>
                  <a:cubicBezTo>
                    <a:pt x="3736" y="36781"/>
                    <a:pt x="3723" y="36681"/>
                    <a:pt x="3698" y="36568"/>
                  </a:cubicBezTo>
                  <a:cubicBezTo>
                    <a:pt x="3648" y="36303"/>
                    <a:pt x="3572" y="35939"/>
                    <a:pt x="3484" y="35486"/>
                  </a:cubicBezTo>
                  <a:cubicBezTo>
                    <a:pt x="3283" y="34543"/>
                    <a:pt x="3031" y="33172"/>
                    <a:pt x="2730" y="31487"/>
                  </a:cubicBezTo>
                  <a:cubicBezTo>
                    <a:pt x="2151" y="28105"/>
                    <a:pt x="1535" y="23402"/>
                    <a:pt x="1082" y="18183"/>
                  </a:cubicBezTo>
                  <a:cubicBezTo>
                    <a:pt x="856" y="15568"/>
                    <a:pt x="667" y="13078"/>
                    <a:pt x="491" y="10814"/>
                  </a:cubicBezTo>
                  <a:cubicBezTo>
                    <a:pt x="416" y="9683"/>
                    <a:pt x="328" y="8601"/>
                    <a:pt x="252" y="7595"/>
                  </a:cubicBezTo>
                  <a:cubicBezTo>
                    <a:pt x="164" y="6665"/>
                    <a:pt x="127" y="5734"/>
                    <a:pt x="152" y="4804"/>
                  </a:cubicBezTo>
                  <a:cubicBezTo>
                    <a:pt x="177" y="4024"/>
                    <a:pt x="315" y="3270"/>
                    <a:pt x="554" y="2540"/>
                  </a:cubicBezTo>
                  <a:cubicBezTo>
                    <a:pt x="743" y="1987"/>
                    <a:pt x="1019" y="1471"/>
                    <a:pt x="1372" y="1019"/>
                  </a:cubicBezTo>
                  <a:cubicBezTo>
                    <a:pt x="1673" y="629"/>
                    <a:pt x="2038" y="289"/>
                    <a:pt x="245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24"/>
            <p:cNvSpPr/>
            <p:nvPr/>
          </p:nvSpPr>
          <p:spPr>
            <a:xfrm>
              <a:off x="6099850" y="3583375"/>
              <a:ext cx="39325" cy="702950"/>
            </a:xfrm>
            <a:custGeom>
              <a:avLst/>
              <a:gdLst/>
              <a:ahLst/>
              <a:cxnLst/>
              <a:rect l="l" t="t" r="r" b="b"/>
              <a:pathLst>
                <a:path w="1573" h="28118" extrusionOk="0">
                  <a:moveTo>
                    <a:pt x="51" y="0"/>
                  </a:moveTo>
                  <a:cubicBezTo>
                    <a:pt x="39" y="88"/>
                    <a:pt x="26" y="189"/>
                    <a:pt x="39" y="289"/>
                  </a:cubicBezTo>
                  <a:cubicBezTo>
                    <a:pt x="26" y="491"/>
                    <a:pt x="26" y="755"/>
                    <a:pt x="26" y="1107"/>
                  </a:cubicBezTo>
                  <a:cubicBezTo>
                    <a:pt x="1" y="1823"/>
                    <a:pt x="1" y="2855"/>
                    <a:pt x="26" y="4125"/>
                  </a:cubicBezTo>
                  <a:cubicBezTo>
                    <a:pt x="51" y="6677"/>
                    <a:pt x="139" y="10198"/>
                    <a:pt x="353" y="14084"/>
                  </a:cubicBezTo>
                  <a:cubicBezTo>
                    <a:pt x="554" y="17969"/>
                    <a:pt x="856" y="21478"/>
                    <a:pt x="1095" y="24018"/>
                  </a:cubicBezTo>
                  <a:cubicBezTo>
                    <a:pt x="1221" y="25288"/>
                    <a:pt x="1321" y="26307"/>
                    <a:pt x="1409" y="27011"/>
                  </a:cubicBezTo>
                  <a:cubicBezTo>
                    <a:pt x="1447" y="27363"/>
                    <a:pt x="1485" y="27627"/>
                    <a:pt x="1510" y="27828"/>
                  </a:cubicBezTo>
                  <a:cubicBezTo>
                    <a:pt x="1522" y="27929"/>
                    <a:pt x="1535" y="28017"/>
                    <a:pt x="1560" y="28117"/>
                  </a:cubicBezTo>
                  <a:cubicBezTo>
                    <a:pt x="1573" y="28017"/>
                    <a:pt x="1573" y="27916"/>
                    <a:pt x="1560" y="27828"/>
                  </a:cubicBezTo>
                  <a:cubicBezTo>
                    <a:pt x="1548" y="27627"/>
                    <a:pt x="1522" y="27350"/>
                    <a:pt x="1497" y="27011"/>
                  </a:cubicBezTo>
                  <a:cubicBezTo>
                    <a:pt x="1434" y="26281"/>
                    <a:pt x="1346" y="25263"/>
                    <a:pt x="1233" y="24005"/>
                  </a:cubicBezTo>
                  <a:cubicBezTo>
                    <a:pt x="1019" y="21465"/>
                    <a:pt x="743" y="17957"/>
                    <a:pt x="529" y="14071"/>
                  </a:cubicBezTo>
                  <a:cubicBezTo>
                    <a:pt x="328" y="10186"/>
                    <a:pt x="215" y="6665"/>
                    <a:pt x="152" y="4125"/>
                  </a:cubicBezTo>
                  <a:cubicBezTo>
                    <a:pt x="127" y="2867"/>
                    <a:pt x="102" y="1836"/>
                    <a:pt x="89" y="1107"/>
                  </a:cubicBezTo>
                  <a:cubicBezTo>
                    <a:pt x="76" y="755"/>
                    <a:pt x="64" y="491"/>
                    <a:pt x="64" y="289"/>
                  </a:cubicBezTo>
                  <a:cubicBezTo>
                    <a:pt x="64" y="189"/>
                    <a:pt x="64" y="88"/>
                    <a:pt x="5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24"/>
            <p:cNvSpPr/>
            <p:nvPr/>
          </p:nvSpPr>
          <p:spPr>
            <a:xfrm>
              <a:off x="6025975" y="3442850"/>
              <a:ext cx="243350" cy="208175"/>
            </a:xfrm>
            <a:custGeom>
              <a:avLst/>
              <a:gdLst/>
              <a:ahLst/>
              <a:cxnLst/>
              <a:rect l="l" t="t" r="r" b="b"/>
              <a:pathLst>
                <a:path w="9734" h="8327" extrusionOk="0">
                  <a:moveTo>
                    <a:pt x="5571" y="0"/>
                  </a:moveTo>
                  <a:cubicBezTo>
                    <a:pt x="1849" y="0"/>
                    <a:pt x="1" y="4489"/>
                    <a:pt x="2616" y="7105"/>
                  </a:cubicBezTo>
                  <a:cubicBezTo>
                    <a:pt x="3415" y="7904"/>
                    <a:pt x="4485" y="8326"/>
                    <a:pt x="5568" y="8326"/>
                  </a:cubicBezTo>
                  <a:cubicBezTo>
                    <a:pt x="6104" y="8326"/>
                    <a:pt x="6644" y="8223"/>
                    <a:pt x="7156" y="8010"/>
                  </a:cubicBezTo>
                  <a:cubicBezTo>
                    <a:pt x="8715" y="7369"/>
                    <a:pt x="9734" y="5847"/>
                    <a:pt x="9734" y="4162"/>
                  </a:cubicBezTo>
                  <a:cubicBezTo>
                    <a:pt x="9734" y="1861"/>
                    <a:pt x="7873" y="0"/>
                    <a:pt x="5571" y="0"/>
                  </a:cubicBezTo>
                  <a:close/>
                </a:path>
              </a:pathLst>
            </a:custGeom>
            <a:solidFill>
              <a:srgbClr val="0010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24"/>
            <p:cNvSpPr/>
            <p:nvPr/>
          </p:nvSpPr>
          <p:spPr>
            <a:xfrm>
              <a:off x="6104575" y="4251325"/>
              <a:ext cx="137100" cy="127725"/>
            </a:xfrm>
            <a:custGeom>
              <a:avLst/>
              <a:gdLst/>
              <a:ahLst/>
              <a:cxnLst/>
              <a:rect l="l" t="t" r="r" b="b"/>
              <a:pathLst>
                <a:path w="5484" h="5109" extrusionOk="0">
                  <a:moveTo>
                    <a:pt x="2698" y="1"/>
                  </a:moveTo>
                  <a:cubicBezTo>
                    <a:pt x="2238" y="1"/>
                    <a:pt x="1777" y="97"/>
                    <a:pt x="1346" y="293"/>
                  </a:cubicBezTo>
                  <a:cubicBezTo>
                    <a:pt x="755" y="620"/>
                    <a:pt x="378" y="1236"/>
                    <a:pt x="189" y="1890"/>
                  </a:cubicBezTo>
                  <a:cubicBezTo>
                    <a:pt x="1" y="2544"/>
                    <a:pt x="1" y="4430"/>
                    <a:pt x="1" y="5096"/>
                  </a:cubicBezTo>
                  <a:lnTo>
                    <a:pt x="5483" y="5109"/>
                  </a:lnTo>
                  <a:lnTo>
                    <a:pt x="5345" y="2594"/>
                  </a:lnTo>
                  <a:cubicBezTo>
                    <a:pt x="5345" y="1777"/>
                    <a:pt x="5030" y="921"/>
                    <a:pt x="4364" y="444"/>
                  </a:cubicBezTo>
                  <a:cubicBezTo>
                    <a:pt x="3847" y="150"/>
                    <a:pt x="3273" y="1"/>
                    <a:pt x="2698" y="1"/>
                  </a:cubicBezTo>
                  <a:close/>
                </a:path>
              </a:pathLst>
            </a:custGeom>
            <a:solidFill>
              <a:srgbClr val="0010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24"/>
            <p:cNvSpPr/>
            <p:nvPr/>
          </p:nvSpPr>
          <p:spPr>
            <a:xfrm>
              <a:off x="6103000" y="4356725"/>
              <a:ext cx="258450" cy="35950"/>
            </a:xfrm>
            <a:custGeom>
              <a:avLst/>
              <a:gdLst/>
              <a:ahLst/>
              <a:cxnLst/>
              <a:rect l="l" t="t" r="r" b="b"/>
              <a:pathLst>
                <a:path w="10338" h="1438" extrusionOk="0">
                  <a:moveTo>
                    <a:pt x="5999" y="0"/>
                  </a:moveTo>
                  <a:lnTo>
                    <a:pt x="152" y="63"/>
                  </a:lnTo>
                  <a:lnTo>
                    <a:pt x="1" y="1371"/>
                  </a:lnTo>
                  <a:cubicBezTo>
                    <a:pt x="1" y="1371"/>
                    <a:pt x="3157" y="1437"/>
                    <a:pt x="5967" y="1437"/>
                  </a:cubicBezTo>
                  <a:cubicBezTo>
                    <a:pt x="8198" y="1437"/>
                    <a:pt x="10210" y="1395"/>
                    <a:pt x="10249" y="1245"/>
                  </a:cubicBezTo>
                  <a:cubicBezTo>
                    <a:pt x="10337" y="893"/>
                    <a:pt x="5999" y="0"/>
                    <a:pt x="5999"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24"/>
            <p:cNvSpPr/>
            <p:nvPr/>
          </p:nvSpPr>
          <p:spPr>
            <a:xfrm>
              <a:off x="6107475" y="2987025"/>
              <a:ext cx="10325" cy="7275"/>
            </a:xfrm>
            <a:custGeom>
              <a:avLst/>
              <a:gdLst/>
              <a:ahLst/>
              <a:cxnLst/>
              <a:rect l="l" t="t" r="r" b="b"/>
              <a:pathLst>
                <a:path w="413" h="291" extrusionOk="0">
                  <a:moveTo>
                    <a:pt x="203" y="1"/>
                  </a:moveTo>
                  <a:cubicBezTo>
                    <a:pt x="178" y="1"/>
                    <a:pt x="151" y="8"/>
                    <a:pt x="123" y="25"/>
                  </a:cubicBezTo>
                  <a:lnTo>
                    <a:pt x="123" y="38"/>
                  </a:lnTo>
                  <a:cubicBezTo>
                    <a:pt x="0" y="130"/>
                    <a:pt x="87" y="290"/>
                    <a:pt x="205" y="290"/>
                  </a:cubicBezTo>
                  <a:cubicBezTo>
                    <a:pt x="232" y="290"/>
                    <a:pt x="260" y="282"/>
                    <a:pt x="287" y="264"/>
                  </a:cubicBezTo>
                  <a:cubicBezTo>
                    <a:pt x="412" y="180"/>
                    <a:pt x="329" y="1"/>
                    <a:pt x="2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24"/>
            <p:cNvSpPr/>
            <p:nvPr/>
          </p:nvSpPr>
          <p:spPr>
            <a:xfrm>
              <a:off x="6096825" y="2830775"/>
              <a:ext cx="10250" cy="7100"/>
            </a:xfrm>
            <a:custGeom>
              <a:avLst/>
              <a:gdLst/>
              <a:ahLst/>
              <a:cxnLst/>
              <a:rect l="l" t="t" r="r" b="b"/>
              <a:pathLst>
                <a:path w="410" h="284" extrusionOk="0">
                  <a:moveTo>
                    <a:pt x="212" y="0"/>
                  </a:moveTo>
                  <a:cubicBezTo>
                    <a:pt x="187" y="0"/>
                    <a:pt x="161" y="8"/>
                    <a:pt x="135" y="25"/>
                  </a:cubicBezTo>
                  <a:lnTo>
                    <a:pt x="122" y="25"/>
                  </a:lnTo>
                  <a:cubicBezTo>
                    <a:pt x="1" y="126"/>
                    <a:pt x="90" y="284"/>
                    <a:pt x="202" y="284"/>
                  </a:cubicBezTo>
                  <a:cubicBezTo>
                    <a:pt x="229" y="284"/>
                    <a:pt x="258" y="274"/>
                    <a:pt x="285" y="252"/>
                  </a:cubicBezTo>
                  <a:cubicBezTo>
                    <a:pt x="410" y="169"/>
                    <a:pt x="329" y="0"/>
                    <a:pt x="21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24"/>
            <p:cNvSpPr/>
            <p:nvPr/>
          </p:nvSpPr>
          <p:spPr>
            <a:xfrm>
              <a:off x="6118725" y="3180025"/>
              <a:ext cx="9775" cy="6950"/>
            </a:xfrm>
            <a:custGeom>
              <a:avLst/>
              <a:gdLst/>
              <a:ahLst/>
              <a:cxnLst/>
              <a:rect l="l" t="t" r="r" b="b"/>
              <a:pathLst>
                <a:path w="391" h="278" extrusionOk="0">
                  <a:moveTo>
                    <a:pt x="189" y="1"/>
                  </a:moveTo>
                  <a:cubicBezTo>
                    <a:pt x="0" y="1"/>
                    <a:pt x="13" y="277"/>
                    <a:pt x="202" y="277"/>
                  </a:cubicBezTo>
                  <a:cubicBezTo>
                    <a:pt x="378" y="277"/>
                    <a:pt x="390" y="1"/>
                    <a:pt x="20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24"/>
            <p:cNvSpPr/>
            <p:nvPr/>
          </p:nvSpPr>
          <p:spPr>
            <a:xfrm>
              <a:off x="6148275" y="3395300"/>
              <a:ext cx="6400" cy="6925"/>
            </a:xfrm>
            <a:custGeom>
              <a:avLst/>
              <a:gdLst/>
              <a:ahLst/>
              <a:cxnLst/>
              <a:rect l="l" t="t" r="r" b="b"/>
              <a:pathLst>
                <a:path w="256" h="277" extrusionOk="0">
                  <a:moveTo>
                    <a:pt x="124" y="1"/>
                  </a:moveTo>
                  <a:cubicBezTo>
                    <a:pt x="109" y="1"/>
                    <a:pt x="93" y="5"/>
                    <a:pt x="76" y="16"/>
                  </a:cubicBezTo>
                  <a:lnTo>
                    <a:pt x="63" y="29"/>
                  </a:lnTo>
                  <a:cubicBezTo>
                    <a:pt x="0" y="104"/>
                    <a:pt x="13" y="217"/>
                    <a:pt x="101" y="267"/>
                  </a:cubicBezTo>
                  <a:cubicBezTo>
                    <a:pt x="115" y="274"/>
                    <a:pt x="128" y="276"/>
                    <a:pt x="140" y="276"/>
                  </a:cubicBezTo>
                  <a:cubicBezTo>
                    <a:pt x="255" y="276"/>
                    <a:pt x="234" y="1"/>
                    <a:pt x="12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24"/>
            <p:cNvSpPr/>
            <p:nvPr/>
          </p:nvSpPr>
          <p:spPr>
            <a:xfrm>
              <a:off x="6118400" y="3725075"/>
              <a:ext cx="6400" cy="6925"/>
            </a:xfrm>
            <a:custGeom>
              <a:avLst/>
              <a:gdLst/>
              <a:ahLst/>
              <a:cxnLst/>
              <a:rect l="l" t="t" r="r" b="b"/>
              <a:pathLst>
                <a:path w="256" h="277" extrusionOk="0">
                  <a:moveTo>
                    <a:pt x="124" y="1"/>
                  </a:moveTo>
                  <a:cubicBezTo>
                    <a:pt x="110" y="1"/>
                    <a:pt x="94" y="5"/>
                    <a:pt x="76" y="16"/>
                  </a:cubicBezTo>
                  <a:lnTo>
                    <a:pt x="64" y="28"/>
                  </a:lnTo>
                  <a:cubicBezTo>
                    <a:pt x="1" y="91"/>
                    <a:pt x="13" y="217"/>
                    <a:pt x="101" y="267"/>
                  </a:cubicBezTo>
                  <a:cubicBezTo>
                    <a:pt x="116" y="274"/>
                    <a:pt x="129" y="276"/>
                    <a:pt x="140" y="276"/>
                  </a:cubicBezTo>
                  <a:cubicBezTo>
                    <a:pt x="255" y="276"/>
                    <a:pt x="234" y="1"/>
                    <a:pt x="12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24"/>
            <p:cNvSpPr/>
            <p:nvPr/>
          </p:nvSpPr>
          <p:spPr>
            <a:xfrm>
              <a:off x="6133700" y="3894650"/>
              <a:ext cx="11275" cy="7950"/>
            </a:xfrm>
            <a:custGeom>
              <a:avLst/>
              <a:gdLst/>
              <a:ahLst/>
              <a:cxnLst/>
              <a:rect l="l" t="t" r="r" b="b"/>
              <a:pathLst>
                <a:path w="451" h="318" extrusionOk="0">
                  <a:moveTo>
                    <a:pt x="228" y="0"/>
                  </a:moveTo>
                  <a:cubicBezTo>
                    <a:pt x="197" y="0"/>
                    <a:pt x="163" y="11"/>
                    <a:pt x="131" y="36"/>
                  </a:cubicBezTo>
                  <a:lnTo>
                    <a:pt x="118" y="48"/>
                  </a:lnTo>
                  <a:cubicBezTo>
                    <a:pt x="0" y="156"/>
                    <a:pt x="97" y="318"/>
                    <a:pt x="217" y="318"/>
                  </a:cubicBezTo>
                  <a:cubicBezTo>
                    <a:pt x="251" y="318"/>
                    <a:pt x="286" y="305"/>
                    <a:pt x="319" y="275"/>
                  </a:cubicBezTo>
                  <a:cubicBezTo>
                    <a:pt x="450" y="174"/>
                    <a:pt x="355" y="0"/>
                    <a:pt x="22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24"/>
            <p:cNvSpPr/>
            <p:nvPr/>
          </p:nvSpPr>
          <p:spPr>
            <a:xfrm>
              <a:off x="6133825" y="4086350"/>
              <a:ext cx="9750" cy="6950"/>
            </a:xfrm>
            <a:custGeom>
              <a:avLst/>
              <a:gdLst/>
              <a:ahLst/>
              <a:cxnLst/>
              <a:rect l="l" t="t" r="r" b="b"/>
              <a:pathLst>
                <a:path w="390" h="278" extrusionOk="0">
                  <a:moveTo>
                    <a:pt x="189" y="1"/>
                  </a:moveTo>
                  <a:cubicBezTo>
                    <a:pt x="0" y="1"/>
                    <a:pt x="13" y="277"/>
                    <a:pt x="201" y="277"/>
                  </a:cubicBezTo>
                  <a:cubicBezTo>
                    <a:pt x="377" y="277"/>
                    <a:pt x="390" y="1"/>
                    <a:pt x="2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24"/>
            <p:cNvSpPr/>
            <p:nvPr/>
          </p:nvSpPr>
          <p:spPr>
            <a:xfrm>
              <a:off x="6065275" y="3526125"/>
              <a:ext cx="201850" cy="42025"/>
            </a:xfrm>
            <a:custGeom>
              <a:avLst/>
              <a:gdLst/>
              <a:ahLst/>
              <a:cxnLst/>
              <a:rect l="l" t="t" r="r" b="b"/>
              <a:pathLst>
                <a:path w="8074" h="1681" extrusionOk="0">
                  <a:moveTo>
                    <a:pt x="8071" y="0"/>
                  </a:moveTo>
                  <a:cubicBezTo>
                    <a:pt x="8035" y="0"/>
                    <a:pt x="7672" y="330"/>
                    <a:pt x="7005" y="706"/>
                  </a:cubicBezTo>
                  <a:cubicBezTo>
                    <a:pt x="6049" y="1240"/>
                    <a:pt x="4990" y="1507"/>
                    <a:pt x="3930" y="1507"/>
                  </a:cubicBezTo>
                  <a:cubicBezTo>
                    <a:pt x="2968" y="1507"/>
                    <a:pt x="2005" y="1287"/>
                    <a:pt x="1120" y="844"/>
                  </a:cubicBezTo>
                  <a:cubicBezTo>
                    <a:pt x="430" y="499"/>
                    <a:pt x="42" y="202"/>
                    <a:pt x="14" y="202"/>
                  </a:cubicBezTo>
                  <a:cubicBezTo>
                    <a:pt x="14" y="202"/>
                    <a:pt x="14" y="202"/>
                    <a:pt x="13" y="203"/>
                  </a:cubicBezTo>
                  <a:cubicBezTo>
                    <a:pt x="1" y="203"/>
                    <a:pt x="101" y="291"/>
                    <a:pt x="265" y="429"/>
                  </a:cubicBezTo>
                  <a:cubicBezTo>
                    <a:pt x="516" y="630"/>
                    <a:pt x="780" y="806"/>
                    <a:pt x="1057" y="957"/>
                  </a:cubicBezTo>
                  <a:cubicBezTo>
                    <a:pt x="1953" y="1441"/>
                    <a:pt x="2939" y="1681"/>
                    <a:pt x="3925" y="1681"/>
                  </a:cubicBezTo>
                  <a:cubicBezTo>
                    <a:pt x="5015" y="1681"/>
                    <a:pt x="6104" y="1387"/>
                    <a:pt x="7068" y="806"/>
                  </a:cubicBezTo>
                  <a:cubicBezTo>
                    <a:pt x="7344" y="643"/>
                    <a:pt x="7596" y="467"/>
                    <a:pt x="7835" y="253"/>
                  </a:cubicBezTo>
                  <a:cubicBezTo>
                    <a:pt x="7923" y="178"/>
                    <a:pt x="8011" y="102"/>
                    <a:pt x="8074" y="2"/>
                  </a:cubicBezTo>
                  <a:cubicBezTo>
                    <a:pt x="8073" y="1"/>
                    <a:pt x="8072" y="0"/>
                    <a:pt x="8071" y="0"/>
                  </a:cubicBezTo>
                  <a:close/>
                </a:path>
              </a:pathLst>
            </a:custGeom>
            <a:solidFill>
              <a:srgbClr val="A4D5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24"/>
            <p:cNvSpPr/>
            <p:nvPr/>
          </p:nvSpPr>
          <p:spPr>
            <a:xfrm>
              <a:off x="6105200" y="4313475"/>
              <a:ext cx="132075" cy="14850"/>
            </a:xfrm>
            <a:custGeom>
              <a:avLst/>
              <a:gdLst/>
              <a:ahLst/>
              <a:cxnLst/>
              <a:rect l="l" t="t" r="r" b="b"/>
              <a:pathLst>
                <a:path w="5283" h="594" extrusionOk="0">
                  <a:moveTo>
                    <a:pt x="5261" y="0"/>
                  </a:moveTo>
                  <a:cubicBezTo>
                    <a:pt x="5098" y="0"/>
                    <a:pt x="4017" y="340"/>
                    <a:pt x="2667" y="410"/>
                  </a:cubicBezTo>
                  <a:cubicBezTo>
                    <a:pt x="2495" y="419"/>
                    <a:pt x="2327" y="422"/>
                    <a:pt x="2164" y="422"/>
                  </a:cubicBezTo>
                  <a:cubicBezTo>
                    <a:pt x="1073" y="422"/>
                    <a:pt x="225" y="250"/>
                    <a:pt x="47" y="250"/>
                  </a:cubicBezTo>
                  <a:cubicBezTo>
                    <a:pt x="25" y="250"/>
                    <a:pt x="13" y="253"/>
                    <a:pt x="13" y="259"/>
                  </a:cubicBezTo>
                  <a:cubicBezTo>
                    <a:pt x="1" y="271"/>
                    <a:pt x="290" y="372"/>
                    <a:pt x="768" y="460"/>
                  </a:cubicBezTo>
                  <a:cubicBezTo>
                    <a:pt x="1264" y="549"/>
                    <a:pt x="1766" y="594"/>
                    <a:pt x="2268" y="594"/>
                  </a:cubicBezTo>
                  <a:cubicBezTo>
                    <a:pt x="3038" y="594"/>
                    <a:pt x="3807" y="489"/>
                    <a:pt x="4553" y="284"/>
                  </a:cubicBezTo>
                  <a:cubicBezTo>
                    <a:pt x="5018" y="146"/>
                    <a:pt x="5282" y="20"/>
                    <a:pt x="5282" y="7"/>
                  </a:cubicBezTo>
                  <a:cubicBezTo>
                    <a:pt x="5281" y="3"/>
                    <a:pt x="5274" y="0"/>
                    <a:pt x="5261" y="0"/>
                  </a:cubicBezTo>
                  <a:close/>
                </a:path>
              </a:pathLst>
            </a:custGeom>
            <a:solidFill>
              <a:srgbClr val="A4D5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 name="Google Shape;402;p24"/>
          <p:cNvGrpSpPr/>
          <p:nvPr/>
        </p:nvGrpSpPr>
        <p:grpSpPr>
          <a:xfrm>
            <a:off x="8226513" y="2012350"/>
            <a:ext cx="644500" cy="761125"/>
            <a:chOff x="8226513" y="2012350"/>
            <a:chExt cx="644500" cy="761125"/>
          </a:xfrm>
        </p:grpSpPr>
        <p:sp>
          <p:nvSpPr>
            <p:cNvPr id="403" name="Google Shape;403;p24"/>
            <p:cNvSpPr/>
            <p:nvPr/>
          </p:nvSpPr>
          <p:spPr>
            <a:xfrm>
              <a:off x="8646288" y="2547800"/>
              <a:ext cx="223775" cy="224725"/>
            </a:xfrm>
            <a:custGeom>
              <a:avLst/>
              <a:gdLst/>
              <a:ahLst/>
              <a:cxnLst/>
              <a:rect l="l" t="t" r="r" b="b"/>
              <a:pathLst>
                <a:path w="8951" h="8989" extrusionOk="0">
                  <a:moveTo>
                    <a:pt x="4495" y="2802"/>
                  </a:moveTo>
                  <a:cubicBezTo>
                    <a:pt x="4692" y="2802"/>
                    <a:pt x="4893" y="2836"/>
                    <a:pt x="5087" y="2907"/>
                  </a:cubicBezTo>
                  <a:cubicBezTo>
                    <a:pt x="6464" y="3442"/>
                    <a:pt x="6464" y="5355"/>
                    <a:pt x="5125" y="5928"/>
                  </a:cubicBezTo>
                  <a:cubicBezTo>
                    <a:pt x="4896" y="6033"/>
                    <a:pt x="4666" y="6081"/>
                    <a:pt x="4444" y="6081"/>
                  </a:cubicBezTo>
                  <a:cubicBezTo>
                    <a:pt x="3372" y="6081"/>
                    <a:pt x="2508" y="4966"/>
                    <a:pt x="2984" y="3825"/>
                  </a:cubicBezTo>
                  <a:cubicBezTo>
                    <a:pt x="3219" y="3178"/>
                    <a:pt x="3839" y="2802"/>
                    <a:pt x="4495" y="2802"/>
                  </a:cubicBezTo>
                  <a:close/>
                  <a:moveTo>
                    <a:pt x="5431" y="0"/>
                  </a:moveTo>
                  <a:lnTo>
                    <a:pt x="4896" y="765"/>
                  </a:lnTo>
                  <a:cubicBezTo>
                    <a:pt x="4743" y="746"/>
                    <a:pt x="4580" y="737"/>
                    <a:pt x="4413" y="737"/>
                  </a:cubicBezTo>
                  <a:cubicBezTo>
                    <a:pt x="4246" y="737"/>
                    <a:pt x="4074" y="746"/>
                    <a:pt x="3902" y="765"/>
                  </a:cubicBezTo>
                  <a:lnTo>
                    <a:pt x="3366" y="39"/>
                  </a:lnTo>
                  <a:lnTo>
                    <a:pt x="1951" y="650"/>
                  </a:lnTo>
                  <a:lnTo>
                    <a:pt x="2142" y="1530"/>
                  </a:lnTo>
                  <a:cubicBezTo>
                    <a:pt x="1875" y="1760"/>
                    <a:pt x="1645" y="1989"/>
                    <a:pt x="1454" y="2257"/>
                  </a:cubicBezTo>
                  <a:lnTo>
                    <a:pt x="574" y="2104"/>
                  </a:lnTo>
                  <a:lnTo>
                    <a:pt x="0" y="3519"/>
                  </a:lnTo>
                  <a:lnTo>
                    <a:pt x="765" y="4054"/>
                  </a:lnTo>
                  <a:cubicBezTo>
                    <a:pt x="689" y="4399"/>
                    <a:pt x="689" y="4705"/>
                    <a:pt x="765" y="5049"/>
                  </a:cubicBezTo>
                  <a:lnTo>
                    <a:pt x="0" y="5584"/>
                  </a:lnTo>
                  <a:lnTo>
                    <a:pt x="612" y="6999"/>
                  </a:lnTo>
                  <a:lnTo>
                    <a:pt x="1530" y="6808"/>
                  </a:lnTo>
                  <a:cubicBezTo>
                    <a:pt x="1722" y="7076"/>
                    <a:pt x="1951" y="7305"/>
                    <a:pt x="2219" y="7535"/>
                  </a:cubicBezTo>
                  <a:lnTo>
                    <a:pt x="2104" y="8414"/>
                  </a:lnTo>
                  <a:lnTo>
                    <a:pt x="3519" y="8988"/>
                  </a:lnTo>
                  <a:lnTo>
                    <a:pt x="4016" y="8261"/>
                  </a:lnTo>
                  <a:cubicBezTo>
                    <a:pt x="4188" y="8281"/>
                    <a:pt x="4351" y="8290"/>
                    <a:pt x="4514" y="8290"/>
                  </a:cubicBezTo>
                  <a:cubicBezTo>
                    <a:pt x="4676" y="8290"/>
                    <a:pt x="4839" y="8281"/>
                    <a:pt x="5011" y="8261"/>
                  </a:cubicBezTo>
                  <a:lnTo>
                    <a:pt x="5546" y="8988"/>
                  </a:lnTo>
                  <a:lnTo>
                    <a:pt x="6961" y="8376"/>
                  </a:lnTo>
                  <a:lnTo>
                    <a:pt x="6770" y="7497"/>
                  </a:lnTo>
                  <a:cubicBezTo>
                    <a:pt x="7038" y="7267"/>
                    <a:pt x="7267" y="7038"/>
                    <a:pt x="7497" y="6770"/>
                  </a:cubicBezTo>
                  <a:lnTo>
                    <a:pt x="8376" y="6923"/>
                  </a:lnTo>
                  <a:lnTo>
                    <a:pt x="8950" y="5469"/>
                  </a:lnTo>
                  <a:lnTo>
                    <a:pt x="8185" y="4972"/>
                  </a:lnTo>
                  <a:cubicBezTo>
                    <a:pt x="8223" y="4628"/>
                    <a:pt x="8223" y="4284"/>
                    <a:pt x="8185" y="3978"/>
                  </a:cubicBezTo>
                  <a:lnTo>
                    <a:pt x="8950" y="3404"/>
                  </a:lnTo>
                  <a:lnTo>
                    <a:pt x="8338" y="2027"/>
                  </a:lnTo>
                  <a:lnTo>
                    <a:pt x="7420" y="2180"/>
                  </a:lnTo>
                  <a:cubicBezTo>
                    <a:pt x="7229" y="1913"/>
                    <a:pt x="6999" y="1683"/>
                    <a:pt x="6732" y="1492"/>
                  </a:cubicBezTo>
                  <a:lnTo>
                    <a:pt x="6847" y="574"/>
                  </a:lnTo>
                  <a:lnTo>
                    <a:pt x="5431"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24"/>
            <p:cNvSpPr/>
            <p:nvPr/>
          </p:nvSpPr>
          <p:spPr>
            <a:xfrm>
              <a:off x="8644363" y="2547800"/>
              <a:ext cx="226650" cy="225675"/>
            </a:xfrm>
            <a:custGeom>
              <a:avLst/>
              <a:gdLst/>
              <a:ahLst/>
              <a:cxnLst/>
              <a:rect l="l" t="t" r="r" b="b"/>
              <a:pathLst>
                <a:path w="9066" h="9027" extrusionOk="0">
                  <a:moveTo>
                    <a:pt x="2198" y="1118"/>
                  </a:moveTo>
                  <a:cubicBezTo>
                    <a:pt x="2221" y="1264"/>
                    <a:pt x="2239" y="1402"/>
                    <a:pt x="2257" y="1530"/>
                  </a:cubicBezTo>
                  <a:cubicBezTo>
                    <a:pt x="2066" y="1683"/>
                    <a:pt x="1875" y="1836"/>
                    <a:pt x="1722" y="2027"/>
                  </a:cubicBezTo>
                  <a:cubicBezTo>
                    <a:pt x="1684" y="2104"/>
                    <a:pt x="1607" y="2142"/>
                    <a:pt x="1607" y="2180"/>
                  </a:cubicBezTo>
                  <a:lnTo>
                    <a:pt x="1722" y="2066"/>
                  </a:lnTo>
                  <a:cubicBezTo>
                    <a:pt x="1913" y="1874"/>
                    <a:pt x="2066" y="1683"/>
                    <a:pt x="2296" y="1530"/>
                  </a:cubicBezTo>
                  <a:cubicBezTo>
                    <a:pt x="2257" y="1413"/>
                    <a:pt x="2228" y="1276"/>
                    <a:pt x="2198" y="1118"/>
                  </a:cubicBezTo>
                  <a:close/>
                  <a:moveTo>
                    <a:pt x="1607" y="2180"/>
                  </a:moveTo>
                  <a:lnTo>
                    <a:pt x="1607" y="2180"/>
                  </a:lnTo>
                  <a:cubicBezTo>
                    <a:pt x="1569" y="2219"/>
                    <a:pt x="1569" y="2257"/>
                    <a:pt x="1569" y="2257"/>
                  </a:cubicBezTo>
                  <a:lnTo>
                    <a:pt x="1607" y="2180"/>
                  </a:lnTo>
                  <a:close/>
                  <a:moveTo>
                    <a:pt x="575" y="2104"/>
                  </a:moveTo>
                  <a:lnTo>
                    <a:pt x="1" y="3557"/>
                  </a:lnTo>
                  <a:lnTo>
                    <a:pt x="39" y="3582"/>
                  </a:lnTo>
                  <a:lnTo>
                    <a:pt x="39" y="3595"/>
                  </a:lnTo>
                  <a:lnTo>
                    <a:pt x="44" y="3585"/>
                  </a:lnTo>
                  <a:lnTo>
                    <a:pt x="536" y="3905"/>
                  </a:lnTo>
                  <a:lnTo>
                    <a:pt x="51" y="3566"/>
                  </a:lnTo>
                  <a:lnTo>
                    <a:pt x="613" y="2180"/>
                  </a:lnTo>
                  <a:lnTo>
                    <a:pt x="1301" y="2257"/>
                  </a:lnTo>
                  <a:lnTo>
                    <a:pt x="1454" y="2257"/>
                  </a:lnTo>
                  <a:lnTo>
                    <a:pt x="1263" y="2219"/>
                  </a:lnTo>
                  <a:lnTo>
                    <a:pt x="575" y="2104"/>
                  </a:lnTo>
                  <a:close/>
                  <a:moveTo>
                    <a:pt x="536" y="3905"/>
                  </a:moveTo>
                  <a:lnTo>
                    <a:pt x="765" y="4065"/>
                  </a:lnTo>
                  <a:lnTo>
                    <a:pt x="765" y="4065"/>
                  </a:lnTo>
                  <a:cubicBezTo>
                    <a:pt x="765" y="4061"/>
                    <a:pt x="766" y="4058"/>
                    <a:pt x="766" y="4054"/>
                  </a:cubicBezTo>
                  <a:lnTo>
                    <a:pt x="536" y="3905"/>
                  </a:lnTo>
                  <a:close/>
                  <a:moveTo>
                    <a:pt x="7574" y="6770"/>
                  </a:moveTo>
                  <a:lnTo>
                    <a:pt x="7608" y="6776"/>
                  </a:lnTo>
                  <a:lnTo>
                    <a:pt x="7608" y="6776"/>
                  </a:lnTo>
                  <a:cubicBezTo>
                    <a:pt x="7610" y="6774"/>
                    <a:pt x="7611" y="6772"/>
                    <a:pt x="7612" y="6770"/>
                  </a:cubicBezTo>
                  <a:close/>
                  <a:moveTo>
                    <a:pt x="7608" y="6776"/>
                  </a:moveTo>
                  <a:cubicBezTo>
                    <a:pt x="7606" y="6780"/>
                    <a:pt x="7603" y="6784"/>
                    <a:pt x="7601" y="6788"/>
                  </a:cubicBezTo>
                  <a:lnTo>
                    <a:pt x="7601" y="6788"/>
                  </a:lnTo>
                  <a:lnTo>
                    <a:pt x="7918" y="6827"/>
                  </a:lnTo>
                  <a:lnTo>
                    <a:pt x="7918" y="6827"/>
                  </a:lnTo>
                  <a:lnTo>
                    <a:pt x="7608" y="6776"/>
                  </a:lnTo>
                  <a:close/>
                  <a:moveTo>
                    <a:pt x="3481" y="0"/>
                  </a:moveTo>
                  <a:lnTo>
                    <a:pt x="2105" y="612"/>
                  </a:lnTo>
                  <a:lnTo>
                    <a:pt x="2105" y="650"/>
                  </a:lnTo>
                  <a:lnTo>
                    <a:pt x="2112" y="648"/>
                  </a:lnTo>
                  <a:lnTo>
                    <a:pt x="2112" y="648"/>
                  </a:lnTo>
                  <a:cubicBezTo>
                    <a:pt x="2145" y="821"/>
                    <a:pt x="2172" y="977"/>
                    <a:pt x="2198" y="1118"/>
                  </a:cubicBezTo>
                  <a:lnTo>
                    <a:pt x="2198" y="1118"/>
                  </a:lnTo>
                  <a:cubicBezTo>
                    <a:pt x="2175" y="970"/>
                    <a:pt x="2148" y="813"/>
                    <a:pt x="2112" y="647"/>
                  </a:cubicBezTo>
                  <a:lnTo>
                    <a:pt x="2112" y="647"/>
                  </a:lnTo>
                  <a:lnTo>
                    <a:pt x="2112" y="648"/>
                  </a:lnTo>
                  <a:lnTo>
                    <a:pt x="2112" y="648"/>
                  </a:lnTo>
                  <a:cubicBezTo>
                    <a:pt x="2109" y="636"/>
                    <a:pt x="2107" y="624"/>
                    <a:pt x="2105" y="612"/>
                  </a:cubicBezTo>
                  <a:lnTo>
                    <a:pt x="2105" y="612"/>
                  </a:lnTo>
                  <a:cubicBezTo>
                    <a:pt x="2107" y="624"/>
                    <a:pt x="2110" y="636"/>
                    <a:pt x="2112" y="647"/>
                  </a:cubicBezTo>
                  <a:lnTo>
                    <a:pt x="2112" y="647"/>
                  </a:lnTo>
                  <a:lnTo>
                    <a:pt x="3490" y="89"/>
                  </a:lnTo>
                  <a:lnTo>
                    <a:pt x="3490" y="89"/>
                  </a:lnTo>
                  <a:lnTo>
                    <a:pt x="4017" y="803"/>
                  </a:lnTo>
                  <a:cubicBezTo>
                    <a:pt x="4189" y="784"/>
                    <a:pt x="4361" y="775"/>
                    <a:pt x="4528" y="775"/>
                  </a:cubicBezTo>
                  <a:cubicBezTo>
                    <a:pt x="4696" y="775"/>
                    <a:pt x="4858" y="784"/>
                    <a:pt x="5011" y="803"/>
                  </a:cubicBezTo>
                  <a:lnTo>
                    <a:pt x="5049" y="803"/>
                  </a:lnTo>
                  <a:lnTo>
                    <a:pt x="5568" y="62"/>
                  </a:lnTo>
                  <a:lnTo>
                    <a:pt x="5568" y="62"/>
                  </a:lnTo>
                  <a:lnTo>
                    <a:pt x="6921" y="596"/>
                  </a:lnTo>
                  <a:lnTo>
                    <a:pt x="6921" y="596"/>
                  </a:lnTo>
                  <a:cubicBezTo>
                    <a:pt x="6883" y="893"/>
                    <a:pt x="6846" y="1156"/>
                    <a:pt x="6809" y="1492"/>
                  </a:cubicBezTo>
                  <a:cubicBezTo>
                    <a:pt x="7038" y="1683"/>
                    <a:pt x="7306" y="1913"/>
                    <a:pt x="7497" y="2180"/>
                  </a:cubicBezTo>
                  <a:lnTo>
                    <a:pt x="7535" y="2180"/>
                  </a:lnTo>
                  <a:lnTo>
                    <a:pt x="8379" y="2034"/>
                  </a:lnTo>
                  <a:lnTo>
                    <a:pt x="8379" y="2034"/>
                  </a:lnTo>
                  <a:lnTo>
                    <a:pt x="8863" y="3450"/>
                  </a:lnTo>
                  <a:lnTo>
                    <a:pt x="8109" y="3978"/>
                  </a:lnTo>
                  <a:lnTo>
                    <a:pt x="8109" y="4016"/>
                  </a:lnTo>
                  <a:cubicBezTo>
                    <a:pt x="8147" y="4322"/>
                    <a:pt x="8147" y="4666"/>
                    <a:pt x="8109" y="5011"/>
                  </a:cubicBezTo>
                  <a:cubicBezTo>
                    <a:pt x="8373" y="5199"/>
                    <a:pt x="8599" y="5350"/>
                    <a:pt x="8862" y="5537"/>
                  </a:cubicBezTo>
                  <a:lnTo>
                    <a:pt x="8862" y="5537"/>
                  </a:lnTo>
                  <a:lnTo>
                    <a:pt x="8319" y="6877"/>
                  </a:lnTo>
                  <a:lnTo>
                    <a:pt x="8319" y="6877"/>
                  </a:lnTo>
                  <a:lnTo>
                    <a:pt x="7918" y="6827"/>
                  </a:lnTo>
                  <a:lnTo>
                    <a:pt x="7918" y="6827"/>
                  </a:lnTo>
                  <a:lnTo>
                    <a:pt x="8312" y="6893"/>
                  </a:lnTo>
                  <a:lnTo>
                    <a:pt x="8312" y="6893"/>
                  </a:lnTo>
                  <a:lnTo>
                    <a:pt x="8300" y="6923"/>
                  </a:lnTo>
                  <a:lnTo>
                    <a:pt x="8348" y="6899"/>
                  </a:lnTo>
                  <a:lnTo>
                    <a:pt x="8348" y="6899"/>
                  </a:lnTo>
                  <a:lnTo>
                    <a:pt x="8492" y="6923"/>
                  </a:lnTo>
                  <a:lnTo>
                    <a:pt x="8530" y="6923"/>
                  </a:lnTo>
                  <a:lnTo>
                    <a:pt x="8530" y="6885"/>
                  </a:lnTo>
                  <a:cubicBezTo>
                    <a:pt x="8721" y="6426"/>
                    <a:pt x="8912" y="5928"/>
                    <a:pt x="9065" y="5469"/>
                  </a:cubicBezTo>
                  <a:lnTo>
                    <a:pt x="9065" y="5431"/>
                  </a:lnTo>
                  <a:cubicBezTo>
                    <a:pt x="8799" y="5241"/>
                    <a:pt x="8533" y="5089"/>
                    <a:pt x="8305" y="4899"/>
                  </a:cubicBezTo>
                  <a:lnTo>
                    <a:pt x="8305" y="4899"/>
                  </a:lnTo>
                  <a:cubicBezTo>
                    <a:pt x="8337" y="4613"/>
                    <a:pt x="8337" y="4294"/>
                    <a:pt x="8304" y="3975"/>
                  </a:cubicBezTo>
                  <a:lnTo>
                    <a:pt x="8304" y="3975"/>
                  </a:lnTo>
                  <a:lnTo>
                    <a:pt x="9027" y="3442"/>
                  </a:lnTo>
                  <a:lnTo>
                    <a:pt x="9065" y="3442"/>
                  </a:lnTo>
                  <a:lnTo>
                    <a:pt x="9065" y="3404"/>
                  </a:lnTo>
                  <a:lnTo>
                    <a:pt x="8453" y="2027"/>
                  </a:lnTo>
                  <a:lnTo>
                    <a:pt x="8453" y="1989"/>
                  </a:lnTo>
                  <a:lnTo>
                    <a:pt x="8415" y="1989"/>
                  </a:lnTo>
                  <a:lnTo>
                    <a:pt x="7569" y="2136"/>
                  </a:lnTo>
                  <a:lnTo>
                    <a:pt x="7569" y="2136"/>
                  </a:lnTo>
                  <a:cubicBezTo>
                    <a:pt x="7343" y="1873"/>
                    <a:pt x="7116" y="1647"/>
                    <a:pt x="6853" y="1458"/>
                  </a:cubicBezTo>
                  <a:lnTo>
                    <a:pt x="6853" y="1458"/>
                  </a:lnTo>
                  <a:lnTo>
                    <a:pt x="7000" y="574"/>
                  </a:lnTo>
                  <a:lnTo>
                    <a:pt x="7000" y="536"/>
                  </a:lnTo>
                  <a:lnTo>
                    <a:pt x="6962" y="536"/>
                  </a:lnTo>
                  <a:lnTo>
                    <a:pt x="5508" y="0"/>
                  </a:lnTo>
                  <a:lnTo>
                    <a:pt x="4976" y="723"/>
                  </a:lnTo>
                  <a:lnTo>
                    <a:pt x="4976" y="723"/>
                  </a:lnTo>
                  <a:cubicBezTo>
                    <a:pt x="4815" y="707"/>
                    <a:pt x="4656" y="698"/>
                    <a:pt x="4500" y="698"/>
                  </a:cubicBezTo>
                  <a:cubicBezTo>
                    <a:pt x="4332" y="698"/>
                    <a:pt x="4170" y="708"/>
                    <a:pt x="4017" y="727"/>
                  </a:cubicBezTo>
                  <a:lnTo>
                    <a:pt x="3481" y="0"/>
                  </a:lnTo>
                  <a:close/>
                  <a:moveTo>
                    <a:pt x="765" y="4065"/>
                  </a:moveTo>
                  <a:cubicBezTo>
                    <a:pt x="729" y="4394"/>
                    <a:pt x="728" y="4723"/>
                    <a:pt x="762" y="5052"/>
                  </a:cubicBezTo>
                  <a:lnTo>
                    <a:pt x="762" y="5052"/>
                  </a:lnTo>
                  <a:lnTo>
                    <a:pt x="39" y="5584"/>
                  </a:lnTo>
                  <a:lnTo>
                    <a:pt x="39" y="5622"/>
                  </a:lnTo>
                  <a:lnTo>
                    <a:pt x="613" y="6999"/>
                  </a:lnTo>
                  <a:lnTo>
                    <a:pt x="613" y="7038"/>
                  </a:lnTo>
                  <a:lnTo>
                    <a:pt x="651" y="7038"/>
                  </a:lnTo>
                  <a:lnTo>
                    <a:pt x="1535" y="6890"/>
                  </a:lnTo>
                  <a:lnTo>
                    <a:pt x="1535" y="6890"/>
                  </a:lnTo>
                  <a:cubicBezTo>
                    <a:pt x="1724" y="7116"/>
                    <a:pt x="1949" y="7378"/>
                    <a:pt x="2248" y="7567"/>
                  </a:cubicBezTo>
                  <a:lnTo>
                    <a:pt x="2248" y="7567"/>
                  </a:lnTo>
                  <a:cubicBezTo>
                    <a:pt x="2181" y="7818"/>
                    <a:pt x="2144" y="8100"/>
                    <a:pt x="2109" y="8416"/>
                  </a:cubicBezTo>
                  <a:lnTo>
                    <a:pt x="2109" y="8416"/>
                  </a:lnTo>
                  <a:lnTo>
                    <a:pt x="2105" y="8414"/>
                  </a:lnTo>
                  <a:lnTo>
                    <a:pt x="2108" y="8418"/>
                  </a:lnTo>
                  <a:lnTo>
                    <a:pt x="2108" y="8418"/>
                  </a:lnTo>
                  <a:cubicBezTo>
                    <a:pt x="2107" y="8430"/>
                    <a:pt x="2106" y="8441"/>
                    <a:pt x="2105" y="8453"/>
                  </a:cubicBezTo>
                  <a:lnTo>
                    <a:pt x="2105" y="8491"/>
                  </a:lnTo>
                  <a:lnTo>
                    <a:pt x="3558" y="9026"/>
                  </a:lnTo>
                  <a:lnTo>
                    <a:pt x="3596" y="9026"/>
                  </a:lnTo>
                  <a:lnTo>
                    <a:pt x="4126" y="8269"/>
                  </a:lnTo>
                  <a:lnTo>
                    <a:pt x="4126" y="8269"/>
                  </a:lnTo>
                  <a:cubicBezTo>
                    <a:pt x="4275" y="8283"/>
                    <a:pt x="4423" y="8290"/>
                    <a:pt x="4571" y="8290"/>
                  </a:cubicBezTo>
                  <a:cubicBezTo>
                    <a:pt x="4732" y="8290"/>
                    <a:pt x="4892" y="8282"/>
                    <a:pt x="5052" y="8265"/>
                  </a:cubicBezTo>
                  <a:lnTo>
                    <a:pt x="5052" y="8265"/>
                  </a:lnTo>
                  <a:lnTo>
                    <a:pt x="5575" y="8937"/>
                  </a:lnTo>
                  <a:lnTo>
                    <a:pt x="5575" y="8937"/>
                  </a:lnTo>
                  <a:lnTo>
                    <a:pt x="5547" y="8950"/>
                  </a:lnTo>
                  <a:lnTo>
                    <a:pt x="5585" y="8950"/>
                  </a:lnTo>
                  <a:lnTo>
                    <a:pt x="5623" y="8988"/>
                  </a:lnTo>
                  <a:lnTo>
                    <a:pt x="5661" y="8988"/>
                  </a:lnTo>
                  <a:lnTo>
                    <a:pt x="7038" y="8414"/>
                  </a:lnTo>
                  <a:lnTo>
                    <a:pt x="7076" y="8414"/>
                  </a:lnTo>
                  <a:lnTo>
                    <a:pt x="7076" y="8376"/>
                  </a:lnTo>
                  <a:cubicBezTo>
                    <a:pt x="7040" y="8082"/>
                    <a:pt x="6968" y="7788"/>
                    <a:pt x="6928" y="7493"/>
                  </a:cubicBezTo>
                  <a:lnTo>
                    <a:pt x="6928" y="7493"/>
                  </a:lnTo>
                  <a:cubicBezTo>
                    <a:pt x="7189" y="7306"/>
                    <a:pt x="7413" y="7083"/>
                    <a:pt x="7601" y="6788"/>
                  </a:cubicBezTo>
                  <a:lnTo>
                    <a:pt x="7601" y="6788"/>
                  </a:lnTo>
                  <a:lnTo>
                    <a:pt x="7459" y="6770"/>
                  </a:lnTo>
                  <a:lnTo>
                    <a:pt x="7421" y="6770"/>
                  </a:lnTo>
                  <a:cubicBezTo>
                    <a:pt x="7229" y="6999"/>
                    <a:pt x="7000" y="7267"/>
                    <a:pt x="6732" y="7458"/>
                  </a:cubicBezTo>
                  <a:lnTo>
                    <a:pt x="6732" y="7497"/>
                  </a:lnTo>
                  <a:lnTo>
                    <a:pt x="6876" y="8359"/>
                  </a:lnTo>
                  <a:lnTo>
                    <a:pt x="6876" y="8359"/>
                  </a:lnTo>
                  <a:lnTo>
                    <a:pt x="5576" y="8937"/>
                  </a:lnTo>
                  <a:lnTo>
                    <a:pt x="5576" y="8937"/>
                  </a:lnTo>
                  <a:cubicBezTo>
                    <a:pt x="5398" y="8690"/>
                    <a:pt x="5222" y="8475"/>
                    <a:pt x="5076" y="8263"/>
                  </a:cubicBezTo>
                  <a:lnTo>
                    <a:pt x="5076" y="8263"/>
                  </a:lnTo>
                  <a:cubicBezTo>
                    <a:pt x="5080" y="8262"/>
                    <a:pt x="5084" y="8262"/>
                    <a:pt x="5088" y="8261"/>
                  </a:cubicBezTo>
                  <a:lnTo>
                    <a:pt x="5075" y="8261"/>
                  </a:lnTo>
                  <a:cubicBezTo>
                    <a:pt x="5067" y="8249"/>
                    <a:pt x="5058" y="8236"/>
                    <a:pt x="5049" y="8223"/>
                  </a:cubicBezTo>
                  <a:lnTo>
                    <a:pt x="5049" y="8185"/>
                  </a:lnTo>
                  <a:lnTo>
                    <a:pt x="5011" y="8185"/>
                  </a:lnTo>
                  <a:cubicBezTo>
                    <a:pt x="4858" y="8204"/>
                    <a:pt x="4696" y="8214"/>
                    <a:pt x="4528" y="8214"/>
                  </a:cubicBezTo>
                  <a:cubicBezTo>
                    <a:pt x="4361" y="8214"/>
                    <a:pt x="4189" y="8204"/>
                    <a:pt x="4017" y="8185"/>
                  </a:cubicBezTo>
                  <a:lnTo>
                    <a:pt x="4017" y="8223"/>
                  </a:lnTo>
                  <a:cubicBezTo>
                    <a:pt x="3832" y="8482"/>
                    <a:pt x="3647" y="8705"/>
                    <a:pt x="3497" y="8927"/>
                  </a:cubicBezTo>
                  <a:lnTo>
                    <a:pt x="3497" y="8927"/>
                  </a:lnTo>
                  <a:lnTo>
                    <a:pt x="2146" y="8430"/>
                  </a:lnTo>
                  <a:lnTo>
                    <a:pt x="2146" y="8430"/>
                  </a:lnTo>
                  <a:cubicBezTo>
                    <a:pt x="2183" y="8129"/>
                    <a:pt x="2221" y="7796"/>
                    <a:pt x="2296" y="7535"/>
                  </a:cubicBezTo>
                  <a:lnTo>
                    <a:pt x="2296" y="7497"/>
                  </a:lnTo>
                  <a:cubicBezTo>
                    <a:pt x="2028" y="7305"/>
                    <a:pt x="1760" y="7076"/>
                    <a:pt x="1569" y="6846"/>
                  </a:cubicBezTo>
                  <a:lnTo>
                    <a:pt x="687" y="6993"/>
                  </a:lnTo>
                  <a:lnTo>
                    <a:pt x="687" y="6993"/>
                  </a:lnTo>
                  <a:cubicBezTo>
                    <a:pt x="504" y="6519"/>
                    <a:pt x="287" y="6080"/>
                    <a:pt x="102" y="5642"/>
                  </a:cubicBezTo>
                  <a:lnTo>
                    <a:pt x="102" y="5642"/>
                  </a:lnTo>
                  <a:lnTo>
                    <a:pt x="804" y="5087"/>
                  </a:lnTo>
                  <a:cubicBezTo>
                    <a:pt x="766" y="4743"/>
                    <a:pt x="766" y="4399"/>
                    <a:pt x="804" y="4093"/>
                  </a:cubicBezTo>
                  <a:lnTo>
                    <a:pt x="765" y="4065"/>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24"/>
            <p:cNvSpPr/>
            <p:nvPr/>
          </p:nvSpPr>
          <p:spPr>
            <a:xfrm>
              <a:off x="8450288" y="2015225"/>
              <a:ext cx="375775" cy="376750"/>
            </a:xfrm>
            <a:custGeom>
              <a:avLst/>
              <a:gdLst/>
              <a:ahLst/>
              <a:cxnLst/>
              <a:rect l="l" t="t" r="r" b="b"/>
              <a:pathLst>
                <a:path w="15031" h="15070" extrusionOk="0">
                  <a:moveTo>
                    <a:pt x="7535" y="4655"/>
                  </a:moveTo>
                  <a:cubicBezTo>
                    <a:pt x="7879" y="4655"/>
                    <a:pt x="8228" y="4720"/>
                    <a:pt x="8567" y="4858"/>
                  </a:cubicBezTo>
                  <a:cubicBezTo>
                    <a:pt x="10824" y="5775"/>
                    <a:pt x="10862" y="8950"/>
                    <a:pt x="8605" y="9906"/>
                  </a:cubicBezTo>
                  <a:cubicBezTo>
                    <a:pt x="8242" y="10063"/>
                    <a:pt x="7876" y="10134"/>
                    <a:pt x="7523" y="10134"/>
                  </a:cubicBezTo>
                  <a:cubicBezTo>
                    <a:pt x="5721" y="10134"/>
                    <a:pt x="4243" y="8274"/>
                    <a:pt x="5010" y="6387"/>
                  </a:cubicBezTo>
                  <a:cubicBezTo>
                    <a:pt x="5418" y="5311"/>
                    <a:pt x="6444" y="4655"/>
                    <a:pt x="7535" y="4655"/>
                  </a:cubicBezTo>
                  <a:close/>
                  <a:moveTo>
                    <a:pt x="9103" y="0"/>
                  </a:moveTo>
                  <a:lnTo>
                    <a:pt x="8261" y="1301"/>
                  </a:lnTo>
                  <a:cubicBezTo>
                    <a:pt x="7974" y="1262"/>
                    <a:pt x="7687" y="1243"/>
                    <a:pt x="7405" y="1243"/>
                  </a:cubicBezTo>
                  <a:cubicBezTo>
                    <a:pt x="7123" y="1243"/>
                    <a:pt x="6846" y="1262"/>
                    <a:pt x="6578" y="1301"/>
                  </a:cubicBezTo>
                  <a:lnTo>
                    <a:pt x="5660" y="77"/>
                  </a:lnTo>
                  <a:lnTo>
                    <a:pt x="3327" y="1071"/>
                  </a:lnTo>
                  <a:lnTo>
                    <a:pt x="3595" y="2601"/>
                  </a:lnTo>
                  <a:cubicBezTo>
                    <a:pt x="3176" y="2944"/>
                    <a:pt x="2795" y="3325"/>
                    <a:pt x="2452" y="3781"/>
                  </a:cubicBezTo>
                  <a:lnTo>
                    <a:pt x="2452" y="3781"/>
                  </a:lnTo>
                  <a:lnTo>
                    <a:pt x="956" y="3557"/>
                  </a:lnTo>
                  <a:lnTo>
                    <a:pt x="0" y="5928"/>
                  </a:lnTo>
                  <a:lnTo>
                    <a:pt x="1224" y="6808"/>
                  </a:lnTo>
                  <a:cubicBezTo>
                    <a:pt x="1147" y="7344"/>
                    <a:pt x="1147" y="7917"/>
                    <a:pt x="1262" y="8453"/>
                  </a:cubicBezTo>
                  <a:lnTo>
                    <a:pt x="0" y="9371"/>
                  </a:lnTo>
                  <a:lnTo>
                    <a:pt x="1033" y="11704"/>
                  </a:lnTo>
                  <a:lnTo>
                    <a:pt x="2524" y="11436"/>
                  </a:lnTo>
                  <a:cubicBezTo>
                    <a:pt x="2868" y="11857"/>
                    <a:pt x="3289" y="12239"/>
                    <a:pt x="3710" y="12583"/>
                  </a:cubicBezTo>
                  <a:lnTo>
                    <a:pt x="3480" y="14113"/>
                  </a:lnTo>
                  <a:lnTo>
                    <a:pt x="5890" y="15069"/>
                  </a:lnTo>
                  <a:lnTo>
                    <a:pt x="6731" y="13807"/>
                  </a:lnTo>
                  <a:cubicBezTo>
                    <a:pt x="6969" y="13823"/>
                    <a:pt x="7200" y="13832"/>
                    <a:pt x="7430" y="13832"/>
                  </a:cubicBezTo>
                  <a:cubicBezTo>
                    <a:pt x="7755" y="13832"/>
                    <a:pt x="8078" y="13814"/>
                    <a:pt x="8414" y="13769"/>
                  </a:cubicBezTo>
                  <a:lnTo>
                    <a:pt x="9332" y="15031"/>
                  </a:lnTo>
                  <a:lnTo>
                    <a:pt x="11665" y="13998"/>
                  </a:lnTo>
                  <a:lnTo>
                    <a:pt x="11359" y="12507"/>
                  </a:lnTo>
                  <a:cubicBezTo>
                    <a:pt x="11818" y="12163"/>
                    <a:pt x="12201" y="11742"/>
                    <a:pt x="12545" y="11321"/>
                  </a:cubicBezTo>
                  <a:lnTo>
                    <a:pt x="14075" y="11551"/>
                  </a:lnTo>
                  <a:lnTo>
                    <a:pt x="15031" y="9141"/>
                  </a:lnTo>
                  <a:lnTo>
                    <a:pt x="13730" y="8300"/>
                  </a:lnTo>
                  <a:cubicBezTo>
                    <a:pt x="13807" y="7726"/>
                    <a:pt x="13807" y="7152"/>
                    <a:pt x="13730" y="6617"/>
                  </a:cubicBezTo>
                  <a:lnTo>
                    <a:pt x="14954" y="5699"/>
                  </a:lnTo>
                  <a:lnTo>
                    <a:pt x="13960" y="3366"/>
                  </a:lnTo>
                  <a:lnTo>
                    <a:pt x="12430" y="3634"/>
                  </a:lnTo>
                  <a:cubicBezTo>
                    <a:pt x="12086" y="3213"/>
                    <a:pt x="11703" y="2830"/>
                    <a:pt x="11244" y="2486"/>
                  </a:cubicBezTo>
                  <a:lnTo>
                    <a:pt x="11474" y="956"/>
                  </a:lnTo>
                  <a:lnTo>
                    <a:pt x="9103" y="0"/>
                  </a:lnTo>
                  <a:close/>
                </a:path>
              </a:pathLst>
            </a:custGeom>
            <a:solidFill>
              <a:srgbClr val="A4C1FF">
                <a:alpha val="86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24"/>
            <p:cNvSpPr/>
            <p:nvPr/>
          </p:nvSpPr>
          <p:spPr>
            <a:xfrm>
              <a:off x="8450288" y="2012350"/>
              <a:ext cx="378650" cy="380575"/>
            </a:xfrm>
            <a:custGeom>
              <a:avLst/>
              <a:gdLst/>
              <a:ahLst/>
              <a:cxnLst/>
              <a:rect l="l" t="t" r="r" b="b"/>
              <a:pathLst>
                <a:path w="15146" h="15223" extrusionOk="0">
                  <a:moveTo>
                    <a:pt x="2677" y="3519"/>
                  </a:moveTo>
                  <a:lnTo>
                    <a:pt x="2626" y="3590"/>
                  </a:lnTo>
                  <a:lnTo>
                    <a:pt x="2626" y="3590"/>
                  </a:lnTo>
                  <a:cubicBezTo>
                    <a:pt x="2643" y="3568"/>
                    <a:pt x="2660" y="3545"/>
                    <a:pt x="2677" y="3519"/>
                  </a:cubicBezTo>
                  <a:close/>
                  <a:moveTo>
                    <a:pt x="2626" y="3590"/>
                  </a:moveTo>
                  <a:lnTo>
                    <a:pt x="2626" y="3590"/>
                  </a:lnTo>
                  <a:cubicBezTo>
                    <a:pt x="2569" y="3666"/>
                    <a:pt x="2516" y="3719"/>
                    <a:pt x="2486" y="3749"/>
                  </a:cubicBezTo>
                  <a:cubicBezTo>
                    <a:pt x="2451" y="3783"/>
                    <a:pt x="2448" y="3818"/>
                    <a:pt x="2419" y="3853"/>
                  </a:cubicBezTo>
                  <a:lnTo>
                    <a:pt x="2419" y="3853"/>
                  </a:lnTo>
                  <a:cubicBezTo>
                    <a:pt x="2414" y="3846"/>
                    <a:pt x="2410" y="3838"/>
                    <a:pt x="2410" y="3825"/>
                  </a:cubicBezTo>
                  <a:lnTo>
                    <a:pt x="2104" y="3787"/>
                  </a:lnTo>
                  <a:lnTo>
                    <a:pt x="956" y="3596"/>
                  </a:lnTo>
                  <a:cubicBezTo>
                    <a:pt x="947" y="3621"/>
                    <a:pt x="937" y="3646"/>
                    <a:pt x="927" y="3672"/>
                  </a:cubicBezTo>
                  <a:lnTo>
                    <a:pt x="918" y="3672"/>
                  </a:lnTo>
                  <a:lnTo>
                    <a:pt x="927" y="3674"/>
                  </a:lnTo>
                  <a:lnTo>
                    <a:pt x="927" y="3674"/>
                  </a:lnTo>
                  <a:cubicBezTo>
                    <a:pt x="701" y="4275"/>
                    <a:pt x="403" y="5051"/>
                    <a:pt x="0" y="5967"/>
                  </a:cubicBezTo>
                  <a:lnTo>
                    <a:pt x="0" y="6005"/>
                  </a:lnTo>
                  <a:lnTo>
                    <a:pt x="38" y="6005"/>
                  </a:lnTo>
                  <a:lnTo>
                    <a:pt x="61" y="6021"/>
                  </a:lnTo>
                  <a:lnTo>
                    <a:pt x="61" y="6021"/>
                  </a:lnTo>
                  <a:cubicBezTo>
                    <a:pt x="432" y="5058"/>
                    <a:pt x="729" y="4277"/>
                    <a:pt x="954" y="3678"/>
                  </a:cubicBezTo>
                  <a:lnTo>
                    <a:pt x="954" y="3678"/>
                  </a:lnTo>
                  <a:lnTo>
                    <a:pt x="2065" y="3863"/>
                  </a:lnTo>
                  <a:lnTo>
                    <a:pt x="2371" y="3902"/>
                  </a:lnTo>
                  <a:lnTo>
                    <a:pt x="2448" y="3902"/>
                  </a:lnTo>
                  <a:cubicBezTo>
                    <a:pt x="2448" y="3876"/>
                    <a:pt x="2431" y="3868"/>
                    <a:pt x="2419" y="3853"/>
                  </a:cubicBezTo>
                  <a:lnTo>
                    <a:pt x="2419" y="3853"/>
                  </a:lnTo>
                  <a:cubicBezTo>
                    <a:pt x="2454" y="3819"/>
                    <a:pt x="2486" y="3787"/>
                    <a:pt x="2486" y="3787"/>
                  </a:cubicBezTo>
                  <a:lnTo>
                    <a:pt x="2626" y="3590"/>
                  </a:lnTo>
                  <a:close/>
                  <a:moveTo>
                    <a:pt x="9064" y="1"/>
                  </a:moveTo>
                  <a:lnTo>
                    <a:pt x="9026" y="39"/>
                  </a:lnTo>
                  <a:cubicBezTo>
                    <a:pt x="8721" y="496"/>
                    <a:pt x="8455" y="915"/>
                    <a:pt x="8150" y="1296"/>
                  </a:cubicBezTo>
                  <a:lnTo>
                    <a:pt x="8150" y="1296"/>
                  </a:lnTo>
                  <a:cubicBezTo>
                    <a:pt x="7938" y="1283"/>
                    <a:pt x="7731" y="1276"/>
                    <a:pt x="7524" y="1276"/>
                  </a:cubicBezTo>
                  <a:cubicBezTo>
                    <a:pt x="7210" y="1276"/>
                    <a:pt x="6899" y="1293"/>
                    <a:pt x="6575" y="1335"/>
                  </a:cubicBezTo>
                  <a:lnTo>
                    <a:pt x="6575" y="1335"/>
                  </a:lnTo>
                  <a:lnTo>
                    <a:pt x="5660" y="115"/>
                  </a:lnTo>
                  <a:lnTo>
                    <a:pt x="5660" y="77"/>
                  </a:lnTo>
                  <a:lnTo>
                    <a:pt x="3289" y="1110"/>
                  </a:lnTo>
                  <a:cubicBezTo>
                    <a:pt x="3404" y="1722"/>
                    <a:pt x="3480" y="2219"/>
                    <a:pt x="3557" y="2639"/>
                  </a:cubicBezTo>
                  <a:cubicBezTo>
                    <a:pt x="3251" y="2907"/>
                    <a:pt x="2945" y="3175"/>
                    <a:pt x="2677" y="3519"/>
                  </a:cubicBezTo>
                  <a:cubicBezTo>
                    <a:pt x="2983" y="3213"/>
                    <a:pt x="3251" y="2945"/>
                    <a:pt x="3595" y="2678"/>
                  </a:cubicBezTo>
                  <a:cubicBezTo>
                    <a:pt x="3520" y="2265"/>
                    <a:pt x="3445" y="1779"/>
                    <a:pt x="3334" y="1183"/>
                  </a:cubicBezTo>
                  <a:lnTo>
                    <a:pt x="3334" y="1183"/>
                  </a:lnTo>
                  <a:lnTo>
                    <a:pt x="5631" y="204"/>
                  </a:lnTo>
                  <a:lnTo>
                    <a:pt x="6578" y="1492"/>
                  </a:lnTo>
                  <a:lnTo>
                    <a:pt x="6655" y="1492"/>
                  </a:lnTo>
                  <a:cubicBezTo>
                    <a:pt x="6923" y="1454"/>
                    <a:pt x="7200" y="1435"/>
                    <a:pt x="7477" y="1435"/>
                  </a:cubicBezTo>
                  <a:cubicBezTo>
                    <a:pt x="7754" y="1435"/>
                    <a:pt x="8032" y="1454"/>
                    <a:pt x="8299" y="1492"/>
                  </a:cubicBezTo>
                  <a:lnTo>
                    <a:pt x="8338" y="1492"/>
                  </a:lnTo>
                  <a:lnTo>
                    <a:pt x="8338" y="1454"/>
                  </a:lnTo>
                  <a:lnTo>
                    <a:pt x="9201" y="216"/>
                  </a:lnTo>
                  <a:lnTo>
                    <a:pt x="11465" y="1129"/>
                  </a:lnTo>
                  <a:lnTo>
                    <a:pt x="11465" y="1129"/>
                  </a:lnTo>
                  <a:cubicBezTo>
                    <a:pt x="11391" y="1607"/>
                    <a:pt x="11316" y="2086"/>
                    <a:pt x="11206" y="2601"/>
                  </a:cubicBezTo>
                  <a:lnTo>
                    <a:pt x="11206" y="2639"/>
                  </a:lnTo>
                  <a:lnTo>
                    <a:pt x="11244" y="2678"/>
                  </a:lnTo>
                  <a:cubicBezTo>
                    <a:pt x="11703" y="2984"/>
                    <a:pt x="12086" y="3404"/>
                    <a:pt x="12430" y="3825"/>
                  </a:cubicBezTo>
                  <a:lnTo>
                    <a:pt x="12468" y="3863"/>
                  </a:lnTo>
                  <a:lnTo>
                    <a:pt x="12506" y="3863"/>
                  </a:lnTo>
                  <a:lnTo>
                    <a:pt x="13944" y="3569"/>
                  </a:lnTo>
                  <a:lnTo>
                    <a:pt x="13944" y="3569"/>
                  </a:lnTo>
                  <a:cubicBezTo>
                    <a:pt x="14272" y="4300"/>
                    <a:pt x="14600" y="5064"/>
                    <a:pt x="14929" y="5795"/>
                  </a:cubicBezTo>
                  <a:lnTo>
                    <a:pt x="14929" y="5795"/>
                  </a:lnTo>
                  <a:lnTo>
                    <a:pt x="13730" y="6694"/>
                  </a:lnTo>
                  <a:lnTo>
                    <a:pt x="13692" y="6732"/>
                  </a:lnTo>
                  <a:lnTo>
                    <a:pt x="13692" y="6770"/>
                  </a:lnTo>
                  <a:cubicBezTo>
                    <a:pt x="13769" y="7306"/>
                    <a:pt x="13769" y="7879"/>
                    <a:pt x="13692" y="8415"/>
                  </a:cubicBezTo>
                  <a:lnTo>
                    <a:pt x="13692" y="8453"/>
                  </a:lnTo>
                  <a:lnTo>
                    <a:pt x="13730" y="8491"/>
                  </a:lnTo>
                  <a:lnTo>
                    <a:pt x="14938" y="9296"/>
                  </a:lnTo>
                  <a:lnTo>
                    <a:pt x="14031" y="11582"/>
                  </a:lnTo>
                  <a:lnTo>
                    <a:pt x="14031" y="11582"/>
                  </a:lnTo>
                  <a:lnTo>
                    <a:pt x="12583" y="11360"/>
                  </a:lnTo>
                  <a:lnTo>
                    <a:pt x="12506" y="11360"/>
                  </a:lnTo>
                  <a:lnTo>
                    <a:pt x="12506" y="11398"/>
                  </a:lnTo>
                  <a:cubicBezTo>
                    <a:pt x="12162" y="11819"/>
                    <a:pt x="11780" y="12239"/>
                    <a:pt x="11359" y="12583"/>
                  </a:cubicBezTo>
                  <a:lnTo>
                    <a:pt x="11321" y="12622"/>
                  </a:lnTo>
                  <a:lnTo>
                    <a:pt x="11321" y="12660"/>
                  </a:lnTo>
                  <a:cubicBezTo>
                    <a:pt x="11394" y="13137"/>
                    <a:pt x="11503" y="13650"/>
                    <a:pt x="11579" y="14096"/>
                  </a:cubicBezTo>
                  <a:lnTo>
                    <a:pt x="11579" y="14096"/>
                  </a:lnTo>
                  <a:lnTo>
                    <a:pt x="9352" y="15082"/>
                  </a:lnTo>
                  <a:lnTo>
                    <a:pt x="9352" y="15082"/>
                  </a:lnTo>
                  <a:lnTo>
                    <a:pt x="8491" y="13846"/>
                  </a:lnTo>
                  <a:lnTo>
                    <a:pt x="8452" y="13807"/>
                  </a:lnTo>
                  <a:lnTo>
                    <a:pt x="8414" y="13807"/>
                  </a:lnTo>
                  <a:cubicBezTo>
                    <a:pt x="8101" y="13852"/>
                    <a:pt x="7774" y="13871"/>
                    <a:pt x="7449" y="13871"/>
                  </a:cubicBezTo>
                  <a:cubicBezTo>
                    <a:pt x="7220" y="13871"/>
                    <a:pt x="6991" y="13861"/>
                    <a:pt x="6770" y="13846"/>
                  </a:cubicBezTo>
                  <a:lnTo>
                    <a:pt x="6731" y="13846"/>
                  </a:lnTo>
                  <a:lnTo>
                    <a:pt x="6693" y="13884"/>
                  </a:lnTo>
                  <a:lnTo>
                    <a:pt x="5851" y="15092"/>
                  </a:lnTo>
                  <a:lnTo>
                    <a:pt x="3566" y="14171"/>
                  </a:lnTo>
                  <a:lnTo>
                    <a:pt x="3566" y="14171"/>
                  </a:lnTo>
                  <a:cubicBezTo>
                    <a:pt x="3639" y="13690"/>
                    <a:pt x="3713" y="13178"/>
                    <a:pt x="3786" y="12736"/>
                  </a:cubicBezTo>
                  <a:lnTo>
                    <a:pt x="3786" y="12660"/>
                  </a:lnTo>
                  <a:lnTo>
                    <a:pt x="3748" y="12660"/>
                  </a:lnTo>
                  <a:cubicBezTo>
                    <a:pt x="3327" y="12316"/>
                    <a:pt x="2907" y="11933"/>
                    <a:pt x="2601" y="11513"/>
                  </a:cubicBezTo>
                  <a:lnTo>
                    <a:pt x="2563" y="11474"/>
                  </a:lnTo>
                  <a:lnTo>
                    <a:pt x="2524" y="11474"/>
                  </a:lnTo>
                  <a:lnTo>
                    <a:pt x="1050" y="11732"/>
                  </a:lnTo>
                  <a:lnTo>
                    <a:pt x="1050" y="11732"/>
                  </a:lnTo>
                  <a:lnTo>
                    <a:pt x="101" y="9505"/>
                  </a:lnTo>
                  <a:lnTo>
                    <a:pt x="1300" y="8606"/>
                  </a:lnTo>
                  <a:lnTo>
                    <a:pt x="1339" y="8606"/>
                  </a:lnTo>
                  <a:lnTo>
                    <a:pt x="1339" y="8568"/>
                  </a:lnTo>
                  <a:cubicBezTo>
                    <a:pt x="1262" y="8032"/>
                    <a:pt x="1224" y="7459"/>
                    <a:pt x="1300" y="6923"/>
                  </a:cubicBezTo>
                  <a:lnTo>
                    <a:pt x="1300" y="6885"/>
                  </a:lnTo>
                  <a:lnTo>
                    <a:pt x="1300" y="6847"/>
                  </a:lnTo>
                  <a:cubicBezTo>
                    <a:pt x="1299" y="6858"/>
                    <a:pt x="1297" y="6870"/>
                    <a:pt x="1296" y="6881"/>
                  </a:cubicBezTo>
                  <a:lnTo>
                    <a:pt x="1296" y="6881"/>
                  </a:lnTo>
                  <a:lnTo>
                    <a:pt x="61" y="6021"/>
                  </a:lnTo>
                  <a:lnTo>
                    <a:pt x="61" y="6021"/>
                  </a:lnTo>
                  <a:cubicBezTo>
                    <a:pt x="58" y="6031"/>
                    <a:pt x="54" y="6041"/>
                    <a:pt x="50" y="6051"/>
                  </a:cubicBezTo>
                  <a:lnTo>
                    <a:pt x="50" y="6051"/>
                  </a:lnTo>
                  <a:lnTo>
                    <a:pt x="38" y="6043"/>
                  </a:lnTo>
                  <a:lnTo>
                    <a:pt x="38" y="6082"/>
                  </a:lnTo>
                  <a:cubicBezTo>
                    <a:pt x="42" y="6071"/>
                    <a:pt x="46" y="6061"/>
                    <a:pt x="50" y="6051"/>
                  </a:cubicBezTo>
                  <a:lnTo>
                    <a:pt x="50" y="6051"/>
                  </a:lnTo>
                  <a:lnTo>
                    <a:pt x="1296" y="6882"/>
                  </a:lnTo>
                  <a:lnTo>
                    <a:pt x="1296" y="6882"/>
                  </a:lnTo>
                  <a:cubicBezTo>
                    <a:pt x="1296" y="6882"/>
                    <a:pt x="1296" y="6881"/>
                    <a:pt x="1296" y="6881"/>
                  </a:cubicBezTo>
                  <a:lnTo>
                    <a:pt x="1296" y="6881"/>
                  </a:lnTo>
                  <a:lnTo>
                    <a:pt x="1300" y="6885"/>
                  </a:lnTo>
                  <a:lnTo>
                    <a:pt x="1296" y="6882"/>
                  </a:lnTo>
                  <a:lnTo>
                    <a:pt x="1296" y="6882"/>
                  </a:lnTo>
                  <a:cubicBezTo>
                    <a:pt x="1226" y="7395"/>
                    <a:pt x="1226" y="7943"/>
                    <a:pt x="1296" y="8457"/>
                  </a:cubicBezTo>
                  <a:lnTo>
                    <a:pt x="1296" y="8457"/>
                  </a:lnTo>
                  <a:lnTo>
                    <a:pt x="77" y="9371"/>
                  </a:lnTo>
                  <a:lnTo>
                    <a:pt x="38" y="9409"/>
                  </a:lnTo>
                  <a:lnTo>
                    <a:pt x="38" y="9447"/>
                  </a:lnTo>
                  <a:cubicBezTo>
                    <a:pt x="339" y="10162"/>
                    <a:pt x="677" y="10913"/>
                    <a:pt x="1015" y="11738"/>
                  </a:cubicBezTo>
                  <a:lnTo>
                    <a:pt x="1015" y="11738"/>
                  </a:lnTo>
                  <a:lnTo>
                    <a:pt x="994" y="11742"/>
                  </a:lnTo>
                  <a:lnTo>
                    <a:pt x="1023" y="11756"/>
                  </a:lnTo>
                  <a:lnTo>
                    <a:pt x="1023" y="11756"/>
                  </a:lnTo>
                  <a:cubicBezTo>
                    <a:pt x="1026" y="11764"/>
                    <a:pt x="1029" y="11772"/>
                    <a:pt x="1033" y="11780"/>
                  </a:cubicBezTo>
                  <a:lnTo>
                    <a:pt x="1033" y="11819"/>
                  </a:lnTo>
                  <a:lnTo>
                    <a:pt x="1071" y="11819"/>
                  </a:lnTo>
                  <a:lnTo>
                    <a:pt x="2534" y="11563"/>
                  </a:lnTo>
                  <a:lnTo>
                    <a:pt x="2534" y="11563"/>
                  </a:lnTo>
                  <a:cubicBezTo>
                    <a:pt x="2865" y="11965"/>
                    <a:pt x="3266" y="12368"/>
                    <a:pt x="3703" y="12702"/>
                  </a:cubicBezTo>
                  <a:lnTo>
                    <a:pt x="3703" y="12702"/>
                  </a:lnTo>
                  <a:cubicBezTo>
                    <a:pt x="3629" y="13152"/>
                    <a:pt x="3555" y="13671"/>
                    <a:pt x="3480" y="14190"/>
                  </a:cubicBezTo>
                  <a:lnTo>
                    <a:pt x="3480" y="14228"/>
                  </a:lnTo>
                  <a:lnTo>
                    <a:pt x="3519" y="14228"/>
                  </a:lnTo>
                  <a:lnTo>
                    <a:pt x="5890" y="15184"/>
                  </a:lnTo>
                  <a:lnTo>
                    <a:pt x="5928" y="15222"/>
                  </a:lnTo>
                  <a:lnTo>
                    <a:pt x="5966" y="15146"/>
                  </a:lnTo>
                  <a:lnTo>
                    <a:pt x="6815" y="13928"/>
                  </a:lnTo>
                  <a:lnTo>
                    <a:pt x="6815" y="13928"/>
                  </a:lnTo>
                  <a:cubicBezTo>
                    <a:pt x="7057" y="13959"/>
                    <a:pt x="7292" y="13975"/>
                    <a:pt x="7527" y="13975"/>
                  </a:cubicBezTo>
                  <a:cubicBezTo>
                    <a:pt x="7811" y="13975"/>
                    <a:pt x="8094" y="13951"/>
                    <a:pt x="8386" y="13897"/>
                  </a:cubicBezTo>
                  <a:lnTo>
                    <a:pt x="8386" y="13897"/>
                  </a:lnTo>
                  <a:lnTo>
                    <a:pt x="9294" y="15108"/>
                  </a:lnTo>
                  <a:lnTo>
                    <a:pt x="9332" y="15184"/>
                  </a:lnTo>
                  <a:lnTo>
                    <a:pt x="9370" y="15146"/>
                  </a:lnTo>
                  <a:lnTo>
                    <a:pt x="11742" y="14152"/>
                  </a:lnTo>
                  <a:lnTo>
                    <a:pt x="11780" y="14113"/>
                  </a:lnTo>
                  <a:lnTo>
                    <a:pt x="11780" y="14037"/>
                  </a:lnTo>
                  <a:cubicBezTo>
                    <a:pt x="11705" y="13590"/>
                    <a:pt x="11595" y="13071"/>
                    <a:pt x="11518" y="12585"/>
                  </a:cubicBezTo>
                  <a:lnTo>
                    <a:pt x="11518" y="12585"/>
                  </a:lnTo>
                  <a:cubicBezTo>
                    <a:pt x="11910" y="12259"/>
                    <a:pt x="12300" y="11868"/>
                    <a:pt x="12626" y="11443"/>
                  </a:cubicBezTo>
                  <a:lnTo>
                    <a:pt x="12626" y="11443"/>
                  </a:lnTo>
                  <a:lnTo>
                    <a:pt x="14002" y="11654"/>
                  </a:lnTo>
                  <a:lnTo>
                    <a:pt x="14002" y="11654"/>
                  </a:lnTo>
                  <a:lnTo>
                    <a:pt x="13998" y="11666"/>
                  </a:lnTo>
                  <a:lnTo>
                    <a:pt x="14008" y="11655"/>
                  </a:lnTo>
                  <a:lnTo>
                    <a:pt x="14008" y="11655"/>
                  </a:lnTo>
                  <a:lnTo>
                    <a:pt x="14075" y="11666"/>
                  </a:lnTo>
                  <a:lnTo>
                    <a:pt x="14151" y="11666"/>
                  </a:lnTo>
                  <a:lnTo>
                    <a:pt x="14189" y="11627"/>
                  </a:lnTo>
                  <a:cubicBezTo>
                    <a:pt x="14495" y="10786"/>
                    <a:pt x="14801" y="10021"/>
                    <a:pt x="15145" y="9218"/>
                  </a:cubicBezTo>
                  <a:lnTo>
                    <a:pt x="15145" y="9180"/>
                  </a:lnTo>
                  <a:lnTo>
                    <a:pt x="15069" y="9141"/>
                  </a:lnTo>
                  <a:lnTo>
                    <a:pt x="13848" y="8290"/>
                  </a:lnTo>
                  <a:lnTo>
                    <a:pt x="13848" y="8290"/>
                  </a:lnTo>
                  <a:cubicBezTo>
                    <a:pt x="13882" y="7748"/>
                    <a:pt x="13881" y="7207"/>
                    <a:pt x="13813" y="6700"/>
                  </a:cubicBezTo>
                  <a:lnTo>
                    <a:pt x="13813" y="6700"/>
                  </a:lnTo>
                  <a:lnTo>
                    <a:pt x="15031" y="5814"/>
                  </a:lnTo>
                  <a:lnTo>
                    <a:pt x="15069" y="5776"/>
                  </a:lnTo>
                  <a:lnTo>
                    <a:pt x="15069" y="5737"/>
                  </a:lnTo>
                  <a:cubicBezTo>
                    <a:pt x="14687" y="4934"/>
                    <a:pt x="14381" y="4131"/>
                    <a:pt x="14036" y="3366"/>
                  </a:cubicBezTo>
                  <a:lnTo>
                    <a:pt x="13998" y="3328"/>
                  </a:lnTo>
                  <a:lnTo>
                    <a:pt x="13960" y="3328"/>
                  </a:lnTo>
                  <a:lnTo>
                    <a:pt x="12496" y="3621"/>
                  </a:lnTo>
                  <a:lnTo>
                    <a:pt x="12496" y="3621"/>
                  </a:lnTo>
                  <a:cubicBezTo>
                    <a:pt x="12156" y="3208"/>
                    <a:pt x="11744" y="2796"/>
                    <a:pt x="11331" y="2457"/>
                  </a:cubicBezTo>
                  <a:lnTo>
                    <a:pt x="11331" y="2457"/>
                  </a:lnTo>
                  <a:cubicBezTo>
                    <a:pt x="11404" y="1979"/>
                    <a:pt x="11477" y="1470"/>
                    <a:pt x="11550" y="995"/>
                  </a:cubicBezTo>
                  <a:lnTo>
                    <a:pt x="11550" y="957"/>
                  </a:lnTo>
                  <a:lnTo>
                    <a:pt x="11474" y="957"/>
                  </a:lnTo>
                  <a:lnTo>
                    <a:pt x="9103" y="1"/>
                  </a:lnTo>
                  <a:close/>
                </a:path>
              </a:pathLst>
            </a:custGeom>
            <a:solidFill>
              <a:srgbClr val="A4C1FF">
                <a:alpha val="86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24"/>
            <p:cNvSpPr/>
            <p:nvPr/>
          </p:nvSpPr>
          <p:spPr>
            <a:xfrm>
              <a:off x="8226513" y="2459388"/>
              <a:ext cx="223775" cy="224725"/>
            </a:xfrm>
            <a:custGeom>
              <a:avLst/>
              <a:gdLst/>
              <a:ahLst/>
              <a:cxnLst/>
              <a:rect l="l" t="t" r="r" b="b"/>
              <a:pathLst>
                <a:path w="8951" h="8989" extrusionOk="0">
                  <a:moveTo>
                    <a:pt x="4495" y="2802"/>
                  </a:moveTo>
                  <a:cubicBezTo>
                    <a:pt x="4692" y="2802"/>
                    <a:pt x="4893" y="2836"/>
                    <a:pt x="5087" y="2907"/>
                  </a:cubicBezTo>
                  <a:cubicBezTo>
                    <a:pt x="6464" y="3442"/>
                    <a:pt x="6464" y="5355"/>
                    <a:pt x="5125" y="5928"/>
                  </a:cubicBezTo>
                  <a:cubicBezTo>
                    <a:pt x="4896" y="6033"/>
                    <a:pt x="4666" y="6081"/>
                    <a:pt x="4444" y="6081"/>
                  </a:cubicBezTo>
                  <a:cubicBezTo>
                    <a:pt x="3372" y="6081"/>
                    <a:pt x="2508" y="4966"/>
                    <a:pt x="2984" y="3825"/>
                  </a:cubicBezTo>
                  <a:cubicBezTo>
                    <a:pt x="3219" y="3178"/>
                    <a:pt x="3839" y="2802"/>
                    <a:pt x="4495" y="2802"/>
                  </a:cubicBezTo>
                  <a:close/>
                  <a:moveTo>
                    <a:pt x="5431" y="0"/>
                  </a:moveTo>
                  <a:lnTo>
                    <a:pt x="4896" y="765"/>
                  </a:lnTo>
                  <a:cubicBezTo>
                    <a:pt x="4743" y="746"/>
                    <a:pt x="4580" y="737"/>
                    <a:pt x="4413" y="737"/>
                  </a:cubicBezTo>
                  <a:cubicBezTo>
                    <a:pt x="4246" y="737"/>
                    <a:pt x="4074" y="746"/>
                    <a:pt x="3902" y="765"/>
                  </a:cubicBezTo>
                  <a:lnTo>
                    <a:pt x="3366" y="39"/>
                  </a:lnTo>
                  <a:lnTo>
                    <a:pt x="1951" y="650"/>
                  </a:lnTo>
                  <a:lnTo>
                    <a:pt x="2142" y="1530"/>
                  </a:lnTo>
                  <a:cubicBezTo>
                    <a:pt x="1875" y="1760"/>
                    <a:pt x="1645" y="1989"/>
                    <a:pt x="1454" y="2257"/>
                  </a:cubicBezTo>
                  <a:lnTo>
                    <a:pt x="574" y="2104"/>
                  </a:lnTo>
                  <a:lnTo>
                    <a:pt x="0" y="3519"/>
                  </a:lnTo>
                  <a:lnTo>
                    <a:pt x="765" y="4054"/>
                  </a:lnTo>
                  <a:cubicBezTo>
                    <a:pt x="689" y="4399"/>
                    <a:pt x="689" y="4705"/>
                    <a:pt x="765" y="5049"/>
                  </a:cubicBezTo>
                  <a:lnTo>
                    <a:pt x="0" y="5584"/>
                  </a:lnTo>
                  <a:lnTo>
                    <a:pt x="612" y="6999"/>
                  </a:lnTo>
                  <a:lnTo>
                    <a:pt x="1530" y="6808"/>
                  </a:lnTo>
                  <a:cubicBezTo>
                    <a:pt x="1722" y="7076"/>
                    <a:pt x="1951" y="7305"/>
                    <a:pt x="2219" y="7535"/>
                  </a:cubicBezTo>
                  <a:lnTo>
                    <a:pt x="2104" y="8414"/>
                  </a:lnTo>
                  <a:lnTo>
                    <a:pt x="3519" y="8988"/>
                  </a:lnTo>
                  <a:lnTo>
                    <a:pt x="4016" y="8261"/>
                  </a:lnTo>
                  <a:cubicBezTo>
                    <a:pt x="4188" y="8281"/>
                    <a:pt x="4351" y="8290"/>
                    <a:pt x="4514" y="8290"/>
                  </a:cubicBezTo>
                  <a:cubicBezTo>
                    <a:pt x="4676" y="8290"/>
                    <a:pt x="4839" y="8281"/>
                    <a:pt x="5011" y="8261"/>
                  </a:cubicBezTo>
                  <a:lnTo>
                    <a:pt x="5546" y="8988"/>
                  </a:lnTo>
                  <a:lnTo>
                    <a:pt x="6961" y="8376"/>
                  </a:lnTo>
                  <a:lnTo>
                    <a:pt x="6770" y="7497"/>
                  </a:lnTo>
                  <a:cubicBezTo>
                    <a:pt x="7038" y="7267"/>
                    <a:pt x="7267" y="7038"/>
                    <a:pt x="7497" y="6770"/>
                  </a:cubicBezTo>
                  <a:lnTo>
                    <a:pt x="8376" y="6923"/>
                  </a:lnTo>
                  <a:lnTo>
                    <a:pt x="8950" y="5469"/>
                  </a:lnTo>
                  <a:lnTo>
                    <a:pt x="8185" y="4972"/>
                  </a:lnTo>
                  <a:cubicBezTo>
                    <a:pt x="8223" y="4628"/>
                    <a:pt x="8223" y="4284"/>
                    <a:pt x="8185" y="3978"/>
                  </a:cubicBezTo>
                  <a:lnTo>
                    <a:pt x="8950" y="3404"/>
                  </a:lnTo>
                  <a:lnTo>
                    <a:pt x="8338" y="2027"/>
                  </a:lnTo>
                  <a:lnTo>
                    <a:pt x="7420" y="2180"/>
                  </a:lnTo>
                  <a:cubicBezTo>
                    <a:pt x="7229" y="1913"/>
                    <a:pt x="6999" y="1683"/>
                    <a:pt x="6732" y="1492"/>
                  </a:cubicBezTo>
                  <a:lnTo>
                    <a:pt x="6847" y="574"/>
                  </a:lnTo>
                  <a:lnTo>
                    <a:pt x="5431"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Picture 8">
            <a:extLst>
              <a:ext uri="{FF2B5EF4-FFF2-40B4-BE49-F238E27FC236}">
                <a16:creationId xmlns:a16="http://schemas.microsoft.com/office/drawing/2014/main" id="{9A33D1D3-E658-41FE-AB6C-56DF944881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19781" y="825580"/>
            <a:ext cx="404093" cy="40409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Facultad de Instrumentación Electrónica UV - College &amp; University |  Facebook - 463 Photos">
            <a:extLst>
              <a:ext uri="{FF2B5EF4-FFF2-40B4-BE49-F238E27FC236}">
                <a16:creationId xmlns:a16="http://schemas.microsoft.com/office/drawing/2014/main" id="{A3446FAB-2939-436A-BB3E-907BAEC1051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4760" y="945286"/>
            <a:ext cx="866830" cy="86683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13" name="Google Shape;413;p25"/>
          <p:cNvSpPr txBox="1">
            <a:spLocks noGrp="1"/>
          </p:cNvSpPr>
          <p:nvPr>
            <p:ph type="title"/>
          </p:nvPr>
        </p:nvSpPr>
        <p:spPr>
          <a:xfrm>
            <a:off x="4372391" y="193160"/>
            <a:ext cx="4177800" cy="650100"/>
          </a:xfrm>
          <a:prstGeom prst="rect">
            <a:avLst/>
          </a:prstGeom>
        </p:spPr>
        <p:txBody>
          <a:bodyPr spcFirstLastPara="1" wrap="square" lIns="91425" tIns="91425" rIns="91425" bIns="91425" anchor="t" anchorCtr="0">
            <a:noAutofit/>
          </a:bodyPr>
          <a:lstStyle/>
          <a:p>
            <a:r>
              <a:rPr lang="es-MX"/>
              <a:t>Sensores de presión</a:t>
            </a:r>
            <a:endParaRPr lang="en"/>
          </a:p>
        </p:txBody>
      </p:sp>
      <p:sp>
        <p:nvSpPr>
          <p:cNvPr id="3" name="TextBox 2">
            <a:extLst>
              <a:ext uri="{FF2B5EF4-FFF2-40B4-BE49-F238E27FC236}">
                <a16:creationId xmlns:a16="http://schemas.microsoft.com/office/drawing/2014/main" id="{B6202602-F911-4E5F-B2E0-57494F01DABD}"/>
              </a:ext>
            </a:extLst>
          </p:cNvPr>
          <p:cNvSpPr txBox="1"/>
          <p:nvPr/>
        </p:nvSpPr>
        <p:spPr>
          <a:xfrm>
            <a:off x="3397190" y="2486025"/>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pic>
        <p:nvPicPr>
          <p:cNvPr id="2" name="Imagen 1">
            <a:extLst>
              <a:ext uri="{FF2B5EF4-FFF2-40B4-BE49-F238E27FC236}">
                <a16:creationId xmlns:a16="http://schemas.microsoft.com/office/drawing/2014/main" id="{626862D8-1A9C-4002-B9A3-59401E0F2A24}"/>
              </a:ext>
            </a:extLst>
          </p:cNvPr>
          <p:cNvPicPr>
            <a:picLocks noChangeAspect="1"/>
          </p:cNvPicPr>
          <p:nvPr/>
        </p:nvPicPr>
        <p:blipFill>
          <a:blip r:embed="rId3"/>
          <a:stretch>
            <a:fillRect/>
          </a:stretch>
        </p:blipFill>
        <p:spPr>
          <a:xfrm>
            <a:off x="4047447" y="843260"/>
            <a:ext cx="4478862" cy="3371850"/>
          </a:xfrm>
          <a:prstGeom prst="rect">
            <a:avLst/>
          </a:prstGeom>
        </p:spPr>
      </p:pic>
      <p:pic>
        <p:nvPicPr>
          <p:cNvPr id="7172" name="Picture 4" descr="Barómetro Elecrow, módulo BMP180, GY 68 de reemplazo BMP085, Sensor de  presión barométrica Digital para Arduino Raspberry Pi|sensor de  presión|sensor de presión barométricasensores para arduino - AliExpress">
            <a:extLst>
              <a:ext uri="{FF2B5EF4-FFF2-40B4-BE49-F238E27FC236}">
                <a16:creationId xmlns:a16="http://schemas.microsoft.com/office/drawing/2014/main" id="{D3C4E72A-5275-45D6-9FA0-506C9E983C2E}"/>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069947" y="797688"/>
            <a:ext cx="1391344" cy="1391344"/>
          </a:xfrm>
          <a:prstGeom prst="rect">
            <a:avLst/>
          </a:prstGeom>
          <a:noFill/>
          <a:extLst>
            <a:ext uri="{909E8E84-426E-40DD-AFC4-6F175D3DCCD1}">
              <a14:hiddenFill xmlns:a14="http://schemas.microsoft.com/office/drawing/2010/main">
                <a:solidFill>
                  <a:srgbClr val="FFFFFF"/>
                </a:solidFill>
              </a14:hiddenFill>
            </a:ext>
          </a:extLst>
        </p:spPr>
      </p:pic>
      <p:pic>
        <p:nvPicPr>
          <p:cNvPr id="7178" name="Picture 10" descr="Sensor de presión HK3025 5.0MPa - Naylamp Mechatronics - Perú">
            <a:extLst>
              <a:ext uri="{FF2B5EF4-FFF2-40B4-BE49-F238E27FC236}">
                <a16:creationId xmlns:a16="http://schemas.microsoft.com/office/drawing/2014/main" id="{E5104C48-BC7A-4F68-A310-A4B1F5DA9BEE}"/>
              </a:ext>
            </a:extLst>
          </p:cNvPr>
          <p:cNvPicPr>
            <a:picLocks noChangeAspect="1" noChangeArrowheads="1"/>
          </p:cNvPicPr>
          <p:nvPr/>
        </p:nvPicPr>
        <p:blipFill>
          <a:blip r:embed="rId5">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6890816" y="1902926"/>
            <a:ext cx="1325014" cy="1325014"/>
          </a:xfrm>
          <a:prstGeom prst="rect">
            <a:avLst/>
          </a:prstGeom>
          <a:noFill/>
          <a:extLst>
            <a:ext uri="{909E8E84-426E-40DD-AFC4-6F175D3DCCD1}">
              <a14:hiddenFill xmlns:a14="http://schemas.microsoft.com/office/drawing/2010/main">
                <a:solidFill>
                  <a:srgbClr val="FFFFFF"/>
                </a:solidFill>
              </a14:hiddenFill>
            </a:ext>
          </a:extLst>
        </p:spPr>
      </p:pic>
      <p:pic>
        <p:nvPicPr>
          <p:cNvPr id="7180" name="Picture 12" descr="24PCFFA6D | Sensor de Presión Diferencial para Diversos Fluidos, 0 →  100psi, 10 V dc | RS Components">
            <a:extLst>
              <a:ext uri="{FF2B5EF4-FFF2-40B4-BE49-F238E27FC236}">
                <a16:creationId xmlns:a16="http://schemas.microsoft.com/office/drawing/2014/main" id="{E8AD4A7E-A228-48F4-9063-57FEBCFB83FA}"/>
              </a:ext>
            </a:extLst>
          </p:cNvPr>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465822" y="2869065"/>
            <a:ext cx="1089748" cy="971937"/>
          </a:xfrm>
          <a:prstGeom prst="rect">
            <a:avLst/>
          </a:prstGeom>
          <a:noFill/>
          <a:extLst>
            <a:ext uri="{909E8E84-426E-40DD-AFC4-6F175D3DCCD1}">
              <a14:hiddenFill xmlns:a14="http://schemas.microsoft.com/office/drawing/2010/main">
                <a:solidFill>
                  <a:srgbClr val="FFFFFF"/>
                </a:solidFill>
              </a14:hiddenFill>
            </a:ext>
          </a:extLst>
        </p:spPr>
      </p:pic>
      <p:pic>
        <p:nvPicPr>
          <p:cNvPr id="7182" name="Picture 14" descr="Sensor de presión fuerza MF01 | HeTPro">
            <a:extLst>
              <a:ext uri="{FF2B5EF4-FFF2-40B4-BE49-F238E27FC236}">
                <a16:creationId xmlns:a16="http://schemas.microsoft.com/office/drawing/2014/main" id="{5A26A80F-B155-4BBA-A66E-0CD325946863}"/>
              </a:ext>
            </a:extLst>
          </p:cNvPr>
          <p:cNvPicPr>
            <a:picLocks noChangeAspect="1" noChangeArrowheads="1"/>
          </p:cNvPicPr>
          <p:nvPr/>
        </p:nvPicPr>
        <p:blipFill>
          <a:blip r:embed="rId7">
            <a:clrChange>
              <a:clrFrom>
                <a:srgbClr val="FDFDFD"/>
              </a:clrFrom>
              <a:clrTo>
                <a:srgbClr val="FDFDFD">
                  <a:alpha val="0"/>
                </a:srgbClr>
              </a:clrTo>
            </a:clrChange>
            <a:extLst>
              <a:ext uri="{28A0092B-C50C-407E-A947-70E740481C1C}">
                <a14:useLocalDpi xmlns:a14="http://schemas.microsoft.com/office/drawing/2010/main" val="0"/>
              </a:ext>
            </a:extLst>
          </a:blip>
          <a:srcRect/>
          <a:stretch>
            <a:fillRect/>
          </a:stretch>
        </p:blipFill>
        <p:spPr bwMode="auto">
          <a:xfrm>
            <a:off x="4647820" y="2132552"/>
            <a:ext cx="1067828" cy="800871"/>
          </a:xfrm>
          <a:prstGeom prst="rect">
            <a:avLst/>
          </a:prstGeom>
          <a:noFill/>
          <a:extLst>
            <a:ext uri="{909E8E84-426E-40DD-AFC4-6F175D3DCCD1}">
              <a14:hiddenFill xmlns:a14="http://schemas.microsoft.com/office/drawing/2010/main">
                <a:solidFill>
                  <a:srgbClr val="FFFFFF"/>
                </a:solidFill>
              </a14:hiddenFill>
            </a:ext>
          </a:extLst>
        </p:spPr>
      </p:pic>
      <p:sp>
        <p:nvSpPr>
          <p:cNvPr id="10" name="CuadroTexto 9">
            <a:extLst>
              <a:ext uri="{FF2B5EF4-FFF2-40B4-BE49-F238E27FC236}">
                <a16:creationId xmlns:a16="http://schemas.microsoft.com/office/drawing/2014/main" id="{616FA4A6-3DF1-413C-9664-4F07046892D4}"/>
              </a:ext>
            </a:extLst>
          </p:cNvPr>
          <p:cNvSpPr txBox="1"/>
          <p:nvPr/>
        </p:nvSpPr>
        <p:spPr>
          <a:xfrm>
            <a:off x="548753" y="767116"/>
            <a:ext cx="3373308" cy="3383106"/>
          </a:xfrm>
          <a:prstGeom prst="rect">
            <a:avLst/>
          </a:prstGeom>
          <a:noFill/>
        </p:spPr>
        <p:txBody>
          <a:bodyPr wrap="square" rtlCol="0">
            <a:spAutoFit/>
          </a:bodyPr>
          <a:lstStyle/>
          <a:p>
            <a:pPr algn="just">
              <a:lnSpc>
                <a:spcPct val="150000"/>
              </a:lnSpc>
            </a:pPr>
            <a:r>
              <a:rPr lang="es-ES" sz="1200">
                <a:solidFill>
                  <a:schemeClr val="tx1"/>
                </a:solidFill>
                <a:latin typeface="Times New Roman" panose="02020603050405020304" pitchFamily="18" charset="0"/>
                <a:ea typeface="Nanum Gothic Coding" panose="020B0604020202020204" charset="-127"/>
                <a:cs typeface="Times New Roman" panose="02020603050405020304" pitchFamily="18" charset="0"/>
              </a:rPr>
              <a:t>U</a:t>
            </a:r>
            <a:r>
              <a:rPr lang="es-ES" sz="1200" b="0" i="0">
                <a:solidFill>
                  <a:schemeClr val="tx1"/>
                </a:solidFill>
                <a:effectLst/>
                <a:latin typeface="Times New Roman" panose="02020603050405020304" pitchFamily="18" charset="0"/>
                <a:ea typeface="Nanum Gothic Coding" panose="020B0604020202020204" charset="-127"/>
                <a:cs typeface="Times New Roman" panose="02020603050405020304" pitchFamily="18" charset="0"/>
              </a:rPr>
              <a:t>n </a:t>
            </a:r>
            <a:r>
              <a:rPr lang="es-ES" sz="1200" b="1" i="0">
                <a:solidFill>
                  <a:schemeClr val="tx1"/>
                </a:solidFill>
                <a:effectLst/>
                <a:latin typeface="Times New Roman" panose="02020603050405020304" pitchFamily="18" charset="0"/>
                <a:ea typeface="Nanum Gothic Coding" panose="020B0604020202020204" charset="-127"/>
                <a:cs typeface="Times New Roman" panose="02020603050405020304" pitchFamily="18" charset="0"/>
              </a:rPr>
              <a:t>sensor de presión</a:t>
            </a:r>
            <a:r>
              <a:rPr lang="es-ES" sz="1200" b="0" i="0">
                <a:solidFill>
                  <a:schemeClr val="tx1"/>
                </a:solidFill>
                <a:effectLst/>
                <a:latin typeface="Times New Roman" panose="02020603050405020304" pitchFamily="18" charset="0"/>
                <a:ea typeface="Nanum Gothic Coding" panose="020B0604020202020204" charset="-127"/>
                <a:cs typeface="Times New Roman" panose="02020603050405020304" pitchFamily="18" charset="0"/>
              </a:rPr>
              <a:t> es un instrumento compuesto por un elemento detector de presión con el que se determina la presión real aplicada al sensor.</a:t>
            </a:r>
          </a:p>
          <a:p>
            <a:pPr algn="just">
              <a:lnSpc>
                <a:spcPct val="150000"/>
              </a:lnSpc>
            </a:pPr>
            <a:endParaRPr lang="es-ES" sz="1200" b="0" i="0">
              <a:solidFill>
                <a:schemeClr val="tx1"/>
              </a:solidFill>
              <a:effectLst/>
              <a:latin typeface="Times New Roman" panose="02020603050405020304" pitchFamily="18" charset="0"/>
              <a:ea typeface="Nanum Gothic Coding" panose="020B0604020202020204" charset="-127"/>
              <a:cs typeface="Times New Roman" panose="02020603050405020304" pitchFamily="18" charset="0"/>
            </a:endParaRPr>
          </a:p>
          <a:p>
            <a:pPr algn="just">
              <a:lnSpc>
                <a:spcPct val="150000"/>
              </a:lnSpc>
            </a:pPr>
            <a:r>
              <a:rPr lang="es-ES" sz="1200" b="0" i="0">
                <a:solidFill>
                  <a:schemeClr val="tx1"/>
                </a:solidFill>
                <a:effectLst/>
                <a:latin typeface="Times New Roman" panose="02020603050405020304" pitchFamily="18" charset="0"/>
                <a:ea typeface="Nanum Gothic Coding" panose="020B0604020202020204" charset="-127"/>
                <a:cs typeface="Times New Roman" panose="02020603050405020304" pitchFamily="18" charset="0"/>
              </a:rPr>
              <a:t>Utilizando distintos principios de funcionamiento que convierten esta información en una señal de salida.</a:t>
            </a:r>
          </a:p>
          <a:p>
            <a:pPr marL="171450" indent="-171450" algn="just">
              <a:lnSpc>
                <a:spcPct val="150000"/>
              </a:lnSpc>
              <a:buClr>
                <a:schemeClr val="tx1"/>
              </a:buClr>
              <a:buFont typeface="Arial" panose="020B0604020202020204" pitchFamily="34" charset="0"/>
              <a:buChar char="•"/>
            </a:pPr>
            <a:r>
              <a:rPr lang="es-MX" sz="1200">
                <a:solidFill>
                  <a:schemeClr val="tx1"/>
                </a:solidFill>
                <a:latin typeface="Times New Roman" panose="02020603050405020304" pitchFamily="18" charset="0"/>
                <a:ea typeface="Nanum Gothic Coding" panose="020B0604020202020204" charset="-127"/>
                <a:cs typeface="Times New Roman" panose="02020603050405020304" pitchFamily="18" charset="0"/>
              </a:rPr>
              <a:t>HK3022</a:t>
            </a:r>
            <a:endParaRPr lang="es-ES" sz="1200">
              <a:solidFill>
                <a:schemeClr val="tx1"/>
              </a:solidFill>
              <a:latin typeface="Times New Roman" panose="02020603050405020304" pitchFamily="18" charset="0"/>
              <a:ea typeface="Nanum Gothic Coding" panose="020B0604020202020204" charset="-127"/>
              <a:cs typeface="Times New Roman" panose="02020603050405020304" pitchFamily="18" charset="0"/>
            </a:endParaRPr>
          </a:p>
          <a:p>
            <a:pPr marL="171450" indent="-171450" algn="just">
              <a:lnSpc>
                <a:spcPct val="150000"/>
              </a:lnSpc>
              <a:buClr>
                <a:schemeClr val="tx1"/>
              </a:buClr>
              <a:buFont typeface="Arial" panose="020B0604020202020204" pitchFamily="34" charset="0"/>
              <a:buChar char="•"/>
            </a:pPr>
            <a:r>
              <a:rPr lang="es-MX" sz="1200" i="0">
                <a:solidFill>
                  <a:schemeClr val="tx1"/>
                </a:solidFill>
                <a:effectLst/>
                <a:latin typeface="Times New Roman" panose="02020603050405020304" pitchFamily="18" charset="0"/>
                <a:cs typeface="Times New Roman" panose="02020603050405020304" pitchFamily="18" charset="0"/>
              </a:rPr>
              <a:t>Bmp180</a:t>
            </a:r>
          </a:p>
          <a:p>
            <a:pPr marL="171450" indent="-171450" algn="just">
              <a:lnSpc>
                <a:spcPct val="150000"/>
              </a:lnSpc>
              <a:buClr>
                <a:schemeClr val="tx1"/>
              </a:buClr>
              <a:buFont typeface="Arial" panose="020B0604020202020204" pitchFamily="34" charset="0"/>
              <a:buChar char="•"/>
            </a:pPr>
            <a:r>
              <a:rPr lang="es-MX" sz="1200">
                <a:solidFill>
                  <a:schemeClr val="tx1"/>
                </a:solidFill>
                <a:latin typeface="Times New Roman" panose="02020603050405020304" pitchFamily="18" charset="0"/>
                <a:ea typeface="Nanum Gothic Coding" panose="020B0604020202020204" charset="-127"/>
                <a:cs typeface="Times New Roman" panose="02020603050405020304" pitchFamily="18" charset="0"/>
              </a:rPr>
              <a:t>MF01-N-221-A01</a:t>
            </a:r>
          </a:p>
          <a:p>
            <a:pPr marL="171450" indent="-171450" algn="just">
              <a:lnSpc>
                <a:spcPct val="150000"/>
              </a:lnSpc>
              <a:buClr>
                <a:schemeClr val="tx1"/>
              </a:buClr>
              <a:buFont typeface="Arial" panose="020B0604020202020204" pitchFamily="34" charset="0"/>
              <a:buChar char="•"/>
            </a:pPr>
            <a:r>
              <a:rPr lang="es-ES" sz="1200" b="0" i="0">
                <a:solidFill>
                  <a:schemeClr val="tx1"/>
                </a:solidFill>
                <a:effectLst/>
                <a:latin typeface="Times New Roman" panose="02020603050405020304" pitchFamily="18" charset="0"/>
                <a:cs typeface="Times New Roman" panose="02020603050405020304" pitchFamily="18" charset="0"/>
              </a:rPr>
              <a:t>Sensores de baja presión Honeywell serie 24PC</a:t>
            </a:r>
          </a:p>
          <a:p>
            <a:pPr algn="just">
              <a:lnSpc>
                <a:spcPct val="150000"/>
              </a:lnSpc>
            </a:pPr>
            <a:endParaRPr lang="es-MX" sz="1200">
              <a:solidFill>
                <a:schemeClr val="tx1"/>
              </a:solidFill>
              <a:latin typeface="Times New Roman" panose="02020603050405020304" pitchFamily="18" charset="0"/>
              <a:ea typeface="Nanum Gothic Coding" panose="020B0604020202020204" charset="-127"/>
              <a:cs typeface="Times New Roman" panose="02020603050405020304" pitchFamily="18" charset="0"/>
            </a:endParaRPr>
          </a:p>
        </p:txBody>
      </p:sp>
      <p:grpSp>
        <p:nvGrpSpPr>
          <p:cNvPr id="23" name="Google Shape;1715;p34">
            <a:extLst>
              <a:ext uri="{FF2B5EF4-FFF2-40B4-BE49-F238E27FC236}">
                <a16:creationId xmlns:a16="http://schemas.microsoft.com/office/drawing/2014/main" id="{328A6FD6-E8B3-45BA-BA11-5D6F2F33381B}"/>
              </a:ext>
            </a:extLst>
          </p:cNvPr>
          <p:cNvGrpSpPr/>
          <p:nvPr/>
        </p:nvGrpSpPr>
        <p:grpSpPr>
          <a:xfrm>
            <a:off x="7764626" y="4817396"/>
            <a:ext cx="430260" cy="511750"/>
            <a:chOff x="1150025" y="4484700"/>
            <a:chExt cx="924250" cy="980500"/>
          </a:xfrm>
        </p:grpSpPr>
        <p:sp>
          <p:nvSpPr>
            <p:cNvPr id="24" name="Google Shape;1716;p34">
              <a:extLst>
                <a:ext uri="{FF2B5EF4-FFF2-40B4-BE49-F238E27FC236}">
                  <a16:creationId xmlns:a16="http://schemas.microsoft.com/office/drawing/2014/main" id="{97F5C9BD-BECE-4FFE-9CA1-B0FC761EFB4E}"/>
                </a:ext>
              </a:extLst>
            </p:cNvPr>
            <p:cNvSpPr/>
            <p:nvPr/>
          </p:nvSpPr>
          <p:spPr>
            <a:xfrm>
              <a:off x="1150025" y="4484700"/>
              <a:ext cx="687425" cy="885775"/>
            </a:xfrm>
            <a:custGeom>
              <a:avLst/>
              <a:gdLst/>
              <a:ahLst/>
              <a:cxnLst/>
              <a:rect l="l" t="t" r="r" b="b"/>
              <a:pathLst>
                <a:path w="27497" h="35431" extrusionOk="0">
                  <a:moveTo>
                    <a:pt x="3414" y="0"/>
                  </a:moveTo>
                  <a:cubicBezTo>
                    <a:pt x="2067" y="0"/>
                    <a:pt x="694" y="853"/>
                    <a:pt x="361" y="2170"/>
                  </a:cubicBezTo>
                  <a:cubicBezTo>
                    <a:pt x="0" y="3533"/>
                    <a:pt x="802" y="4922"/>
                    <a:pt x="1670" y="6045"/>
                  </a:cubicBezTo>
                  <a:cubicBezTo>
                    <a:pt x="2966" y="7688"/>
                    <a:pt x="4489" y="9144"/>
                    <a:pt x="6200" y="10360"/>
                  </a:cubicBezTo>
                  <a:cubicBezTo>
                    <a:pt x="6507" y="10574"/>
                    <a:pt x="6841" y="10814"/>
                    <a:pt x="6961" y="11162"/>
                  </a:cubicBezTo>
                  <a:cubicBezTo>
                    <a:pt x="7175" y="11816"/>
                    <a:pt x="6560" y="12458"/>
                    <a:pt x="5919" y="12672"/>
                  </a:cubicBezTo>
                  <a:cubicBezTo>
                    <a:pt x="5184" y="12912"/>
                    <a:pt x="4396" y="12832"/>
                    <a:pt x="3648" y="12925"/>
                  </a:cubicBezTo>
                  <a:cubicBezTo>
                    <a:pt x="2886" y="13019"/>
                    <a:pt x="2058" y="13353"/>
                    <a:pt x="1777" y="14074"/>
                  </a:cubicBezTo>
                  <a:cubicBezTo>
                    <a:pt x="1376" y="15077"/>
                    <a:pt x="2205" y="16105"/>
                    <a:pt x="3020" y="16787"/>
                  </a:cubicBezTo>
                  <a:cubicBezTo>
                    <a:pt x="4663" y="18163"/>
                    <a:pt x="6534" y="19232"/>
                    <a:pt x="8538" y="19967"/>
                  </a:cubicBezTo>
                  <a:cubicBezTo>
                    <a:pt x="9259" y="20220"/>
                    <a:pt x="10007" y="20461"/>
                    <a:pt x="10582" y="20969"/>
                  </a:cubicBezTo>
                  <a:cubicBezTo>
                    <a:pt x="11156" y="21463"/>
                    <a:pt x="11517" y="22345"/>
                    <a:pt x="11156" y="23026"/>
                  </a:cubicBezTo>
                  <a:cubicBezTo>
                    <a:pt x="10872" y="23584"/>
                    <a:pt x="10220" y="23838"/>
                    <a:pt x="9575" y="23838"/>
                  </a:cubicBezTo>
                  <a:cubicBezTo>
                    <a:pt x="9432" y="23838"/>
                    <a:pt x="9290" y="23825"/>
                    <a:pt x="9152" y="23801"/>
                  </a:cubicBezTo>
                  <a:cubicBezTo>
                    <a:pt x="8404" y="23654"/>
                    <a:pt x="7736" y="23253"/>
                    <a:pt x="7028" y="22986"/>
                  </a:cubicBezTo>
                  <a:cubicBezTo>
                    <a:pt x="6533" y="22798"/>
                    <a:pt x="5983" y="22692"/>
                    <a:pt x="5444" y="22692"/>
                  </a:cubicBezTo>
                  <a:cubicBezTo>
                    <a:pt x="4526" y="22692"/>
                    <a:pt x="3638" y="22997"/>
                    <a:pt x="3100" y="23721"/>
                  </a:cubicBezTo>
                  <a:cubicBezTo>
                    <a:pt x="2539" y="24482"/>
                    <a:pt x="2485" y="25538"/>
                    <a:pt x="2766" y="26447"/>
                  </a:cubicBezTo>
                  <a:cubicBezTo>
                    <a:pt x="3047" y="27355"/>
                    <a:pt x="3621" y="28130"/>
                    <a:pt x="4236" y="28851"/>
                  </a:cubicBezTo>
                  <a:cubicBezTo>
                    <a:pt x="6387" y="31377"/>
                    <a:pt x="9126" y="33394"/>
                    <a:pt x="12239" y="34476"/>
                  </a:cubicBezTo>
                  <a:cubicBezTo>
                    <a:pt x="13974" y="35075"/>
                    <a:pt x="15639" y="35430"/>
                    <a:pt x="17309" y="35430"/>
                  </a:cubicBezTo>
                  <a:cubicBezTo>
                    <a:pt x="18622" y="35430"/>
                    <a:pt x="19939" y="35211"/>
                    <a:pt x="21297" y="34717"/>
                  </a:cubicBezTo>
                  <a:lnTo>
                    <a:pt x="21311" y="34730"/>
                  </a:lnTo>
                  <a:cubicBezTo>
                    <a:pt x="26348" y="31216"/>
                    <a:pt x="27497" y="24683"/>
                    <a:pt x="27296" y="18818"/>
                  </a:cubicBezTo>
                  <a:cubicBezTo>
                    <a:pt x="27256" y="17842"/>
                    <a:pt x="27363" y="16813"/>
                    <a:pt x="26895" y="15945"/>
                  </a:cubicBezTo>
                  <a:cubicBezTo>
                    <a:pt x="26534" y="15274"/>
                    <a:pt x="25807" y="14779"/>
                    <a:pt x="25088" y="14779"/>
                  </a:cubicBezTo>
                  <a:cubicBezTo>
                    <a:pt x="24876" y="14779"/>
                    <a:pt x="24665" y="14822"/>
                    <a:pt x="24464" y="14916"/>
                  </a:cubicBezTo>
                  <a:cubicBezTo>
                    <a:pt x="23742" y="15250"/>
                    <a:pt x="23422" y="16105"/>
                    <a:pt x="23021" y="16800"/>
                  </a:cubicBezTo>
                  <a:cubicBezTo>
                    <a:pt x="22473" y="17735"/>
                    <a:pt x="21685" y="18497"/>
                    <a:pt x="20723" y="18991"/>
                  </a:cubicBezTo>
                  <a:cubicBezTo>
                    <a:pt x="20323" y="19195"/>
                    <a:pt x="19870" y="19351"/>
                    <a:pt x="19434" y="19351"/>
                  </a:cubicBezTo>
                  <a:cubicBezTo>
                    <a:pt x="19185" y="19351"/>
                    <a:pt x="18942" y="19300"/>
                    <a:pt x="18719" y="19178"/>
                  </a:cubicBezTo>
                  <a:cubicBezTo>
                    <a:pt x="17877" y="18711"/>
                    <a:pt x="17770" y="17535"/>
                    <a:pt x="17783" y="16573"/>
                  </a:cubicBezTo>
                  <a:cubicBezTo>
                    <a:pt x="17797" y="14756"/>
                    <a:pt x="17797" y="12939"/>
                    <a:pt x="17810" y="11122"/>
                  </a:cubicBezTo>
                  <a:cubicBezTo>
                    <a:pt x="17810" y="10146"/>
                    <a:pt x="17824" y="9158"/>
                    <a:pt x="17516" y="8236"/>
                  </a:cubicBezTo>
                  <a:cubicBezTo>
                    <a:pt x="17209" y="7301"/>
                    <a:pt x="16541" y="6445"/>
                    <a:pt x="15619" y="6192"/>
                  </a:cubicBezTo>
                  <a:cubicBezTo>
                    <a:pt x="15459" y="6145"/>
                    <a:pt x="15292" y="6123"/>
                    <a:pt x="15124" y="6123"/>
                  </a:cubicBezTo>
                  <a:cubicBezTo>
                    <a:pt x="14327" y="6123"/>
                    <a:pt x="13513" y="6626"/>
                    <a:pt x="13348" y="7421"/>
                  </a:cubicBezTo>
                  <a:cubicBezTo>
                    <a:pt x="13267" y="7808"/>
                    <a:pt x="13348" y="8222"/>
                    <a:pt x="13321" y="8637"/>
                  </a:cubicBezTo>
                  <a:cubicBezTo>
                    <a:pt x="13294" y="9037"/>
                    <a:pt x="13107" y="9478"/>
                    <a:pt x="12720" y="9599"/>
                  </a:cubicBezTo>
                  <a:cubicBezTo>
                    <a:pt x="12664" y="9615"/>
                    <a:pt x="12608" y="9622"/>
                    <a:pt x="12551" y="9622"/>
                  </a:cubicBezTo>
                  <a:cubicBezTo>
                    <a:pt x="12228" y="9622"/>
                    <a:pt x="11901" y="9383"/>
                    <a:pt x="11651" y="9144"/>
                  </a:cubicBezTo>
                  <a:cubicBezTo>
                    <a:pt x="10649" y="8169"/>
                    <a:pt x="9967" y="6900"/>
                    <a:pt x="9326" y="5644"/>
                  </a:cubicBezTo>
                  <a:cubicBezTo>
                    <a:pt x="8698" y="4388"/>
                    <a:pt x="8070" y="3092"/>
                    <a:pt x="7162" y="2010"/>
                  </a:cubicBezTo>
                  <a:cubicBezTo>
                    <a:pt x="6240" y="941"/>
                    <a:pt x="4984" y="99"/>
                    <a:pt x="3594" y="6"/>
                  </a:cubicBezTo>
                  <a:cubicBezTo>
                    <a:pt x="3534" y="2"/>
                    <a:pt x="3474" y="0"/>
                    <a:pt x="341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717;p34">
              <a:extLst>
                <a:ext uri="{FF2B5EF4-FFF2-40B4-BE49-F238E27FC236}">
                  <a16:creationId xmlns:a16="http://schemas.microsoft.com/office/drawing/2014/main" id="{D5368B5E-078B-4D65-AFAA-F647D6966965}"/>
                </a:ext>
              </a:extLst>
            </p:cNvPr>
            <p:cNvSpPr/>
            <p:nvPr/>
          </p:nvSpPr>
          <p:spPr>
            <a:xfrm>
              <a:off x="1194100" y="4505200"/>
              <a:ext cx="490700" cy="956650"/>
            </a:xfrm>
            <a:custGeom>
              <a:avLst/>
              <a:gdLst/>
              <a:ahLst/>
              <a:cxnLst/>
              <a:rect l="l" t="t" r="r" b="b"/>
              <a:pathLst>
                <a:path w="19628" h="38266" extrusionOk="0">
                  <a:moveTo>
                    <a:pt x="1" y="1"/>
                  </a:moveTo>
                  <a:lnTo>
                    <a:pt x="1" y="1"/>
                  </a:lnTo>
                  <a:cubicBezTo>
                    <a:pt x="28" y="41"/>
                    <a:pt x="68" y="67"/>
                    <a:pt x="94" y="94"/>
                  </a:cubicBezTo>
                  <a:lnTo>
                    <a:pt x="388" y="348"/>
                  </a:lnTo>
                  <a:cubicBezTo>
                    <a:pt x="642" y="575"/>
                    <a:pt x="1016" y="909"/>
                    <a:pt x="1484" y="1350"/>
                  </a:cubicBezTo>
                  <a:cubicBezTo>
                    <a:pt x="2820" y="2593"/>
                    <a:pt x="4076" y="3929"/>
                    <a:pt x="5212" y="5358"/>
                  </a:cubicBezTo>
                  <a:cubicBezTo>
                    <a:pt x="5933" y="6267"/>
                    <a:pt x="6681" y="7282"/>
                    <a:pt x="7470" y="8404"/>
                  </a:cubicBezTo>
                  <a:cubicBezTo>
                    <a:pt x="8271" y="9513"/>
                    <a:pt x="9100" y="10716"/>
                    <a:pt x="9928" y="12012"/>
                  </a:cubicBezTo>
                  <a:cubicBezTo>
                    <a:pt x="10810" y="13348"/>
                    <a:pt x="11611" y="14737"/>
                    <a:pt x="12333" y="16167"/>
                  </a:cubicBezTo>
                  <a:cubicBezTo>
                    <a:pt x="12707" y="16915"/>
                    <a:pt x="13041" y="17690"/>
                    <a:pt x="13388" y="18492"/>
                  </a:cubicBezTo>
                  <a:cubicBezTo>
                    <a:pt x="13722" y="19280"/>
                    <a:pt x="14070" y="20082"/>
                    <a:pt x="14417" y="20897"/>
                  </a:cubicBezTo>
                  <a:cubicBezTo>
                    <a:pt x="15793" y="24170"/>
                    <a:pt x="17022" y="27323"/>
                    <a:pt x="17891" y="30276"/>
                  </a:cubicBezTo>
                  <a:cubicBezTo>
                    <a:pt x="18679" y="32881"/>
                    <a:pt x="19214" y="35554"/>
                    <a:pt x="19508" y="38266"/>
                  </a:cubicBezTo>
                  <a:lnTo>
                    <a:pt x="19628" y="38252"/>
                  </a:lnTo>
                  <a:cubicBezTo>
                    <a:pt x="19361" y="35527"/>
                    <a:pt x="18826" y="32841"/>
                    <a:pt x="18038" y="30223"/>
                  </a:cubicBezTo>
                  <a:cubicBezTo>
                    <a:pt x="17169" y="27257"/>
                    <a:pt x="15954" y="24090"/>
                    <a:pt x="14577" y="20830"/>
                  </a:cubicBezTo>
                  <a:cubicBezTo>
                    <a:pt x="14230" y="20002"/>
                    <a:pt x="13883" y="19200"/>
                    <a:pt x="13535" y="18412"/>
                  </a:cubicBezTo>
                  <a:cubicBezTo>
                    <a:pt x="13201" y="17623"/>
                    <a:pt x="12867" y="16835"/>
                    <a:pt x="12480" y="16087"/>
                  </a:cubicBezTo>
                  <a:cubicBezTo>
                    <a:pt x="11758" y="14644"/>
                    <a:pt x="10943" y="13254"/>
                    <a:pt x="10062" y="11905"/>
                  </a:cubicBezTo>
                  <a:cubicBezTo>
                    <a:pt x="9220" y="10622"/>
                    <a:pt x="8391" y="9420"/>
                    <a:pt x="7590" y="8311"/>
                  </a:cubicBezTo>
                  <a:cubicBezTo>
                    <a:pt x="6802" y="7202"/>
                    <a:pt x="6040" y="6187"/>
                    <a:pt x="5305" y="5278"/>
                  </a:cubicBezTo>
                  <a:cubicBezTo>
                    <a:pt x="4156" y="3862"/>
                    <a:pt x="2900" y="2526"/>
                    <a:pt x="1537" y="1297"/>
                  </a:cubicBezTo>
                  <a:cubicBezTo>
                    <a:pt x="1056" y="869"/>
                    <a:pt x="669" y="535"/>
                    <a:pt x="402" y="321"/>
                  </a:cubicBezTo>
                  <a:lnTo>
                    <a:pt x="108" y="81"/>
                  </a:lnTo>
                  <a:cubicBezTo>
                    <a:pt x="68" y="54"/>
                    <a:pt x="41" y="27"/>
                    <a:pt x="1"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718;p34">
              <a:extLst>
                <a:ext uri="{FF2B5EF4-FFF2-40B4-BE49-F238E27FC236}">
                  <a16:creationId xmlns:a16="http://schemas.microsoft.com/office/drawing/2014/main" id="{84117B00-CF04-414B-B563-BB6A9B6B6A2E}"/>
                </a:ext>
              </a:extLst>
            </p:cNvPr>
            <p:cNvSpPr/>
            <p:nvPr/>
          </p:nvSpPr>
          <p:spPr>
            <a:xfrm>
              <a:off x="1504750" y="4639475"/>
              <a:ext cx="35750" cy="267900"/>
            </a:xfrm>
            <a:custGeom>
              <a:avLst/>
              <a:gdLst/>
              <a:ahLst/>
              <a:cxnLst/>
              <a:rect l="l" t="t" r="r" b="b"/>
              <a:pathLst>
                <a:path w="1430" h="10716" extrusionOk="0">
                  <a:moveTo>
                    <a:pt x="1430" y="1"/>
                  </a:moveTo>
                  <a:lnTo>
                    <a:pt x="1430" y="1"/>
                  </a:lnTo>
                  <a:cubicBezTo>
                    <a:pt x="1377" y="134"/>
                    <a:pt x="1336" y="268"/>
                    <a:pt x="1310" y="401"/>
                  </a:cubicBezTo>
                  <a:cubicBezTo>
                    <a:pt x="1243" y="669"/>
                    <a:pt x="1149" y="1056"/>
                    <a:pt x="1069" y="1537"/>
                  </a:cubicBezTo>
                  <a:cubicBezTo>
                    <a:pt x="882" y="2499"/>
                    <a:pt x="695" y="3849"/>
                    <a:pt x="548" y="5332"/>
                  </a:cubicBezTo>
                  <a:cubicBezTo>
                    <a:pt x="388" y="6815"/>
                    <a:pt x="254" y="8124"/>
                    <a:pt x="161" y="9139"/>
                  </a:cubicBezTo>
                  <a:cubicBezTo>
                    <a:pt x="107" y="9594"/>
                    <a:pt x="67" y="9981"/>
                    <a:pt x="40" y="10288"/>
                  </a:cubicBezTo>
                  <a:cubicBezTo>
                    <a:pt x="14" y="10422"/>
                    <a:pt x="0" y="10569"/>
                    <a:pt x="14" y="10716"/>
                  </a:cubicBezTo>
                  <a:cubicBezTo>
                    <a:pt x="54" y="10582"/>
                    <a:pt x="81" y="10435"/>
                    <a:pt x="107" y="10302"/>
                  </a:cubicBezTo>
                  <a:cubicBezTo>
                    <a:pt x="161" y="10035"/>
                    <a:pt x="214" y="9634"/>
                    <a:pt x="281" y="9153"/>
                  </a:cubicBezTo>
                  <a:cubicBezTo>
                    <a:pt x="415" y="8177"/>
                    <a:pt x="562" y="6841"/>
                    <a:pt x="722" y="5358"/>
                  </a:cubicBezTo>
                  <a:cubicBezTo>
                    <a:pt x="869" y="3875"/>
                    <a:pt x="1043" y="2526"/>
                    <a:pt x="1189" y="1564"/>
                  </a:cubicBezTo>
                  <a:cubicBezTo>
                    <a:pt x="1270" y="1083"/>
                    <a:pt x="1323" y="695"/>
                    <a:pt x="1377" y="415"/>
                  </a:cubicBezTo>
                  <a:cubicBezTo>
                    <a:pt x="1403" y="281"/>
                    <a:pt x="1430" y="134"/>
                    <a:pt x="1430"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719;p34">
              <a:extLst>
                <a:ext uri="{FF2B5EF4-FFF2-40B4-BE49-F238E27FC236}">
                  <a16:creationId xmlns:a16="http://schemas.microsoft.com/office/drawing/2014/main" id="{D3EED286-0CD4-4DD0-8E03-AB4D7C242C0C}"/>
                </a:ext>
              </a:extLst>
            </p:cNvPr>
            <p:cNvSpPr/>
            <p:nvPr/>
          </p:nvSpPr>
          <p:spPr>
            <a:xfrm>
              <a:off x="1191775" y="4848100"/>
              <a:ext cx="313000" cy="58950"/>
            </a:xfrm>
            <a:custGeom>
              <a:avLst/>
              <a:gdLst/>
              <a:ahLst/>
              <a:cxnLst/>
              <a:rect l="l" t="t" r="r" b="b"/>
              <a:pathLst>
                <a:path w="12520" h="2358" extrusionOk="0">
                  <a:moveTo>
                    <a:pt x="371" y="1"/>
                  </a:moveTo>
                  <a:cubicBezTo>
                    <a:pt x="248" y="1"/>
                    <a:pt x="128" y="13"/>
                    <a:pt x="0" y="33"/>
                  </a:cubicBezTo>
                  <a:cubicBezTo>
                    <a:pt x="161" y="60"/>
                    <a:pt x="334" y="86"/>
                    <a:pt x="508" y="86"/>
                  </a:cubicBezTo>
                  <a:cubicBezTo>
                    <a:pt x="829" y="113"/>
                    <a:pt x="1283" y="153"/>
                    <a:pt x="1858" y="220"/>
                  </a:cubicBezTo>
                  <a:cubicBezTo>
                    <a:pt x="3007" y="340"/>
                    <a:pt x="4583" y="567"/>
                    <a:pt x="6320" y="888"/>
                  </a:cubicBezTo>
                  <a:cubicBezTo>
                    <a:pt x="8044" y="1209"/>
                    <a:pt x="9593" y="1583"/>
                    <a:pt x="10716" y="1877"/>
                  </a:cubicBezTo>
                  <a:cubicBezTo>
                    <a:pt x="11277" y="2024"/>
                    <a:pt x="11718" y="2157"/>
                    <a:pt x="12038" y="2237"/>
                  </a:cubicBezTo>
                  <a:cubicBezTo>
                    <a:pt x="12185" y="2291"/>
                    <a:pt x="12359" y="2331"/>
                    <a:pt x="12519" y="2358"/>
                  </a:cubicBezTo>
                  <a:cubicBezTo>
                    <a:pt x="12372" y="2277"/>
                    <a:pt x="12212" y="2224"/>
                    <a:pt x="12052" y="2171"/>
                  </a:cubicBezTo>
                  <a:cubicBezTo>
                    <a:pt x="11744" y="2064"/>
                    <a:pt x="11304" y="1917"/>
                    <a:pt x="10742" y="1756"/>
                  </a:cubicBezTo>
                  <a:cubicBezTo>
                    <a:pt x="9633" y="1422"/>
                    <a:pt x="8070" y="1035"/>
                    <a:pt x="6347" y="714"/>
                  </a:cubicBezTo>
                  <a:cubicBezTo>
                    <a:pt x="4864" y="420"/>
                    <a:pt x="3381" y="220"/>
                    <a:pt x="1871" y="86"/>
                  </a:cubicBezTo>
                  <a:cubicBezTo>
                    <a:pt x="1296" y="33"/>
                    <a:pt x="829" y="19"/>
                    <a:pt x="508" y="6"/>
                  </a:cubicBezTo>
                  <a:cubicBezTo>
                    <a:pt x="462" y="2"/>
                    <a:pt x="416" y="1"/>
                    <a:pt x="371"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720;p34">
              <a:extLst>
                <a:ext uri="{FF2B5EF4-FFF2-40B4-BE49-F238E27FC236}">
                  <a16:creationId xmlns:a16="http://schemas.microsoft.com/office/drawing/2014/main" id="{AA414C52-5F9C-4DCA-BB4A-B5D83FFFAF28}"/>
                </a:ext>
              </a:extLst>
            </p:cNvPr>
            <p:cNvSpPr/>
            <p:nvPr/>
          </p:nvSpPr>
          <p:spPr>
            <a:xfrm>
              <a:off x="1641025" y="4855600"/>
              <a:ext cx="157675" cy="399500"/>
            </a:xfrm>
            <a:custGeom>
              <a:avLst/>
              <a:gdLst/>
              <a:ahLst/>
              <a:cxnLst/>
              <a:rect l="l" t="t" r="r" b="b"/>
              <a:pathLst>
                <a:path w="6307" h="15980" extrusionOk="0">
                  <a:moveTo>
                    <a:pt x="6307" y="0"/>
                  </a:moveTo>
                  <a:cubicBezTo>
                    <a:pt x="6280" y="40"/>
                    <a:pt x="6240" y="94"/>
                    <a:pt x="6227" y="147"/>
                  </a:cubicBezTo>
                  <a:cubicBezTo>
                    <a:pt x="6160" y="267"/>
                    <a:pt x="6093" y="428"/>
                    <a:pt x="6013" y="601"/>
                  </a:cubicBezTo>
                  <a:cubicBezTo>
                    <a:pt x="5826" y="1002"/>
                    <a:pt x="5572" y="1577"/>
                    <a:pt x="5278" y="2285"/>
                  </a:cubicBezTo>
                  <a:cubicBezTo>
                    <a:pt x="4663" y="3728"/>
                    <a:pt x="3902" y="5732"/>
                    <a:pt x="3074" y="7963"/>
                  </a:cubicBezTo>
                  <a:cubicBezTo>
                    <a:pt x="2259" y="10208"/>
                    <a:pt x="1497" y="12212"/>
                    <a:pt x="922" y="13641"/>
                  </a:cubicBezTo>
                  <a:lnTo>
                    <a:pt x="241" y="15352"/>
                  </a:lnTo>
                  <a:lnTo>
                    <a:pt x="54" y="15819"/>
                  </a:lnTo>
                  <a:cubicBezTo>
                    <a:pt x="41" y="15873"/>
                    <a:pt x="14" y="15926"/>
                    <a:pt x="1" y="15979"/>
                  </a:cubicBezTo>
                  <a:cubicBezTo>
                    <a:pt x="41" y="15939"/>
                    <a:pt x="67" y="15886"/>
                    <a:pt x="94" y="15833"/>
                  </a:cubicBezTo>
                  <a:lnTo>
                    <a:pt x="308" y="15378"/>
                  </a:lnTo>
                  <a:cubicBezTo>
                    <a:pt x="495" y="14977"/>
                    <a:pt x="749" y="14403"/>
                    <a:pt x="1043" y="13681"/>
                  </a:cubicBezTo>
                  <a:cubicBezTo>
                    <a:pt x="1644" y="12252"/>
                    <a:pt x="2419" y="10248"/>
                    <a:pt x="3247" y="8016"/>
                  </a:cubicBezTo>
                  <a:cubicBezTo>
                    <a:pt x="4062" y="5785"/>
                    <a:pt x="4810" y="3781"/>
                    <a:pt x="5385" y="2338"/>
                  </a:cubicBezTo>
                  <a:lnTo>
                    <a:pt x="6080" y="628"/>
                  </a:lnTo>
                  <a:cubicBezTo>
                    <a:pt x="6147" y="441"/>
                    <a:pt x="6213" y="294"/>
                    <a:pt x="6253" y="160"/>
                  </a:cubicBezTo>
                  <a:cubicBezTo>
                    <a:pt x="6280" y="107"/>
                    <a:pt x="6307" y="53"/>
                    <a:pt x="6307"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721;p34">
              <a:extLst>
                <a:ext uri="{FF2B5EF4-FFF2-40B4-BE49-F238E27FC236}">
                  <a16:creationId xmlns:a16="http://schemas.microsoft.com/office/drawing/2014/main" id="{8A55DFE9-D49A-4FC7-965C-8C7BF69D23A2}"/>
                </a:ext>
              </a:extLst>
            </p:cNvPr>
            <p:cNvSpPr/>
            <p:nvPr/>
          </p:nvSpPr>
          <p:spPr>
            <a:xfrm>
              <a:off x="1225175" y="5121125"/>
              <a:ext cx="415875" cy="133975"/>
            </a:xfrm>
            <a:custGeom>
              <a:avLst/>
              <a:gdLst/>
              <a:ahLst/>
              <a:cxnLst/>
              <a:rect l="l" t="t" r="r" b="b"/>
              <a:pathLst>
                <a:path w="16635" h="5359" extrusionOk="0">
                  <a:moveTo>
                    <a:pt x="0" y="1"/>
                  </a:moveTo>
                  <a:cubicBezTo>
                    <a:pt x="54" y="28"/>
                    <a:pt x="107" y="54"/>
                    <a:pt x="174" y="68"/>
                  </a:cubicBezTo>
                  <a:lnTo>
                    <a:pt x="655" y="228"/>
                  </a:lnTo>
                  <a:lnTo>
                    <a:pt x="2432" y="816"/>
                  </a:lnTo>
                  <a:cubicBezTo>
                    <a:pt x="3942" y="1297"/>
                    <a:pt x="6013" y="1992"/>
                    <a:pt x="8297" y="2766"/>
                  </a:cubicBezTo>
                  <a:cubicBezTo>
                    <a:pt x="10582" y="3541"/>
                    <a:pt x="12653" y="4223"/>
                    <a:pt x="14176" y="4677"/>
                  </a:cubicBezTo>
                  <a:cubicBezTo>
                    <a:pt x="14924" y="4904"/>
                    <a:pt x="15539" y="5091"/>
                    <a:pt x="15967" y="5198"/>
                  </a:cubicBezTo>
                  <a:lnTo>
                    <a:pt x="16474" y="5332"/>
                  </a:lnTo>
                  <a:cubicBezTo>
                    <a:pt x="16528" y="5345"/>
                    <a:pt x="16581" y="5358"/>
                    <a:pt x="16635" y="5358"/>
                  </a:cubicBezTo>
                  <a:cubicBezTo>
                    <a:pt x="16581" y="5332"/>
                    <a:pt x="16528" y="5305"/>
                    <a:pt x="16474" y="5292"/>
                  </a:cubicBezTo>
                  <a:lnTo>
                    <a:pt x="15993" y="5131"/>
                  </a:lnTo>
                  <a:lnTo>
                    <a:pt x="14203" y="4557"/>
                  </a:lnTo>
                  <a:cubicBezTo>
                    <a:pt x="12707" y="4062"/>
                    <a:pt x="10636" y="3368"/>
                    <a:pt x="8351" y="2593"/>
                  </a:cubicBezTo>
                  <a:cubicBezTo>
                    <a:pt x="6066" y="1818"/>
                    <a:pt x="3982" y="1136"/>
                    <a:pt x="2472" y="682"/>
                  </a:cubicBezTo>
                  <a:cubicBezTo>
                    <a:pt x="1711" y="455"/>
                    <a:pt x="1096" y="268"/>
                    <a:pt x="668" y="161"/>
                  </a:cubicBezTo>
                  <a:lnTo>
                    <a:pt x="174" y="28"/>
                  </a:lnTo>
                  <a:cubicBezTo>
                    <a:pt x="107" y="14"/>
                    <a:pt x="54" y="1"/>
                    <a:pt x="0"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722;p34">
              <a:extLst>
                <a:ext uri="{FF2B5EF4-FFF2-40B4-BE49-F238E27FC236}">
                  <a16:creationId xmlns:a16="http://schemas.microsoft.com/office/drawing/2014/main" id="{F062FB9F-AD8C-4E38-8C22-2974BB693BD4}"/>
                </a:ext>
              </a:extLst>
            </p:cNvPr>
            <p:cNvSpPr/>
            <p:nvPr/>
          </p:nvSpPr>
          <p:spPr>
            <a:xfrm>
              <a:off x="1764275" y="4944000"/>
              <a:ext cx="114925" cy="225575"/>
            </a:xfrm>
            <a:custGeom>
              <a:avLst/>
              <a:gdLst/>
              <a:ahLst/>
              <a:cxnLst/>
              <a:rect l="l" t="t" r="r" b="b"/>
              <a:pathLst>
                <a:path w="4597" h="9023" extrusionOk="0">
                  <a:moveTo>
                    <a:pt x="1995" y="0"/>
                  </a:moveTo>
                  <a:cubicBezTo>
                    <a:pt x="1599" y="0"/>
                    <a:pt x="1218" y="171"/>
                    <a:pt x="949" y="472"/>
                  </a:cubicBezTo>
                  <a:cubicBezTo>
                    <a:pt x="629" y="846"/>
                    <a:pt x="415" y="1301"/>
                    <a:pt x="335" y="1795"/>
                  </a:cubicBezTo>
                  <a:cubicBezTo>
                    <a:pt x="1" y="3398"/>
                    <a:pt x="455" y="5055"/>
                    <a:pt x="909" y="6632"/>
                  </a:cubicBezTo>
                  <a:cubicBezTo>
                    <a:pt x="1110" y="7326"/>
                    <a:pt x="1323" y="8048"/>
                    <a:pt x="1844" y="8555"/>
                  </a:cubicBezTo>
                  <a:cubicBezTo>
                    <a:pt x="2119" y="8822"/>
                    <a:pt x="2572" y="9023"/>
                    <a:pt x="3021" y="9023"/>
                  </a:cubicBezTo>
                  <a:cubicBezTo>
                    <a:pt x="3404" y="9023"/>
                    <a:pt x="3785" y="8877"/>
                    <a:pt x="4049" y="8502"/>
                  </a:cubicBezTo>
                  <a:cubicBezTo>
                    <a:pt x="4503" y="7834"/>
                    <a:pt x="4597" y="7006"/>
                    <a:pt x="4597" y="6204"/>
                  </a:cubicBezTo>
                  <a:cubicBezTo>
                    <a:pt x="4583" y="4494"/>
                    <a:pt x="4196" y="2797"/>
                    <a:pt x="3461" y="1247"/>
                  </a:cubicBezTo>
                  <a:cubicBezTo>
                    <a:pt x="3194" y="726"/>
                    <a:pt x="2847" y="178"/>
                    <a:pt x="2285" y="31"/>
                  </a:cubicBezTo>
                  <a:cubicBezTo>
                    <a:pt x="2188" y="10"/>
                    <a:pt x="2091" y="0"/>
                    <a:pt x="1995"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723;p34">
              <a:extLst>
                <a:ext uri="{FF2B5EF4-FFF2-40B4-BE49-F238E27FC236}">
                  <a16:creationId xmlns:a16="http://schemas.microsoft.com/office/drawing/2014/main" id="{837835A7-1BE1-4DEF-988B-20B569775D96}"/>
                </a:ext>
              </a:extLst>
            </p:cNvPr>
            <p:cNvSpPr/>
            <p:nvPr/>
          </p:nvSpPr>
          <p:spPr>
            <a:xfrm>
              <a:off x="1764275" y="4944000"/>
              <a:ext cx="114925" cy="225575"/>
            </a:xfrm>
            <a:custGeom>
              <a:avLst/>
              <a:gdLst/>
              <a:ahLst/>
              <a:cxnLst/>
              <a:rect l="l" t="t" r="r" b="b"/>
              <a:pathLst>
                <a:path w="4597" h="9023" extrusionOk="0">
                  <a:moveTo>
                    <a:pt x="1995" y="0"/>
                  </a:moveTo>
                  <a:cubicBezTo>
                    <a:pt x="1599" y="0"/>
                    <a:pt x="1218" y="171"/>
                    <a:pt x="949" y="472"/>
                  </a:cubicBezTo>
                  <a:cubicBezTo>
                    <a:pt x="629" y="846"/>
                    <a:pt x="415" y="1301"/>
                    <a:pt x="335" y="1795"/>
                  </a:cubicBezTo>
                  <a:cubicBezTo>
                    <a:pt x="1" y="3398"/>
                    <a:pt x="455" y="5055"/>
                    <a:pt x="909" y="6632"/>
                  </a:cubicBezTo>
                  <a:cubicBezTo>
                    <a:pt x="1110" y="7326"/>
                    <a:pt x="1323" y="8048"/>
                    <a:pt x="1844" y="8555"/>
                  </a:cubicBezTo>
                  <a:cubicBezTo>
                    <a:pt x="2119" y="8822"/>
                    <a:pt x="2572" y="9023"/>
                    <a:pt x="3021" y="9023"/>
                  </a:cubicBezTo>
                  <a:cubicBezTo>
                    <a:pt x="3404" y="9023"/>
                    <a:pt x="3785" y="8877"/>
                    <a:pt x="4049" y="8502"/>
                  </a:cubicBezTo>
                  <a:cubicBezTo>
                    <a:pt x="4503" y="7834"/>
                    <a:pt x="4597" y="7006"/>
                    <a:pt x="4597" y="6204"/>
                  </a:cubicBezTo>
                  <a:cubicBezTo>
                    <a:pt x="4583" y="4494"/>
                    <a:pt x="4196" y="2797"/>
                    <a:pt x="3461" y="1247"/>
                  </a:cubicBezTo>
                  <a:cubicBezTo>
                    <a:pt x="3194" y="726"/>
                    <a:pt x="2847" y="178"/>
                    <a:pt x="2285" y="31"/>
                  </a:cubicBezTo>
                  <a:cubicBezTo>
                    <a:pt x="2188" y="10"/>
                    <a:pt x="2091" y="0"/>
                    <a:pt x="199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724;p34">
              <a:extLst>
                <a:ext uri="{FF2B5EF4-FFF2-40B4-BE49-F238E27FC236}">
                  <a16:creationId xmlns:a16="http://schemas.microsoft.com/office/drawing/2014/main" id="{5ADC6960-AE01-4C58-A94E-67A707FC6717}"/>
                </a:ext>
              </a:extLst>
            </p:cNvPr>
            <p:cNvSpPr/>
            <p:nvPr/>
          </p:nvSpPr>
          <p:spPr>
            <a:xfrm>
              <a:off x="1685450" y="5248550"/>
              <a:ext cx="156000" cy="94600"/>
            </a:xfrm>
            <a:custGeom>
              <a:avLst/>
              <a:gdLst/>
              <a:ahLst/>
              <a:cxnLst/>
              <a:rect l="l" t="t" r="r" b="b"/>
              <a:pathLst>
                <a:path w="6240" h="3784" extrusionOk="0">
                  <a:moveTo>
                    <a:pt x="2988" y="1"/>
                  </a:moveTo>
                  <a:cubicBezTo>
                    <a:pt x="2646" y="1"/>
                    <a:pt x="2302" y="32"/>
                    <a:pt x="1965" y="88"/>
                  </a:cubicBezTo>
                  <a:cubicBezTo>
                    <a:pt x="1417" y="181"/>
                    <a:pt x="829" y="342"/>
                    <a:pt x="441" y="769"/>
                  </a:cubicBezTo>
                  <a:cubicBezTo>
                    <a:pt x="67" y="1183"/>
                    <a:pt x="1" y="1918"/>
                    <a:pt x="428" y="2279"/>
                  </a:cubicBezTo>
                  <a:cubicBezTo>
                    <a:pt x="695" y="2493"/>
                    <a:pt x="1056" y="2533"/>
                    <a:pt x="1390" y="2533"/>
                  </a:cubicBezTo>
                  <a:cubicBezTo>
                    <a:pt x="1707" y="2528"/>
                    <a:pt x="2039" y="2502"/>
                    <a:pt x="2363" y="2502"/>
                  </a:cubicBezTo>
                  <a:cubicBezTo>
                    <a:pt x="2872" y="2502"/>
                    <a:pt x="3363" y="2565"/>
                    <a:pt x="3755" y="2867"/>
                  </a:cubicBezTo>
                  <a:cubicBezTo>
                    <a:pt x="4129" y="3134"/>
                    <a:pt x="4383" y="3602"/>
                    <a:pt x="4824" y="3749"/>
                  </a:cubicBezTo>
                  <a:cubicBezTo>
                    <a:pt x="4902" y="3772"/>
                    <a:pt x="4982" y="3783"/>
                    <a:pt x="5061" y="3783"/>
                  </a:cubicBezTo>
                  <a:cubicBezTo>
                    <a:pt x="5428" y="3783"/>
                    <a:pt x="5786" y="3546"/>
                    <a:pt x="5973" y="3228"/>
                  </a:cubicBezTo>
                  <a:cubicBezTo>
                    <a:pt x="6187" y="2827"/>
                    <a:pt x="6240" y="2346"/>
                    <a:pt x="6106" y="1905"/>
                  </a:cubicBezTo>
                  <a:cubicBezTo>
                    <a:pt x="6000" y="1290"/>
                    <a:pt x="5612" y="756"/>
                    <a:pt x="5051" y="462"/>
                  </a:cubicBezTo>
                  <a:cubicBezTo>
                    <a:pt x="4418" y="136"/>
                    <a:pt x="3706" y="1"/>
                    <a:pt x="2988"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725;p34">
              <a:extLst>
                <a:ext uri="{FF2B5EF4-FFF2-40B4-BE49-F238E27FC236}">
                  <a16:creationId xmlns:a16="http://schemas.microsoft.com/office/drawing/2014/main" id="{4906CC28-7185-4264-97AF-0594951F0615}"/>
                </a:ext>
              </a:extLst>
            </p:cNvPr>
            <p:cNvSpPr/>
            <p:nvPr/>
          </p:nvSpPr>
          <p:spPr>
            <a:xfrm>
              <a:off x="1886200" y="5009875"/>
              <a:ext cx="188075" cy="186325"/>
            </a:xfrm>
            <a:custGeom>
              <a:avLst/>
              <a:gdLst/>
              <a:ahLst/>
              <a:cxnLst/>
              <a:rect l="l" t="t" r="r" b="b"/>
              <a:pathLst>
                <a:path w="7523" h="7453" extrusionOk="0">
                  <a:moveTo>
                    <a:pt x="6008" y="0"/>
                  </a:moveTo>
                  <a:cubicBezTo>
                    <a:pt x="5593" y="0"/>
                    <a:pt x="5190" y="69"/>
                    <a:pt x="4810" y="229"/>
                  </a:cubicBezTo>
                  <a:cubicBezTo>
                    <a:pt x="3741" y="603"/>
                    <a:pt x="2753" y="1191"/>
                    <a:pt x="1898" y="1939"/>
                  </a:cubicBezTo>
                  <a:cubicBezTo>
                    <a:pt x="1176" y="2580"/>
                    <a:pt x="561" y="3369"/>
                    <a:pt x="281" y="4290"/>
                  </a:cubicBezTo>
                  <a:cubicBezTo>
                    <a:pt x="0" y="5226"/>
                    <a:pt x="121" y="6295"/>
                    <a:pt x="735" y="7043"/>
                  </a:cubicBezTo>
                  <a:lnTo>
                    <a:pt x="655" y="6936"/>
                  </a:lnTo>
                  <a:lnTo>
                    <a:pt x="655" y="6936"/>
                  </a:lnTo>
                  <a:cubicBezTo>
                    <a:pt x="933" y="7293"/>
                    <a:pt x="1367" y="7453"/>
                    <a:pt x="1856" y="7453"/>
                  </a:cubicBezTo>
                  <a:cubicBezTo>
                    <a:pt x="2189" y="7453"/>
                    <a:pt x="2548" y="7379"/>
                    <a:pt x="2900" y="7243"/>
                  </a:cubicBezTo>
                  <a:cubicBezTo>
                    <a:pt x="3768" y="6909"/>
                    <a:pt x="4423" y="6188"/>
                    <a:pt x="4997" y="5453"/>
                  </a:cubicBezTo>
                  <a:cubicBezTo>
                    <a:pt x="5705" y="4531"/>
                    <a:pt x="6347" y="3556"/>
                    <a:pt x="6908" y="2540"/>
                  </a:cubicBezTo>
                  <a:cubicBezTo>
                    <a:pt x="7229" y="1966"/>
                    <a:pt x="7522" y="1258"/>
                    <a:pt x="7215" y="670"/>
                  </a:cubicBezTo>
                  <a:cubicBezTo>
                    <a:pt x="6975" y="282"/>
                    <a:pt x="6574" y="28"/>
                    <a:pt x="6120" y="2"/>
                  </a:cubicBezTo>
                  <a:cubicBezTo>
                    <a:pt x="6082" y="1"/>
                    <a:pt x="6045" y="0"/>
                    <a:pt x="6008"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726;p34">
              <a:extLst>
                <a:ext uri="{FF2B5EF4-FFF2-40B4-BE49-F238E27FC236}">
                  <a16:creationId xmlns:a16="http://schemas.microsoft.com/office/drawing/2014/main" id="{BFDA7133-9234-4C1E-AFC1-8FD181B4F317}"/>
                </a:ext>
              </a:extLst>
            </p:cNvPr>
            <p:cNvSpPr/>
            <p:nvPr/>
          </p:nvSpPr>
          <p:spPr>
            <a:xfrm>
              <a:off x="1759275" y="5276875"/>
              <a:ext cx="107575" cy="188325"/>
            </a:xfrm>
            <a:custGeom>
              <a:avLst/>
              <a:gdLst/>
              <a:ahLst/>
              <a:cxnLst/>
              <a:rect l="l" t="t" r="r" b="b"/>
              <a:pathLst>
                <a:path w="4303" h="7533" extrusionOk="0">
                  <a:moveTo>
                    <a:pt x="194" y="0"/>
                  </a:moveTo>
                  <a:cubicBezTo>
                    <a:pt x="131" y="0"/>
                    <a:pt x="67" y="4"/>
                    <a:pt x="0" y="10"/>
                  </a:cubicBezTo>
                  <a:cubicBezTo>
                    <a:pt x="121" y="37"/>
                    <a:pt x="254" y="64"/>
                    <a:pt x="374" y="64"/>
                  </a:cubicBezTo>
                  <a:cubicBezTo>
                    <a:pt x="708" y="117"/>
                    <a:pt x="1029" y="211"/>
                    <a:pt x="1336" y="358"/>
                  </a:cubicBezTo>
                  <a:cubicBezTo>
                    <a:pt x="1777" y="585"/>
                    <a:pt x="2165" y="905"/>
                    <a:pt x="2459" y="1306"/>
                  </a:cubicBezTo>
                  <a:cubicBezTo>
                    <a:pt x="2833" y="1787"/>
                    <a:pt x="3140" y="2322"/>
                    <a:pt x="3367" y="2896"/>
                  </a:cubicBezTo>
                  <a:cubicBezTo>
                    <a:pt x="3594" y="3471"/>
                    <a:pt x="3768" y="4059"/>
                    <a:pt x="3902" y="4660"/>
                  </a:cubicBezTo>
                  <a:cubicBezTo>
                    <a:pt x="4008" y="5141"/>
                    <a:pt x="4075" y="5635"/>
                    <a:pt x="4129" y="6143"/>
                  </a:cubicBezTo>
                  <a:cubicBezTo>
                    <a:pt x="4169" y="6544"/>
                    <a:pt x="4209" y="6891"/>
                    <a:pt x="4236" y="7158"/>
                  </a:cubicBezTo>
                  <a:cubicBezTo>
                    <a:pt x="4236" y="7279"/>
                    <a:pt x="4249" y="7412"/>
                    <a:pt x="4289" y="7532"/>
                  </a:cubicBezTo>
                  <a:cubicBezTo>
                    <a:pt x="4302" y="7412"/>
                    <a:pt x="4302" y="7279"/>
                    <a:pt x="4302" y="7158"/>
                  </a:cubicBezTo>
                  <a:cubicBezTo>
                    <a:pt x="4289" y="6918"/>
                    <a:pt x="4276" y="6570"/>
                    <a:pt x="4249" y="6130"/>
                  </a:cubicBezTo>
                  <a:cubicBezTo>
                    <a:pt x="4209" y="5635"/>
                    <a:pt x="4142" y="5127"/>
                    <a:pt x="4049" y="4633"/>
                  </a:cubicBezTo>
                  <a:cubicBezTo>
                    <a:pt x="3928" y="4019"/>
                    <a:pt x="3741" y="3417"/>
                    <a:pt x="3514" y="2843"/>
                  </a:cubicBezTo>
                  <a:cubicBezTo>
                    <a:pt x="3287" y="2255"/>
                    <a:pt x="2966" y="1720"/>
                    <a:pt x="2579" y="1226"/>
                  </a:cubicBezTo>
                  <a:cubicBezTo>
                    <a:pt x="2258" y="812"/>
                    <a:pt x="1857" y="491"/>
                    <a:pt x="1390" y="277"/>
                  </a:cubicBezTo>
                  <a:cubicBezTo>
                    <a:pt x="1069" y="131"/>
                    <a:pt x="735" y="37"/>
                    <a:pt x="388" y="10"/>
                  </a:cubicBezTo>
                  <a:cubicBezTo>
                    <a:pt x="321" y="4"/>
                    <a:pt x="257" y="0"/>
                    <a:pt x="194"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727;p34">
              <a:extLst>
                <a:ext uri="{FF2B5EF4-FFF2-40B4-BE49-F238E27FC236}">
                  <a16:creationId xmlns:a16="http://schemas.microsoft.com/office/drawing/2014/main" id="{6E5FC69D-0437-4720-A388-398600473175}"/>
                </a:ext>
              </a:extLst>
            </p:cNvPr>
            <p:cNvSpPr/>
            <p:nvPr/>
          </p:nvSpPr>
          <p:spPr>
            <a:xfrm>
              <a:off x="1817050" y="5026275"/>
              <a:ext cx="49800" cy="419225"/>
            </a:xfrm>
            <a:custGeom>
              <a:avLst/>
              <a:gdLst/>
              <a:ahLst/>
              <a:cxnLst/>
              <a:rect l="l" t="t" r="r" b="b"/>
              <a:pathLst>
                <a:path w="1992" h="16769" extrusionOk="0">
                  <a:moveTo>
                    <a:pt x="1" y="0"/>
                  </a:moveTo>
                  <a:cubicBezTo>
                    <a:pt x="1" y="54"/>
                    <a:pt x="14" y="121"/>
                    <a:pt x="27" y="174"/>
                  </a:cubicBezTo>
                  <a:lnTo>
                    <a:pt x="148" y="655"/>
                  </a:lnTo>
                  <a:cubicBezTo>
                    <a:pt x="201" y="855"/>
                    <a:pt x="255" y="1123"/>
                    <a:pt x="321" y="1417"/>
                  </a:cubicBezTo>
                  <a:cubicBezTo>
                    <a:pt x="388" y="1697"/>
                    <a:pt x="468" y="2031"/>
                    <a:pt x="535" y="2419"/>
                  </a:cubicBezTo>
                  <a:cubicBezTo>
                    <a:pt x="856" y="3915"/>
                    <a:pt x="1190" y="5999"/>
                    <a:pt x="1444" y="8324"/>
                  </a:cubicBezTo>
                  <a:cubicBezTo>
                    <a:pt x="1697" y="10649"/>
                    <a:pt x="1831" y="12760"/>
                    <a:pt x="1871" y="14296"/>
                  </a:cubicBezTo>
                  <a:cubicBezTo>
                    <a:pt x="1898" y="15058"/>
                    <a:pt x="1898" y="15673"/>
                    <a:pt x="1898" y="16100"/>
                  </a:cubicBezTo>
                  <a:lnTo>
                    <a:pt x="1898" y="16608"/>
                  </a:lnTo>
                  <a:cubicBezTo>
                    <a:pt x="1885" y="16661"/>
                    <a:pt x="1898" y="16715"/>
                    <a:pt x="1898" y="16768"/>
                  </a:cubicBezTo>
                  <a:cubicBezTo>
                    <a:pt x="1911" y="16715"/>
                    <a:pt x="1925" y="16675"/>
                    <a:pt x="1925" y="16621"/>
                  </a:cubicBezTo>
                  <a:cubicBezTo>
                    <a:pt x="1925" y="16488"/>
                    <a:pt x="1938" y="16314"/>
                    <a:pt x="1951" y="16113"/>
                  </a:cubicBezTo>
                  <a:cubicBezTo>
                    <a:pt x="1978" y="15686"/>
                    <a:pt x="1991" y="15071"/>
                    <a:pt x="1978" y="14296"/>
                  </a:cubicBezTo>
                  <a:cubicBezTo>
                    <a:pt x="1965" y="12760"/>
                    <a:pt x="1858" y="10649"/>
                    <a:pt x="1604" y="8324"/>
                  </a:cubicBezTo>
                  <a:cubicBezTo>
                    <a:pt x="1390" y="6333"/>
                    <a:pt x="1070" y="4356"/>
                    <a:pt x="642" y="2405"/>
                  </a:cubicBezTo>
                  <a:cubicBezTo>
                    <a:pt x="575" y="2031"/>
                    <a:pt x="482" y="1697"/>
                    <a:pt x="401" y="1403"/>
                  </a:cubicBezTo>
                  <a:cubicBezTo>
                    <a:pt x="335" y="1109"/>
                    <a:pt x="255" y="842"/>
                    <a:pt x="201" y="642"/>
                  </a:cubicBezTo>
                  <a:cubicBezTo>
                    <a:pt x="148" y="455"/>
                    <a:pt x="94" y="294"/>
                    <a:pt x="67" y="174"/>
                  </a:cubicBezTo>
                  <a:cubicBezTo>
                    <a:pt x="54" y="107"/>
                    <a:pt x="27" y="54"/>
                    <a:pt x="1"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728;p34">
              <a:extLst>
                <a:ext uri="{FF2B5EF4-FFF2-40B4-BE49-F238E27FC236}">
                  <a16:creationId xmlns:a16="http://schemas.microsoft.com/office/drawing/2014/main" id="{5B7D9A97-16ED-4A3A-851B-5DDACC07C25A}"/>
                </a:ext>
              </a:extLst>
            </p:cNvPr>
            <p:cNvSpPr/>
            <p:nvPr/>
          </p:nvSpPr>
          <p:spPr>
            <a:xfrm>
              <a:off x="1864150" y="5057325"/>
              <a:ext cx="137650" cy="285950"/>
            </a:xfrm>
            <a:custGeom>
              <a:avLst/>
              <a:gdLst/>
              <a:ahLst/>
              <a:cxnLst/>
              <a:rect l="l" t="t" r="r" b="b"/>
              <a:pathLst>
                <a:path w="5506" h="11438" extrusionOk="0">
                  <a:moveTo>
                    <a:pt x="5492" y="1"/>
                  </a:moveTo>
                  <a:lnTo>
                    <a:pt x="5492" y="1"/>
                  </a:lnTo>
                  <a:cubicBezTo>
                    <a:pt x="5331" y="81"/>
                    <a:pt x="5185" y="175"/>
                    <a:pt x="5051" y="281"/>
                  </a:cubicBezTo>
                  <a:lnTo>
                    <a:pt x="4824" y="442"/>
                  </a:lnTo>
                  <a:cubicBezTo>
                    <a:pt x="4744" y="495"/>
                    <a:pt x="4663" y="575"/>
                    <a:pt x="4570" y="656"/>
                  </a:cubicBezTo>
                  <a:cubicBezTo>
                    <a:pt x="4369" y="816"/>
                    <a:pt x="4169" y="1003"/>
                    <a:pt x="3982" y="1203"/>
                  </a:cubicBezTo>
                  <a:cubicBezTo>
                    <a:pt x="2927" y="2326"/>
                    <a:pt x="2071" y="3648"/>
                    <a:pt x="1484" y="5091"/>
                  </a:cubicBezTo>
                  <a:cubicBezTo>
                    <a:pt x="869" y="6508"/>
                    <a:pt x="428" y="8004"/>
                    <a:pt x="174" y="9527"/>
                  </a:cubicBezTo>
                  <a:cubicBezTo>
                    <a:pt x="67" y="10115"/>
                    <a:pt x="27" y="10596"/>
                    <a:pt x="14" y="10930"/>
                  </a:cubicBezTo>
                  <a:cubicBezTo>
                    <a:pt x="1" y="11104"/>
                    <a:pt x="1" y="11277"/>
                    <a:pt x="14" y="11438"/>
                  </a:cubicBezTo>
                  <a:cubicBezTo>
                    <a:pt x="41" y="11277"/>
                    <a:pt x="67" y="11104"/>
                    <a:pt x="81" y="10930"/>
                  </a:cubicBezTo>
                  <a:cubicBezTo>
                    <a:pt x="121" y="10609"/>
                    <a:pt x="174" y="10128"/>
                    <a:pt x="294" y="9554"/>
                  </a:cubicBezTo>
                  <a:cubicBezTo>
                    <a:pt x="401" y="8966"/>
                    <a:pt x="548" y="8285"/>
                    <a:pt x="775" y="7536"/>
                  </a:cubicBezTo>
                  <a:cubicBezTo>
                    <a:pt x="1003" y="6721"/>
                    <a:pt x="1297" y="5920"/>
                    <a:pt x="1631" y="5145"/>
                  </a:cubicBezTo>
                  <a:cubicBezTo>
                    <a:pt x="2218" y="3729"/>
                    <a:pt x="3033" y="2419"/>
                    <a:pt x="4062" y="1270"/>
                  </a:cubicBezTo>
                  <a:cubicBezTo>
                    <a:pt x="4877" y="415"/>
                    <a:pt x="5505" y="41"/>
                    <a:pt x="5492"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 name="Google Shape;1396;p34">
            <a:extLst>
              <a:ext uri="{FF2B5EF4-FFF2-40B4-BE49-F238E27FC236}">
                <a16:creationId xmlns:a16="http://schemas.microsoft.com/office/drawing/2014/main" id="{19A457D7-B140-4B72-8FEF-09022C41788E}"/>
              </a:ext>
            </a:extLst>
          </p:cNvPr>
          <p:cNvGrpSpPr/>
          <p:nvPr/>
        </p:nvGrpSpPr>
        <p:grpSpPr>
          <a:xfrm>
            <a:off x="7799125" y="3784678"/>
            <a:ext cx="496192" cy="930913"/>
            <a:chOff x="505900" y="2409650"/>
            <a:chExt cx="1311050" cy="2193850"/>
          </a:xfrm>
        </p:grpSpPr>
        <p:sp>
          <p:nvSpPr>
            <p:cNvPr id="38" name="Google Shape;1397;p34">
              <a:extLst>
                <a:ext uri="{FF2B5EF4-FFF2-40B4-BE49-F238E27FC236}">
                  <a16:creationId xmlns:a16="http://schemas.microsoft.com/office/drawing/2014/main" id="{F546EE0F-3170-40A5-937E-BEA806D359F8}"/>
                </a:ext>
              </a:extLst>
            </p:cNvPr>
            <p:cNvSpPr/>
            <p:nvPr/>
          </p:nvSpPr>
          <p:spPr>
            <a:xfrm>
              <a:off x="589050" y="2465750"/>
              <a:ext cx="1146725" cy="2059925"/>
            </a:xfrm>
            <a:custGeom>
              <a:avLst/>
              <a:gdLst/>
              <a:ahLst/>
              <a:cxnLst/>
              <a:rect l="l" t="t" r="r" b="b"/>
              <a:pathLst>
                <a:path w="45869" h="82397" extrusionOk="0">
                  <a:moveTo>
                    <a:pt x="1" y="1"/>
                  </a:moveTo>
                  <a:lnTo>
                    <a:pt x="1" y="82396"/>
                  </a:lnTo>
                  <a:lnTo>
                    <a:pt x="45868" y="82396"/>
                  </a:lnTo>
                  <a:lnTo>
                    <a:pt x="45868" y="1"/>
                  </a:lnTo>
                  <a:close/>
                </a:path>
              </a:pathLst>
            </a:custGeom>
            <a:solidFill>
              <a:srgbClr val="A4C1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398;p34">
              <a:extLst>
                <a:ext uri="{FF2B5EF4-FFF2-40B4-BE49-F238E27FC236}">
                  <a16:creationId xmlns:a16="http://schemas.microsoft.com/office/drawing/2014/main" id="{923E8953-6C74-4285-B008-F8A9A08736B6}"/>
                </a:ext>
              </a:extLst>
            </p:cNvPr>
            <p:cNvSpPr/>
            <p:nvPr/>
          </p:nvSpPr>
          <p:spPr>
            <a:xfrm>
              <a:off x="634825" y="2525550"/>
              <a:ext cx="1043150" cy="1938675"/>
            </a:xfrm>
            <a:custGeom>
              <a:avLst/>
              <a:gdLst/>
              <a:ahLst/>
              <a:cxnLst/>
              <a:rect l="l" t="t" r="r" b="b"/>
              <a:pathLst>
                <a:path w="41726" h="77547" extrusionOk="0">
                  <a:moveTo>
                    <a:pt x="0" y="0"/>
                  </a:moveTo>
                  <a:lnTo>
                    <a:pt x="0" y="77546"/>
                  </a:lnTo>
                  <a:lnTo>
                    <a:pt x="41726" y="77546"/>
                  </a:lnTo>
                  <a:lnTo>
                    <a:pt x="41726" y="0"/>
                  </a:lnTo>
                  <a:close/>
                </a:path>
              </a:pathLst>
            </a:custGeom>
            <a:solidFill>
              <a:srgbClr val="A4C1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399;p34">
              <a:extLst>
                <a:ext uri="{FF2B5EF4-FFF2-40B4-BE49-F238E27FC236}">
                  <a16:creationId xmlns:a16="http://schemas.microsoft.com/office/drawing/2014/main" id="{325FD7AD-F0F3-41BC-993B-EFF51D534A9D}"/>
                </a:ext>
              </a:extLst>
            </p:cNvPr>
            <p:cNvSpPr/>
            <p:nvPr/>
          </p:nvSpPr>
          <p:spPr>
            <a:xfrm>
              <a:off x="634825" y="3083350"/>
              <a:ext cx="1065875" cy="20400"/>
            </a:xfrm>
            <a:custGeom>
              <a:avLst/>
              <a:gdLst/>
              <a:ahLst/>
              <a:cxnLst/>
              <a:rect l="l" t="t" r="r" b="b"/>
              <a:pathLst>
                <a:path w="42635" h="816" extrusionOk="0">
                  <a:moveTo>
                    <a:pt x="0" y="1"/>
                  </a:moveTo>
                  <a:lnTo>
                    <a:pt x="0" y="816"/>
                  </a:lnTo>
                  <a:lnTo>
                    <a:pt x="42635" y="816"/>
                  </a:lnTo>
                  <a:lnTo>
                    <a:pt x="426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400;p34">
              <a:extLst>
                <a:ext uri="{FF2B5EF4-FFF2-40B4-BE49-F238E27FC236}">
                  <a16:creationId xmlns:a16="http://schemas.microsoft.com/office/drawing/2014/main" id="{826C3A2F-D956-4184-969E-2F895A9A827B}"/>
                </a:ext>
              </a:extLst>
            </p:cNvPr>
            <p:cNvSpPr/>
            <p:nvPr/>
          </p:nvSpPr>
          <p:spPr>
            <a:xfrm>
              <a:off x="634825" y="3544975"/>
              <a:ext cx="1065875" cy="20725"/>
            </a:xfrm>
            <a:custGeom>
              <a:avLst/>
              <a:gdLst/>
              <a:ahLst/>
              <a:cxnLst/>
              <a:rect l="l" t="t" r="r" b="b"/>
              <a:pathLst>
                <a:path w="42635" h="829" extrusionOk="0">
                  <a:moveTo>
                    <a:pt x="0" y="0"/>
                  </a:moveTo>
                  <a:lnTo>
                    <a:pt x="0" y="829"/>
                  </a:lnTo>
                  <a:lnTo>
                    <a:pt x="42635" y="829"/>
                  </a:lnTo>
                  <a:lnTo>
                    <a:pt x="426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401;p34">
              <a:extLst>
                <a:ext uri="{FF2B5EF4-FFF2-40B4-BE49-F238E27FC236}">
                  <a16:creationId xmlns:a16="http://schemas.microsoft.com/office/drawing/2014/main" id="{7CBA0158-0C51-4392-B14D-0FFA7B72A2C2}"/>
                </a:ext>
              </a:extLst>
            </p:cNvPr>
            <p:cNvSpPr/>
            <p:nvPr/>
          </p:nvSpPr>
          <p:spPr>
            <a:xfrm>
              <a:off x="634825" y="4006575"/>
              <a:ext cx="1065875" cy="20750"/>
            </a:xfrm>
            <a:custGeom>
              <a:avLst/>
              <a:gdLst/>
              <a:ahLst/>
              <a:cxnLst/>
              <a:rect l="l" t="t" r="r" b="b"/>
              <a:pathLst>
                <a:path w="42635" h="830" extrusionOk="0">
                  <a:moveTo>
                    <a:pt x="0" y="1"/>
                  </a:moveTo>
                  <a:lnTo>
                    <a:pt x="0" y="829"/>
                  </a:lnTo>
                  <a:lnTo>
                    <a:pt x="42635" y="829"/>
                  </a:lnTo>
                  <a:lnTo>
                    <a:pt x="426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402;p34">
              <a:extLst>
                <a:ext uri="{FF2B5EF4-FFF2-40B4-BE49-F238E27FC236}">
                  <a16:creationId xmlns:a16="http://schemas.microsoft.com/office/drawing/2014/main" id="{AD70171A-307A-4D0A-BA98-A398D60B66E8}"/>
                </a:ext>
              </a:extLst>
            </p:cNvPr>
            <p:cNvSpPr/>
            <p:nvPr/>
          </p:nvSpPr>
          <p:spPr>
            <a:xfrm>
              <a:off x="1129850" y="3093375"/>
              <a:ext cx="52800" cy="1425950"/>
            </a:xfrm>
            <a:custGeom>
              <a:avLst/>
              <a:gdLst/>
              <a:ahLst/>
              <a:cxnLst/>
              <a:rect l="l" t="t" r="r" b="b"/>
              <a:pathLst>
                <a:path w="2112" h="57038" extrusionOk="0">
                  <a:moveTo>
                    <a:pt x="0" y="1"/>
                  </a:moveTo>
                  <a:lnTo>
                    <a:pt x="0" y="57038"/>
                  </a:lnTo>
                  <a:lnTo>
                    <a:pt x="2111" y="57038"/>
                  </a:lnTo>
                  <a:lnTo>
                    <a:pt x="211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403;p34">
              <a:extLst>
                <a:ext uri="{FF2B5EF4-FFF2-40B4-BE49-F238E27FC236}">
                  <a16:creationId xmlns:a16="http://schemas.microsoft.com/office/drawing/2014/main" id="{5C854AAB-9E81-4927-A6AD-DB5A7696337F}"/>
                </a:ext>
              </a:extLst>
            </p:cNvPr>
            <p:cNvSpPr/>
            <p:nvPr/>
          </p:nvSpPr>
          <p:spPr>
            <a:xfrm>
              <a:off x="835575" y="2525550"/>
              <a:ext cx="24075" cy="568175"/>
            </a:xfrm>
            <a:custGeom>
              <a:avLst/>
              <a:gdLst/>
              <a:ahLst/>
              <a:cxnLst/>
              <a:rect l="l" t="t" r="r" b="b"/>
              <a:pathLst>
                <a:path w="963" h="22727" extrusionOk="0">
                  <a:moveTo>
                    <a:pt x="0" y="0"/>
                  </a:moveTo>
                  <a:lnTo>
                    <a:pt x="0" y="22727"/>
                  </a:lnTo>
                  <a:lnTo>
                    <a:pt x="962" y="22727"/>
                  </a:lnTo>
                  <a:lnTo>
                    <a:pt x="96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404;p34">
              <a:extLst>
                <a:ext uri="{FF2B5EF4-FFF2-40B4-BE49-F238E27FC236}">
                  <a16:creationId xmlns:a16="http://schemas.microsoft.com/office/drawing/2014/main" id="{B97A292A-E7F8-469A-A61A-4435DE2F9416}"/>
                </a:ext>
              </a:extLst>
            </p:cNvPr>
            <p:cNvSpPr/>
            <p:nvPr/>
          </p:nvSpPr>
          <p:spPr>
            <a:xfrm>
              <a:off x="1041650" y="2525550"/>
              <a:ext cx="23750" cy="568175"/>
            </a:xfrm>
            <a:custGeom>
              <a:avLst/>
              <a:gdLst/>
              <a:ahLst/>
              <a:cxnLst/>
              <a:rect l="l" t="t" r="r" b="b"/>
              <a:pathLst>
                <a:path w="950" h="22727" extrusionOk="0">
                  <a:moveTo>
                    <a:pt x="1" y="0"/>
                  </a:moveTo>
                  <a:lnTo>
                    <a:pt x="1" y="22727"/>
                  </a:lnTo>
                  <a:lnTo>
                    <a:pt x="949" y="22727"/>
                  </a:lnTo>
                  <a:lnTo>
                    <a:pt x="94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405;p34">
              <a:extLst>
                <a:ext uri="{FF2B5EF4-FFF2-40B4-BE49-F238E27FC236}">
                  <a16:creationId xmlns:a16="http://schemas.microsoft.com/office/drawing/2014/main" id="{CDFDAB69-3B06-4EF8-8FFD-D18661D8C842}"/>
                </a:ext>
              </a:extLst>
            </p:cNvPr>
            <p:cNvSpPr/>
            <p:nvPr/>
          </p:nvSpPr>
          <p:spPr>
            <a:xfrm>
              <a:off x="1247425" y="2525550"/>
              <a:ext cx="24050" cy="568175"/>
            </a:xfrm>
            <a:custGeom>
              <a:avLst/>
              <a:gdLst/>
              <a:ahLst/>
              <a:cxnLst/>
              <a:rect l="l" t="t" r="r" b="b"/>
              <a:pathLst>
                <a:path w="962" h="22727" extrusionOk="0">
                  <a:moveTo>
                    <a:pt x="0" y="0"/>
                  </a:moveTo>
                  <a:lnTo>
                    <a:pt x="0" y="22727"/>
                  </a:lnTo>
                  <a:lnTo>
                    <a:pt x="962" y="22727"/>
                  </a:lnTo>
                  <a:lnTo>
                    <a:pt x="96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406;p34">
              <a:extLst>
                <a:ext uri="{FF2B5EF4-FFF2-40B4-BE49-F238E27FC236}">
                  <a16:creationId xmlns:a16="http://schemas.microsoft.com/office/drawing/2014/main" id="{6E47EB53-554D-4160-8F38-B9E0BE0AF410}"/>
                </a:ext>
              </a:extLst>
            </p:cNvPr>
            <p:cNvSpPr/>
            <p:nvPr/>
          </p:nvSpPr>
          <p:spPr>
            <a:xfrm>
              <a:off x="1453500" y="2525550"/>
              <a:ext cx="23750" cy="568175"/>
            </a:xfrm>
            <a:custGeom>
              <a:avLst/>
              <a:gdLst/>
              <a:ahLst/>
              <a:cxnLst/>
              <a:rect l="l" t="t" r="r" b="b"/>
              <a:pathLst>
                <a:path w="950" h="22727" extrusionOk="0">
                  <a:moveTo>
                    <a:pt x="1" y="0"/>
                  </a:moveTo>
                  <a:lnTo>
                    <a:pt x="1" y="22727"/>
                  </a:lnTo>
                  <a:lnTo>
                    <a:pt x="949" y="22727"/>
                  </a:lnTo>
                  <a:lnTo>
                    <a:pt x="94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407;p34">
              <a:extLst>
                <a:ext uri="{FF2B5EF4-FFF2-40B4-BE49-F238E27FC236}">
                  <a16:creationId xmlns:a16="http://schemas.microsoft.com/office/drawing/2014/main" id="{21ACFC87-2CDF-4963-A72A-C7B52916236C}"/>
                </a:ext>
              </a:extLst>
            </p:cNvPr>
            <p:cNvSpPr/>
            <p:nvPr/>
          </p:nvSpPr>
          <p:spPr>
            <a:xfrm>
              <a:off x="540300" y="2409650"/>
              <a:ext cx="1243900" cy="56125"/>
            </a:xfrm>
            <a:custGeom>
              <a:avLst/>
              <a:gdLst/>
              <a:ahLst/>
              <a:cxnLst/>
              <a:rect l="l" t="t" r="r" b="b"/>
              <a:pathLst>
                <a:path w="49756" h="2245" extrusionOk="0">
                  <a:moveTo>
                    <a:pt x="0" y="0"/>
                  </a:moveTo>
                  <a:lnTo>
                    <a:pt x="0" y="2245"/>
                  </a:lnTo>
                  <a:lnTo>
                    <a:pt x="49756" y="2245"/>
                  </a:lnTo>
                  <a:lnTo>
                    <a:pt x="497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408;p34">
              <a:extLst>
                <a:ext uri="{FF2B5EF4-FFF2-40B4-BE49-F238E27FC236}">
                  <a16:creationId xmlns:a16="http://schemas.microsoft.com/office/drawing/2014/main" id="{17C7E722-B9DA-428F-BE01-12EDCC368727}"/>
                </a:ext>
              </a:extLst>
            </p:cNvPr>
            <p:cNvSpPr/>
            <p:nvPr/>
          </p:nvSpPr>
          <p:spPr>
            <a:xfrm>
              <a:off x="505900" y="4551025"/>
              <a:ext cx="1311050" cy="52475"/>
            </a:xfrm>
            <a:custGeom>
              <a:avLst/>
              <a:gdLst/>
              <a:ahLst/>
              <a:cxnLst/>
              <a:rect l="l" t="t" r="r" b="b"/>
              <a:pathLst>
                <a:path w="52442" h="2099" extrusionOk="0">
                  <a:moveTo>
                    <a:pt x="0" y="1"/>
                  </a:moveTo>
                  <a:lnTo>
                    <a:pt x="0" y="2099"/>
                  </a:lnTo>
                  <a:lnTo>
                    <a:pt x="52441" y="2099"/>
                  </a:lnTo>
                  <a:lnTo>
                    <a:pt x="5244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409;p34">
              <a:extLst>
                <a:ext uri="{FF2B5EF4-FFF2-40B4-BE49-F238E27FC236}">
                  <a16:creationId xmlns:a16="http://schemas.microsoft.com/office/drawing/2014/main" id="{1FA8DC61-DB5C-43B5-98BC-B67642507C25}"/>
                </a:ext>
              </a:extLst>
            </p:cNvPr>
            <p:cNvSpPr/>
            <p:nvPr/>
          </p:nvSpPr>
          <p:spPr>
            <a:xfrm>
              <a:off x="505900" y="4525650"/>
              <a:ext cx="1311050" cy="25400"/>
            </a:xfrm>
            <a:custGeom>
              <a:avLst/>
              <a:gdLst/>
              <a:ahLst/>
              <a:cxnLst/>
              <a:rect l="l" t="t" r="r" b="b"/>
              <a:pathLst>
                <a:path w="52442" h="1016" extrusionOk="0">
                  <a:moveTo>
                    <a:pt x="3327" y="0"/>
                  </a:moveTo>
                  <a:lnTo>
                    <a:pt x="0" y="1016"/>
                  </a:lnTo>
                  <a:lnTo>
                    <a:pt x="52441" y="1016"/>
                  </a:lnTo>
                  <a:lnTo>
                    <a:pt x="491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 name="Google Shape;1411;p34">
            <a:extLst>
              <a:ext uri="{FF2B5EF4-FFF2-40B4-BE49-F238E27FC236}">
                <a16:creationId xmlns:a16="http://schemas.microsoft.com/office/drawing/2014/main" id="{33EC2C84-4CF1-4497-A84B-1B4C8E41CE38}"/>
              </a:ext>
            </a:extLst>
          </p:cNvPr>
          <p:cNvGrpSpPr/>
          <p:nvPr/>
        </p:nvGrpSpPr>
        <p:grpSpPr>
          <a:xfrm>
            <a:off x="7878139" y="3072924"/>
            <a:ext cx="1058458" cy="592756"/>
            <a:chOff x="1023750" y="367025"/>
            <a:chExt cx="2273700" cy="1135700"/>
          </a:xfrm>
        </p:grpSpPr>
        <p:sp>
          <p:nvSpPr>
            <p:cNvPr id="52" name="Google Shape;1412;p34">
              <a:extLst>
                <a:ext uri="{FF2B5EF4-FFF2-40B4-BE49-F238E27FC236}">
                  <a16:creationId xmlns:a16="http://schemas.microsoft.com/office/drawing/2014/main" id="{335FD820-41FD-474F-9113-980E933FC562}"/>
                </a:ext>
              </a:extLst>
            </p:cNvPr>
            <p:cNvSpPr/>
            <p:nvPr/>
          </p:nvSpPr>
          <p:spPr>
            <a:xfrm>
              <a:off x="1912250" y="924850"/>
              <a:ext cx="613275" cy="399175"/>
            </a:xfrm>
            <a:custGeom>
              <a:avLst/>
              <a:gdLst/>
              <a:ahLst/>
              <a:cxnLst/>
              <a:rect l="l" t="t" r="r" b="b"/>
              <a:pathLst>
                <a:path w="24531" h="15967" extrusionOk="0">
                  <a:moveTo>
                    <a:pt x="23676" y="1"/>
                  </a:moveTo>
                  <a:lnTo>
                    <a:pt x="0" y="1390"/>
                  </a:lnTo>
                  <a:lnTo>
                    <a:pt x="856" y="15967"/>
                  </a:lnTo>
                  <a:lnTo>
                    <a:pt x="24531" y="14564"/>
                  </a:lnTo>
                  <a:lnTo>
                    <a:pt x="2367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413;p34">
              <a:extLst>
                <a:ext uri="{FF2B5EF4-FFF2-40B4-BE49-F238E27FC236}">
                  <a16:creationId xmlns:a16="http://schemas.microsoft.com/office/drawing/2014/main" id="{BD44AB05-6EB7-4AD3-9AE2-F36058297B7E}"/>
                </a:ext>
              </a:extLst>
            </p:cNvPr>
            <p:cNvSpPr/>
            <p:nvPr/>
          </p:nvSpPr>
          <p:spPr>
            <a:xfrm>
              <a:off x="1923275" y="1106725"/>
              <a:ext cx="591575" cy="35425"/>
            </a:xfrm>
            <a:custGeom>
              <a:avLst/>
              <a:gdLst/>
              <a:ahLst/>
              <a:cxnLst/>
              <a:rect l="l" t="t" r="r" b="b"/>
              <a:pathLst>
                <a:path w="23663" h="1417" extrusionOk="0">
                  <a:moveTo>
                    <a:pt x="23557" y="1"/>
                  </a:moveTo>
                  <a:cubicBezTo>
                    <a:pt x="22781" y="1"/>
                    <a:pt x="17820" y="266"/>
                    <a:pt x="11825" y="622"/>
                  </a:cubicBezTo>
                  <a:cubicBezTo>
                    <a:pt x="5291" y="1009"/>
                    <a:pt x="0" y="1357"/>
                    <a:pt x="0" y="1410"/>
                  </a:cubicBezTo>
                  <a:cubicBezTo>
                    <a:pt x="0" y="1415"/>
                    <a:pt x="36" y="1417"/>
                    <a:pt x="106" y="1417"/>
                  </a:cubicBezTo>
                  <a:cubicBezTo>
                    <a:pt x="882" y="1417"/>
                    <a:pt x="5842" y="1151"/>
                    <a:pt x="11838" y="796"/>
                  </a:cubicBezTo>
                  <a:cubicBezTo>
                    <a:pt x="18371" y="408"/>
                    <a:pt x="23662" y="47"/>
                    <a:pt x="23662" y="7"/>
                  </a:cubicBezTo>
                  <a:cubicBezTo>
                    <a:pt x="23662" y="3"/>
                    <a:pt x="23626" y="1"/>
                    <a:pt x="23557"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414;p34">
              <a:extLst>
                <a:ext uri="{FF2B5EF4-FFF2-40B4-BE49-F238E27FC236}">
                  <a16:creationId xmlns:a16="http://schemas.microsoft.com/office/drawing/2014/main" id="{E6BBC26B-79EC-44D7-BEEA-3D8F5E182CFC}"/>
                </a:ext>
              </a:extLst>
            </p:cNvPr>
            <p:cNvSpPr/>
            <p:nvPr/>
          </p:nvSpPr>
          <p:spPr>
            <a:xfrm>
              <a:off x="2197825" y="1211100"/>
              <a:ext cx="81875" cy="96900"/>
            </a:xfrm>
            <a:custGeom>
              <a:avLst/>
              <a:gdLst/>
              <a:ahLst/>
              <a:cxnLst/>
              <a:rect l="l" t="t" r="r" b="b"/>
              <a:pathLst>
                <a:path w="3275" h="3876" extrusionOk="0">
                  <a:moveTo>
                    <a:pt x="2847" y="1"/>
                  </a:moveTo>
                  <a:lnTo>
                    <a:pt x="1" y="402"/>
                  </a:lnTo>
                  <a:lnTo>
                    <a:pt x="375" y="3875"/>
                  </a:lnTo>
                  <a:lnTo>
                    <a:pt x="3274" y="3702"/>
                  </a:lnTo>
                  <a:lnTo>
                    <a:pt x="2847"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415;p34">
              <a:extLst>
                <a:ext uri="{FF2B5EF4-FFF2-40B4-BE49-F238E27FC236}">
                  <a16:creationId xmlns:a16="http://schemas.microsoft.com/office/drawing/2014/main" id="{530115BA-F837-4D47-B843-1A7D551945FB}"/>
                </a:ext>
              </a:extLst>
            </p:cNvPr>
            <p:cNvSpPr/>
            <p:nvPr/>
          </p:nvSpPr>
          <p:spPr>
            <a:xfrm>
              <a:off x="2181475" y="939550"/>
              <a:ext cx="81850" cy="96550"/>
            </a:xfrm>
            <a:custGeom>
              <a:avLst/>
              <a:gdLst/>
              <a:ahLst/>
              <a:cxnLst/>
              <a:rect l="l" t="t" r="r" b="b"/>
              <a:pathLst>
                <a:path w="3274" h="3862" extrusionOk="0">
                  <a:moveTo>
                    <a:pt x="2900" y="1"/>
                  </a:moveTo>
                  <a:lnTo>
                    <a:pt x="0" y="174"/>
                  </a:lnTo>
                  <a:lnTo>
                    <a:pt x="428" y="3862"/>
                  </a:lnTo>
                  <a:lnTo>
                    <a:pt x="3274" y="3461"/>
                  </a:lnTo>
                  <a:lnTo>
                    <a:pt x="2900"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416;p34">
              <a:extLst>
                <a:ext uri="{FF2B5EF4-FFF2-40B4-BE49-F238E27FC236}">
                  <a16:creationId xmlns:a16="http://schemas.microsoft.com/office/drawing/2014/main" id="{F826BDEA-DC5C-4331-952F-B02FF05DC43B}"/>
                </a:ext>
              </a:extLst>
            </p:cNvPr>
            <p:cNvSpPr/>
            <p:nvPr/>
          </p:nvSpPr>
          <p:spPr>
            <a:xfrm>
              <a:off x="1974700" y="1207100"/>
              <a:ext cx="76200" cy="76175"/>
            </a:xfrm>
            <a:custGeom>
              <a:avLst/>
              <a:gdLst/>
              <a:ahLst/>
              <a:cxnLst/>
              <a:rect l="l" t="t" r="r" b="b"/>
              <a:pathLst>
                <a:path w="3048" h="3047" extrusionOk="0">
                  <a:moveTo>
                    <a:pt x="2873" y="1"/>
                  </a:moveTo>
                  <a:lnTo>
                    <a:pt x="1" y="161"/>
                  </a:lnTo>
                  <a:lnTo>
                    <a:pt x="161" y="3047"/>
                  </a:lnTo>
                  <a:lnTo>
                    <a:pt x="3047" y="2873"/>
                  </a:lnTo>
                  <a:lnTo>
                    <a:pt x="2873" y="1"/>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417;p34">
              <a:extLst>
                <a:ext uri="{FF2B5EF4-FFF2-40B4-BE49-F238E27FC236}">
                  <a16:creationId xmlns:a16="http://schemas.microsoft.com/office/drawing/2014/main" id="{4239714B-BB0B-4B23-BF18-16201121BBE7}"/>
                </a:ext>
              </a:extLst>
            </p:cNvPr>
            <p:cNvSpPr/>
            <p:nvPr/>
          </p:nvSpPr>
          <p:spPr>
            <a:xfrm>
              <a:off x="1988400" y="1215450"/>
              <a:ext cx="46800" cy="60150"/>
            </a:xfrm>
            <a:custGeom>
              <a:avLst/>
              <a:gdLst/>
              <a:ahLst/>
              <a:cxnLst/>
              <a:rect l="l" t="t" r="r" b="b"/>
              <a:pathLst>
                <a:path w="1872" h="2406" extrusionOk="0">
                  <a:moveTo>
                    <a:pt x="1430" y="1"/>
                  </a:moveTo>
                  <a:lnTo>
                    <a:pt x="335" y="54"/>
                  </a:lnTo>
                  <a:lnTo>
                    <a:pt x="281" y="54"/>
                  </a:lnTo>
                  <a:lnTo>
                    <a:pt x="268" y="107"/>
                  </a:lnTo>
                  <a:cubicBezTo>
                    <a:pt x="241" y="188"/>
                    <a:pt x="201" y="281"/>
                    <a:pt x="161" y="375"/>
                  </a:cubicBezTo>
                  <a:cubicBezTo>
                    <a:pt x="22" y="817"/>
                    <a:pt x="362" y="1260"/>
                    <a:pt x="806" y="1261"/>
                  </a:cubicBezTo>
                  <a:lnTo>
                    <a:pt x="806" y="1261"/>
                  </a:lnTo>
                  <a:cubicBezTo>
                    <a:pt x="819" y="1524"/>
                    <a:pt x="839" y="1785"/>
                    <a:pt x="852" y="2031"/>
                  </a:cubicBezTo>
                  <a:lnTo>
                    <a:pt x="852" y="2031"/>
                  </a:lnTo>
                  <a:cubicBezTo>
                    <a:pt x="602" y="2037"/>
                    <a:pt x="365" y="2128"/>
                    <a:pt x="161" y="2272"/>
                  </a:cubicBezTo>
                  <a:lnTo>
                    <a:pt x="1" y="2405"/>
                  </a:lnTo>
                  <a:lnTo>
                    <a:pt x="215" y="2392"/>
                  </a:lnTo>
                  <a:cubicBezTo>
                    <a:pt x="722" y="2352"/>
                    <a:pt x="1136" y="2325"/>
                    <a:pt x="1417" y="2299"/>
                  </a:cubicBezTo>
                  <a:cubicBezTo>
                    <a:pt x="1577" y="2285"/>
                    <a:pt x="1724" y="2272"/>
                    <a:pt x="1871" y="2232"/>
                  </a:cubicBezTo>
                  <a:cubicBezTo>
                    <a:pt x="1785" y="2216"/>
                    <a:pt x="1694" y="2210"/>
                    <a:pt x="1605" y="2210"/>
                  </a:cubicBezTo>
                  <a:cubicBezTo>
                    <a:pt x="1541" y="2210"/>
                    <a:pt x="1478" y="2213"/>
                    <a:pt x="1417" y="2218"/>
                  </a:cubicBezTo>
                  <a:cubicBezTo>
                    <a:pt x="1190" y="2229"/>
                    <a:pt x="874" y="2240"/>
                    <a:pt x="485" y="2251"/>
                  </a:cubicBezTo>
                  <a:lnTo>
                    <a:pt x="485" y="2251"/>
                  </a:lnTo>
                  <a:cubicBezTo>
                    <a:pt x="610" y="2201"/>
                    <a:pt x="742" y="2177"/>
                    <a:pt x="876" y="2177"/>
                  </a:cubicBezTo>
                  <a:cubicBezTo>
                    <a:pt x="896" y="2177"/>
                    <a:pt x="916" y="2177"/>
                    <a:pt x="936" y="2178"/>
                  </a:cubicBezTo>
                  <a:lnTo>
                    <a:pt x="1016" y="2178"/>
                  </a:lnTo>
                  <a:lnTo>
                    <a:pt x="1016" y="2098"/>
                  </a:lnTo>
                  <a:cubicBezTo>
                    <a:pt x="1003" y="1804"/>
                    <a:pt x="989" y="1497"/>
                    <a:pt x="976" y="1163"/>
                  </a:cubicBezTo>
                  <a:lnTo>
                    <a:pt x="976" y="1069"/>
                  </a:lnTo>
                  <a:lnTo>
                    <a:pt x="883" y="1083"/>
                  </a:lnTo>
                  <a:cubicBezTo>
                    <a:pt x="863" y="1085"/>
                    <a:pt x="844" y="1086"/>
                    <a:pt x="826" y="1086"/>
                  </a:cubicBezTo>
                  <a:cubicBezTo>
                    <a:pt x="492" y="1086"/>
                    <a:pt x="234" y="756"/>
                    <a:pt x="335" y="415"/>
                  </a:cubicBezTo>
                  <a:cubicBezTo>
                    <a:pt x="367" y="351"/>
                    <a:pt x="390" y="278"/>
                    <a:pt x="419" y="211"/>
                  </a:cubicBezTo>
                  <a:lnTo>
                    <a:pt x="419" y="211"/>
                  </a:lnTo>
                  <a:lnTo>
                    <a:pt x="1407" y="151"/>
                  </a:lnTo>
                  <a:lnTo>
                    <a:pt x="1407" y="151"/>
                  </a:lnTo>
                  <a:lnTo>
                    <a:pt x="1537" y="335"/>
                  </a:lnTo>
                  <a:cubicBezTo>
                    <a:pt x="1617" y="495"/>
                    <a:pt x="1604" y="695"/>
                    <a:pt x="1497" y="856"/>
                  </a:cubicBezTo>
                  <a:cubicBezTo>
                    <a:pt x="1404" y="989"/>
                    <a:pt x="1243" y="1083"/>
                    <a:pt x="1070" y="1096"/>
                  </a:cubicBezTo>
                  <a:lnTo>
                    <a:pt x="1003" y="1096"/>
                  </a:lnTo>
                  <a:lnTo>
                    <a:pt x="1003" y="1163"/>
                  </a:lnTo>
                  <a:cubicBezTo>
                    <a:pt x="1030" y="1510"/>
                    <a:pt x="1056" y="1818"/>
                    <a:pt x="1083" y="2098"/>
                  </a:cubicBezTo>
                  <a:lnTo>
                    <a:pt x="1083" y="2152"/>
                  </a:lnTo>
                  <a:lnTo>
                    <a:pt x="1136" y="2138"/>
                  </a:lnTo>
                  <a:cubicBezTo>
                    <a:pt x="1205" y="2122"/>
                    <a:pt x="1275" y="2115"/>
                    <a:pt x="1347" y="2115"/>
                  </a:cubicBezTo>
                  <a:cubicBezTo>
                    <a:pt x="1458" y="2115"/>
                    <a:pt x="1571" y="2133"/>
                    <a:pt x="1684" y="2165"/>
                  </a:cubicBezTo>
                  <a:cubicBezTo>
                    <a:pt x="1738" y="2192"/>
                    <a:pt x="1804" y="2205"/>
                    <a:pt x="1871" y="2218"/>
                  </a:cubicBezTo>
                  <a:cubicBezTo>
                    <a:pt x="1818" y="2178"/>
                    <a:pt x="1751" y="2138"/>
                    <a:pt x="1684" y="2112"/>
                  </a:cubicBezTo>
                  <a:cubicBezTo>
                    <a:pt x="1545" y="2062"/>
                    <a:pt x="1399" y="2035"/>
                    <a:pt x="1251" y="2035"/>
                  </a:cubicBezTo>
                  <a:cubicBezTo>
                    <a:pt x="1218" y="2035"/>
                    <a:pt x="1184" y="2036"/>
                    <a:pt x="1150" y="2039"/>
                  </a:cubicBezTo>
                  <a:lnTo>
                    <a:pt x="1150" y="2039"/>
                  </a:lnTo>
                  <a:cubicBezTo>
                    <a:pt x="1148" y="1798"/>
                    <a:pt x="1137" y="1516"/>
                    <a:pt x="1125" y="1213"/>
                  </a:cubicBezTo>
                  <a:lnTo>
                    <a:pt x="1125" y="1213"/>
                  </a:lnTo>
                  <a:cubicBezTo>
                    <a:pt x="1580" y="1167"/>
                    <a:pt x="1860" y="674"/>
                    <a:pt x="1644" y="254"/>
                  </a:cubicBezTo>
                  <a:lnTo>
                    <a:pt x="1497" y="27"/>
                  </a:lnTo>
                  <a:lnTo>
                    <a:pt x="1470"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418;p34">
              <a:extLst>
                <a:ext uri="{FF2B5EF4-FFF2-40B4-BE49-F238E27FC236}">
                  <a16:creationId xmlns:a16="http://schemas.microsoft.com/office/drawing/2014/main" id="{DA22CFAE-CA30-4DBD-BDC2-69D2EE7D518D}"/>
                </a:ext>
              </a:extLst>
            </p:cNvPr>
            <p:cNvSpPr/>
            <p:nvPr/>
          </p:nvSpPr>
          <p:spPr>
            <a:xfrm>
              <a:off x="1755250" y="890775"/>
              <a:ext cx="112300" cy="93325"/>
            </a:xfrm>
            <a:custGeom>
              <a:avLst/>
              <a:gdLst/>
              <a:ahLst/>
              <a:cxnLst/>
              <a:rect l="l" t="t" r="r" b="b"/>
              <a:pathLst>
                <a:path w="4492" h="3733" extrusionOk="0">
                  <a:moveTo>
                    <a:pt x="2414" y="0"/>
                  </a:moveTo>
                  <a:cubicBezTo>
                    <a:pt x="2288" y="0"/>
                    <a:pt x="2160" y="14"/>
                    <a:pt x="2032" y="41"/>
                  </a:cubicBezTo>
                  <a:cubicBezTo>
                    <a:pt x="402" y="375"/>
                    <a:pt x="1" y="2513"/>
                    <a:pt x="1390" y="3421"/>
                  </a:cubicBezTo>
                  <a:cubicBezTo>
                    <a:pt x="1719" y="3636"/>
                    <a:pt x="2070" y="3732"/>
                    <a:pt x="2409" y="3732"/>
                  </a:cubicBezTo>
                  <a:cubicBezTo>
                    <a:pt x="3508" y="3732"/>
                    <a:pt x="4491" y="2729"/>
                    <a:pt x="4236" y="1484"/>
                  </a:cubicBezTo>
                  <a:cubicBezTo>
                    <a:pt x="4050" y="610"/>
                    <a:pt x="3274" y="0"/>
                    <a:pt x="2414"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419;p34">
              <a:extLst>
                <a:ext uri="{FF2B5EF4-FFF2-40B4-BE49-F238E27FC236}">
                  <a16:creationId xmlns:a16="http://schemas.microsoft.com/office/drawing/2014/main" id="{45E3FCA4-8086-4BAC-BA78-B61BECE20903}"/>
                </a:ext>
              </a:extLst>
            </p:cNvPr>
            <p:cNvSpPr/>
            <p:nvPr/>
          </p:nvSpPr>
          <p:spPr>
            <a:xfrm>
              <a:off x="1803025" y="960250"/>
              <a:ext cx="115250" cy="231175"/>
            </a:xfrm>
            <a:custGeom>
              <a:avLst/>
              <a:gdLst/>
              <a:ahLst/>
              <a:cxnLst/>
              <a:rect l="l" t="t" r="r" b="b"/>
              <a:pathLst>
                <a:path w="4610" h="9247" extrusionOk="0">
                  <a:moveTo>
                    <a:pt x="1604" y="1"/>
                  </a:moveTo>
                  <a:lnTo>
                    <a:pt x="1" y="589"/>
                  </a:lnTo>
                  <a:lnTo>
                    <a:pt x="2967" y="9247"/>
                  </a:lnTo>
                  <a:lnTo>
                    <a:pt x="4610" y="8645"/>
                  </a:lnTo>
                  <a:lnTo>
                    <a:pt x="1604"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420;p34">
              <a:extLst>
                <a:ext uri="{FF2B5EF4-FFF2-40B4-BE49-F238E27FC236}">
                  <a16:creationId xmlns:a16="http://schemas.microsoft.com/office/drawing/2014/main" id="{BF954FF3-54D4-4E78-A6E0-AFE29F28A53A}"/>
                </a:ext>
              </a:extLst>
            </p:cNvPr>
            <p:cNvSpPr/>
            <p:nvPr/>
          </p:nvSpPr>
          <p:spPr>
            <a:xfrm>
              <a:off x="1855125" y="1159050"/>
              <a:ext cx="104700" cy="86775"/>
            </a:xfrm>
            <a:custGeom>
              <a:avLst/>
              <a:gdLst/>
              <a:ahLst/>
              <a:cxnLst/>
              <a:rect l="l" t="t" r="r" b="b"/>
              <a:pathLst>
                <a:path w="4188" h="3471" extrusionOk="0">
                  <a:moveTo>
                    <a:pt x="2247" y="0"/>
                  </a:moveTo>
                  <a:cubicBezTo>
                    <a:pt x="2127" y="0"/>
                    <a:pt x="2006" y="13"/>
                    <a:pt x="1885" y="39"/>
                  </a:cubicBezTo>
                  <a:cubicBezTo>
                    <a:pt x="375" y="346"/>
                    <a:pt x="1" y="2337"/>
                    <a:pt x="1297" y="3178"/>
                  </a:cubicBezTo>
                  <a:cubicBezTo>
                    <a:pt x="1603" y="3380"/>
                    <a:pt x="1930" y="3471"/>
                    <a:pt x="2247" y="3471"/>
                  </a:cubicBezTo>
                  <a:cubicBezTo>
                    <a:pt x="3271" y="3471"/>
                    <a:pt x="4187" y="2528"/>
                    <a:pt x="3942" y="1375"/>
                  </a:cubicBezTo>
                  <a:cubicBezTo>
                    <a:pt x="3768" y="561"/>
                    <a:pt x="3047" y="0"/>
                    <a:pt x="2247"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421;p34">
              <a:extLst>
                <a:ext uri="{FF2B5EF4-FFF2-40B4-BE49-F238E27FC236}">
                  <a16:creationId xmlns:a16="http://schemas.microsoft.com/office/drawing/2014/main" id="{1D05348D-DBA6-487C-84DF-965CC403A93E}"/>
                </a:ext>
              </a:extLst>
            </p:cNvPr>
            <p:cNvSpPr/>
            <p:nvPr/>
          </p:nvSpPr>
          <p:spPr>
            <a:xfrm>
              <a:off x="1908250" y="1222125"/>
              <a:ext cx="25400" cy="82875"/>
            </a:xfrm>
            <a:custGeom>
              <a:avLst/>
              <a:gdLst/>
              <a:ahLst/>
              <a:cxnLst/>
              <a:rect l="l" t="t" r="r" b="b"/>
              <a:pathLst>
                <a:path w="1016" h="3315" extrusionOk="0">
                  <a:moveTo>
                    <a:pt x="829" y="1"/>
                  </a:moveTo>
                  <a:lnTo>
                    <a:pt x="0" y="54"/>
                  </a:lnTo>
                  <a:lnTo>
                    <a:pt x="187" y="3314"/>
                  </a:lnTo>
                  <a:lnTo>
                    <a:pt x="1016" y="3261"/>
                  </a:lnTo>
                  <a:lnTo>
                    <a:pt x="829"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422;p34">
              <a:extLst>
                <a:ext uri="{FF2B5EF4-FFF2-40B4-BE49-F238E27FC236}">
                  <a16:creationId xmlns:a16="http://schemas.microsoft.com/office/drawing/2014/main" id="{8A1430FF-12C7-4EB4-8653-1A30EF865F11}"/>
                </a:ext>
              </a:extLst>
            </p:cNvPr>
            <p:cNvSpPr/>
            <p:nvPr/>
          </p:nvSpPr>
          <p:spPr>
            <a:xfrm>
              <a:off x="1912925" y="1296625"/>
              <a:ext cx="79525" cy="32075"/>
            </a:xfrm>
            <a:custGeom>
              <a:avLst/>
              <a:gdLst/>
              <a:ahLst/>
              <a:cxnLst/>
              <a:rect l="l" t="t" r="r" b="b"/>
              <a:pathLst>
                <a:path w="3181" h="1283" extrusionOk="0">
                  <a:moveTo>
                    <a:pt x="3113" y="0"/>
                  </a:moveTo>
                  <a:lnTo>
                    <a:pt x="0" y="174"/>
                  </a:lnTo>
                  <a:lnTo>
                    <a:pt x="54" y="1283"/>
                  </a:lnTo>
                  <a:lnTo>
                    <a:pt x="3180" y="1096"/>
                  </a:lnTo>
                  <a:lnTo>
                    <a:pt x="3113"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423;p34">
              <a:extLst>
                <a:ext uri="{FF2B5EF4-FFF2-40B4-BE49-F238E27FC236}">
                  <a16:creationId xmlns:a16="http://schemas.microsoft.com/office/drawing/2014/main" id="{8C2561A6-5817-499C-AF38-11BA9A918AD2}"/>
                </a:ext>
              </a:extLst>
            </p:cNvPr>
            <p:cNvSpPr/>
            <p:nvPr/>
          </p:nvSpPr>
          <p:spPr>
            <a:xfrm>
              <a:off x="1855125" y="1159050"/>
              <a:ext cx="104700" cy="86775"/>
            </a:xfrm>
            <a:custGeom>
              <a:avLst/>
              <a:gdLst/>
              <a:ahLst/>
              <a:cxnLst/>
              <a:rect l="l" t="t" r="r" b="b"/>
              <a:pathLst>
                <a:path w="4188" h="3471" extrusionOk="0">
                  <a:moveTo>
                    <a:pt x="2247" y="0"/>
                  </a:moveTo>
                  <a:cubicBezTo>
                    <a:pt x="2127" y="0"/>
                    <a:pt x="2006" y="13"/>
                    <a:pt x="1885" y="39"/>
                  </a:cubicBezTo>
                  <a:cubicBezTo>
                    <a:pt x="375" y="346"/>
                    <a:pt x="1" y="2337"/>
                    <a:pt x="1297" y="3178"/>
                  </a:cubicBezTo>
                  <a:cubicBezTo>
                    <a:pt x="1603" y="3380"/>
                    <a:pt x="1930" y="3471"/>
                    <a:pt x="2247" y="3471"/>
                  </a:cubicBezTo>
                  <a:cubicBezTo>
                    <a:pt x="3271" y="3471"/>
                    <a:pt x="4187" y="2528"/>
                    <a:pt x="3942" y="1375"/>
                  </a:cubicBezTo>
                  <a:cubicBezTo>
                    <a:pt x="3768" y="561"/>
                    <a:pt x="3047" y="0"/>
                    <a:pt x="224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424;p34">
              <a:extLst>
                <a:ext uri="{FF2B5EF4-FFF2-40B4-BE49-F238E27FC236}">
                  <a16:creationId xmlns:a16="http://schemas.microsoft.com/office/drawing/2014/main" id="{2E04E21E-2C1B-49DB-8D74-498BD77AB249}"/>
                </a:ext>
              </a:extLst>
            </p:cNvPr>
            <p:cNvSpPr/>
            <p:nvPr/>
          </p:nvSpPr>
          <p:spPr>
            <a:xfrm>
              <a:off x="1908250" y="1222125"/>
              <a:ext cx="25400" cy="82875"/>
            </a:xfrm>
            <a:custGeom>
              <a:avLst/>
              <a:gdLst/>
              <a:ahLst/>
              <a:cxnLst/>
              <a:rect l="l" t="t" r="r" b="b"/>
              <a:pathLst>
                <a:path w="1016" h="3315" extrusionOk="0">
                  <a:moveTo>
                    <a:pt x="829" y="1"/>
                  </a:moveTo>
                  <a:lnTo>
                    <a:pt x="0" y="54"/>
                  </a:lnTo>
                  <a:lnTo>
                    <a:pt x="187" y="3314"/>
                  </a:lnTo>
                  <a:lnTo>
                    <a:pt x="1016" y="3261"/>
                  </a:lnTo>
                  <a:lnTo>
                    <a:pt x="82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425;p34">
              <a:extLst>
                <a:ext uri="{FF2B5EF4-FFF2-40B4-BE49-F238E27FC236}">
                  <a16:creationId xmlns:a16="http://schemas.microsoft.com/office/drawing/2014/main" id="{2AF647B3-186E-442F-88AE-A8F9BBB9794B}"/>
                </a:ext>
              </a:extLst>
            </p:cNvPr>
            <p:cNvSpPr/>
            <p:nvPr/>
          </p:nvSpPr>
          <p:spPr>
            <a:xfrm>
              <a:off x="1912925" y="1296625"/>
              <a:ext cx="79525" cy="32075"/>
            </a:xfrm>
            <a:custGeom>
              <a:avLst/>
              <a:gdLst/>
              <a:ahLst/>
              <a:cxnLst/>
              <a:rect l="l" t="t" r="r" b="b"/>
              <a:pathLst>
                <a:path w="3181" h="1283" extrusionOk="0">
                  <a:moveTo>
                    <a:pt x="3113" y="0"/>
                  </a:moveTo>
                  <a:lnTo>
                    <a:pt x="0" y="174"/>
                  </a:lnTo>
                  <a:lnTo>
                    <a:pt x="54" y="1283"/>
                  </a:lnTo>
                  <a:lnTo>
                    <a:pt x="3180" y="1096"/>
                  </a:lnTo>
                  <a:lnTo>
                    <a:pt x="311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426;p34">
              <a:extLst>
                <a:ext uri="{FF2B5EF4-FFF2-40B4-BE49-F238E27FC236}">
                  <a16:creationId xmlns:a16="http://schemas.microsoft.com/office/drawing/2014/main" id="{B654FAFE-7FAC-4712-971A-A17F0323A29C}"/>
                </a:ext>
              </a:extLst>
            </p:cNvPr>
            <p:cNvSpPr/>
            <p:nvPr/>
          </p:nvSpPr>
          <p:spPr>
            <a:xfrm>
              <a:off x="1791675" y="683575"/>
              <a:ext cx="132300" cy="275525"/>
            </a:xfrm>
            <a:custGeom>
              <a:avLst/>
              <a:gdLst/>
              <a:ahLst/>
              <a:cxnLst/>
              <a:rect l="l" t="t" r="r" b="b"/>
              <a:pathLst>
                <a:path w="5292" h="11021" extrusionOk="0">
                  <a:moveTo>
                    <a:pt x="4368" y="1"/>
                  </a:moveTo>
                  <a:cubicBezTo>
                    <a:pt x="4024" y="1"/>
                    <a:pt x="3695" y="214"/>
                    <a:pt x="3568" y="553"/>
                  </a:cubicBezTo>
                  <a:lnTo>
                    <a:pt x="161" y="9906"/>
                  </a:lnTo>
                  <a:cubicBezTo>
                    <a:pt x="0" y="10333"/>
                    <a:pt x="227" y="10814"/>
                    <a:pt x="655" y="10974"/>
                  </a:cubicBezTo>
                  <a:cubicBezTo>
                    <a:pt x="748" y="11006"/>
                    <a:pt x="843" y="11021"/>
                    <a:pt x="936" y="11021"/>
                  </a:cubicBezTo>
                  <a:cubicBezTo>
                    <a:pt x="1280" y="11021"/>
                    <a:pt x="1597" y="10814"/>
                    <a:pt x="1724" y="10467"/>
                  </a:cubicBezTo>
                  <a:lnTo>
                    <a:pt x="5144" y="1114"/>
                  </a:lnTo>
                  <a:cubicBezTo>
                    <a:pt x="5291" y="687"/>
                    <a:pt x="5077" y="206"/>
                    <a:pt x="4636" y="45"/>
                  </a:cubicBezTo>
                  <a:cubicBezTo>
                    <a:pt x="4548" y="15"/>
                    <a:pt x="4458" y="1"/>
                    <a:pt x="4368"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1427;p34">
              <a:extLst>
                <a:ext uri="{FF2B5EF4-FFF2-40B4-BE49-F238E27FC236}">
                  <a16:creationId xmlns:a16="http://schemas.microsoft.com/office/drawing/2014/main" id="{E7D4FA9D-CE36-4205-BC8E-79AD71DEA909}"/>
                </a:ext>
              </a:extLst>
            </p:cNvPr>
            <p:cNvSpPr/>
            <p:nvPr/>
          </p:nvSpPr>
          <p:spPr>
            <a:xfrm>
              <a:off x="1791675" y="683575"/>
              <a:ext cx="132300" cy="275525"/>
            </a:xfrm>
            <a:custGeom>
              <a:avLst/>
              <a:gdLst/>
              <a:ahLst/>
              <a:cxnLst/>
              <a:rect l="l" t="t" r="r" b="b"/>
              <a:pathLst>
                <a:path w="5292" h="11021" extrusionOk="0">
                  <a:moveTo>
                    <a:pt x="4368" y="1"/>
                  </a:moveTo>
                  <a:cubicBezTo>
                    <a:pt x="4024" y="1"/>
                    <a:pt x="3695" y="214"/>
                    <a:pt x="3568" y="553"/>
                  </a:cubicBezTo>
                  <a:lnTo>
                    <a:pt x="161" y="9906"/>
                  </a:lnTo>
                  <a:cubicBezTo>
                    <a:pt x="0" y="10333"/>
                    <a:pt x="227" y="10814"/>
                    <a:pt x="655" y="10974"/>
                  </a:cubicBezTo>
                  <a:cubicBezTo>
                    <a:pt x="748" y="11006"/>
                    <a:pt x="843" y="11021"/>
                    <a:pt x="936" y="11021"/>
                  </a:cubicBezTo>
                  <a:cubicBezTo>
                    <a:pt x="1280" y="11021"/>
                    <a:pt x="1597" y="10814"/>
                    <a:pt x="1724" y="10467"/>
                  </a:cubicBezTo>
                  <a:lnTo>
                    <a:pt x="5144" y="1114"/>
                  </a:lnTo>
                  <a:cubicBezTo>
                    <a:pt x="5291" y="687"/>
                    <a:pt x="5077" y="206"/>
                    <a:pt x="4636" y="45"/>
                  </a:cubicBezTo>
                  <a:cubicBezTo>
                    <a:pt x="4548" y="15"/>
                    <a:pt x="4458" y="1"/>
                    <a:pt x="436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1428;p34">
              <a:extLst>
                <a:ext uri="{FF2B5EF4-FFF2-40B4-BE49-F238E27FC236}">
                  <a16:creationId xmlns:a16="http://schemas.microsoft.com/office/drawing/2014/main" id="{9623862E-AE70-4E0D-86F2-E57552707606}"/>
                </a:ext>
              </a:extLst>
            </p:cNvPr>
            <p:cNvSpPr/>
            <p:nvPr/>
          </p:nvSpPr>
          <p:spPr>
            <a:xfrm>
              <a:off x="2530525" y="442725"/>
              <a:ext cx="292275" cy="45100"/>
            </a:xfrm>
            <a:custGeom>
              <a:avLst/>
              <a:gdLst/>
              <a:ahLst/>
              <a:cxnLst/>
              <a:rect l="l" t="t" r="r" b="b"/>
              <a:pathLst>
                <a:path w="11691" h="1804" extrusionOk="0">
                  <a:moveTo>
                    <a:pt x="9133" y="0"/>
                  </a:moveTo>
                  <a:cubicBezTo>
                    <a:pt x="8637" y="0"/>
                    <a:pt x="8065" y="24"/>
                    <a:pt x="7415" y="86"/>
                  </a:cubicBezTo>
                  <a:cubicBezTo>
                    <a:pt x="4489" y="367"/>
                    <a:pt x="0" y="140"/>
                    <a:pt x="788" y="701"/>
                  </a:cubicBezTo>
                  <a:cubicBezTo>
                    <a:pt x="1262" y="1038"/>
                    <a:pt x="4186" y="1803"/>
                    <a:pt x="6995" y="1803"/>
                  </a:cubicBezTo>
                  <a:cubicBezTo>
                    <a:pt x="8864" y="1803"/>
                    <a:pt x="10682" y="1464"/>
                    <a:pt x="11691" y="434"/>
                  </a:cubicBezTo>
                  <a:lnTo>
                    <a:pt x="11691" y="300"/>
                  </a:lnTo>
                  <a:cubicBezTo>
                    <a:pt x="11691" y="300"/>
                    <a:pt x="10880" y="0"/>
                    <a:pt x="9133"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1429;p34">
              <a:extLst>
                <a:ext uri="{FF2B5EF4-FFF2-40B4-BE49-F238E27FC236}">
                  <a16:creationId xmlns:a16="http://schemas.microsoft.com/office/drawing/2014/main" id="{A8912E64-36DD-4904-83C0-57B387FACAB3}"/>
                </a:ext>
              </a:extLst>
            </p:cNvPr>
            <p:cNvSpPr/>
            <p:nvPr/>
          </p:nvSpPr>
          <p:spPr>
            <a:xfrm>
              <a:off x="2845500" y="435850"/>
              <a:ext cx="24750" cy="51800"/>
            </a:xfrm>
            <a:custGeom>
              <a:avLst/>
              <a:gdLst/>
              <a:ahLst/>
              <a:cxnLst/>
              <a:rect l="l" t="t" r="r" b="b"/>
              <a:pathLst>
                <a:path w="990" h="2072" extrusionOk="0">
                  <a:moveTo>
                    <a:pt x="869" y="1"/>
                  </a:moveTo>
                  <a:lnTo>
                    <a:pt x="0" y="54"/>
                  </a:lnTo>
                  <a:lnTo>
                    <a:pt x="121" y="2071"/>
                  </a:lnTo>
                  <a:lnTo>
                    <a:pt x="989" y="2018"/>
                  </a:lnTo>
                  <a:lnTo>
                    <a:pt x="869" y="1"/>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1430;p34">
              <a:extLst>
                <a:ext uri="{FF2B5EF4-FFF2-40B4-BE49-F238E27FC236}">
                  <a16:creationId xmlns:a16="http://schemas.microsoft.com/office/drawing/2014/main" id="{8563CF26-DA4C-45FE-B2C4-38B42767267B}"/>
                </a:ext>
              </a:extLst>
            </p:cNvPr>
            <p:cNvSpPr/>
            <p:nvPr/>
          </p:nvSpPr>
          <p:spPr>
            <a:xfrm>
              <a:off x="2818775" y="428175"/>
              <a:ext cx="76525" cy="40100"/>
            </a:xfrm>
            <a:custGeom>
              <a:avLst/>
              <a:gdLst/>
              <a:ahLst/>
              <a:cxnLst/>
              <a:rect l="l" t="t" r="r" b="b"/>
              <a:pathLst>
                <a:path w="3061" h="1604" extrusionOk="0">
                  <a:moveTo>
                    <a:pt x="2980" y="0"/>
                  </a:moveTo>
                  <a:lnTo>
                    <a:pt x="1" y="174"/>
                  </a:lnTo>
                  <a:lnTo>
                    <a:pt x="81" y="1604"/>
                  </a:lnTo>
                  <a:lnTo>
                    <a:pt x="3060" y="1430"/>
                  </a:lnTo>
                  <a:lnTo>
                    <a:pt x="2980" y="0"/>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1431;p34">
              <a:extLst>
                <a:ext uri="{FF2B5EF4-FFF2-40B4-BE49-F238E27FC236}">
                  <a16:creationId xmlns:a16="http://schemas.microsoft.com/office/drawing/2014/main" id="{C800E4B4-1270-465D-992C-899383B1C1C4}"/>
                </a:ext>
              </a:extLst>
            </p:cNvPr>
            <p:cNvSpPr/>
            <p:nvPr/>
          </p:nvSpPr>
          <p:spPr>
            <a:xfrm>
              <a:off x="2894275" y="417375"/>
              <a:ext cx="276900" cy="54500"/>
            </a:xfrm>
            <a:custGeom>
              <a:avLst/>
              <a:gdLst/>
              <a:ahLst/>
              <a:cxnLst/>
              <a:rect l="l" t="t" r="r" b="b"/>
              <a:pathLst>
                <a:path w="11076" h="2180" extrusionOk="0">
                  <a:moveTo>
                    <a:pt x="10319" y="1"/>
                  </a:moveTo>
                  <a:cubicBezTo>
                    <a:pt x="9088" y="1"/>
                    <a:pt x="6278" y="385"/>
                    <a:pt x="4209" y="432"/>
                  </a:cubicBezTo>
                  <a:cubicBezTo>
                    <a:pt x="1269" y="486"/>
                    <a:pt x="0" y="1140"/>
                    <a:pt x="0" y="1140"/>
                  </a:cubicBezTo>
                  <a:lnTo>
                    <a:pt x="13" y="1287"/>
                  </a:lnTo>
                  <a:cubicBezTo>
                    <a:pt x="826" y="1938"/>
                    <a:pt x="2019" y="2180"/>
                    <a:pt x="3321" y="2180"/>
                  </a:cubicBezTo>
                  <a:cubicBezTo>
                    <a:pt x="6513" y="2180"/>
                    <a:pt x="10359" y="724"/>
                    <a:pt x="10862" y="259"/>
                  </a:cubicBezTo>
                  <a:cubicBezTo>
                    <a:pt x="11076" y="69"/>
                    <a:pt x="10837" y="1"/>
                    <a:pt x="10319"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432;p34">
              <a:extLst>
                <a:ext uri="{FF2B5EF4-FFF2-40B4-BE49-F238E27FC236}">
                  <a16:creationId xmlns:a16="http://schemas.microsoft.com/office/drawing/2014/main" id="{CE1B4B18-52F6-460A-BB4E-F920B34DBA01}"/>
                </a:ext>
              </a:extLst>
            </p:cNvPr>
            <p:cNvSpPr/>
            <p:nvPr/>
          </p:nvSpPr>
          <p:spPr>
            <a:xfrm>
              <a:off x="2800750" y="482225"/>
              <a:ext cx="131625" cy="163100"/>
            </a:xfrm>
            <a:custGeom>
              <a:avLst/>
              <a:gdLst/>
              <a:ahLst/>
              <a:cxnLst/>
              <a:rect l="l" t="t" r="r" b="b"/>
              <a:pathLst>
                <a:path w="5265" h="6524" extrusionOk="0">
                  <a:moveTo>
                    <a:pt x="4375" y="1"/>
                  </a:moveTo>
                  <a:cubicBezTo>
                    <a:pt x="4360" y="1"/>
                    <a:pt x="4344" y="1"/>
                    <a:pt x="4329" y="3"/>
                  </a:cubicBezTo>
                  <a:lnTo>
                    <a:pt x="561" y="216"/>
                  </a:lnTo>
                  <a:cubicBezTo>
                    <a:pt x="241" y="243"/>
                    <a:pt x="0" y="524"/>
                    <a:pt x="13" y="844"/>
                  </a:cubicBezTo>
                  <a:lnTo>
                    <a:pt x="321" y="5962"/>
                  </a:lnTo>
                  <a:cubicBezTo>
                    <a:pt x="334" y="6287"/>
                    <a:pt x="600" y="6523"/>
                    <a:pt x="910" y="6523"/>
                  </a:cubicBezTo>
                  <a:cubicBezTo>
                    <a:pt x="918" y="6523"/>
                    <a:pt x="927" y="6523"/>
                    <a:pt x="935" y="6523"/>
                  </a:cubicBezTo>
                  <a:lnTo>
                    <a:pt x="4703" y="6296"/>
                  </a:lnTo>
                  <a:cubicBezTo>
                    <a:pt x="5024" y="6269"/>
                    <a:pt x="5264" y="6002"/>
                    <a:pt x="5251" y="5681"/>
                  </a:cubicBezTo>
                  <a:lnTo>
                    <a:pt x="4944" y="550"/>
                  </a:lnTo>
                  <a:cubicBezTo>
                    <a:pt x="4931" y="245"/>
                    <a:pt x="4676" y="1"/>
                    <a:pt x="4375"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1433;p34">
              <a:extLst>
                <a:ext uri="{FF2B5EF4-FFF2-40B4-BE49-F238E27FC236}">
                  <a16:creationId xmlns:a16="http://schemas.microsoft.com/office/drawing/2014/main" id="{913E2AEB-55AD-4729-9F56-1C3E9536BF63}"/>
                </a:ext>
              </a:extLst>
            </p:cNvPr>
            <p:cNvSpPr/>
            <p:nvPr/>
          </p:nvSpPr>
          <p:spPr>
            <a:xfrm>
              <a:off x="2800750" y="482225"/>
              <a:ext cx="131625" cy="163100"/>
            </a:xfrm>
            <a:custGeom>
              <a:avLst/>
              <a:gdLst/>
              <a:ahLst/>
              <a:cxnLst/>
              <a:rect l="l" t="t" r="r" b="b"/>
              <a:pathLst>
                <a:path w="5265" h="6524" extrusionOk="0">
                  <a:moveTo>
                    <a:pt x="4375" y="1"/>
                  </a:moveTo>
                  <a:cubicBezTo>
                    <a:pt x="4360" y="1"/>
                    <a:pt x="4344" y="1"/>
                    <a:pt x="4329" y="3"/>
                  </a:cubicBezTo>
                  <a:lnTo>
                    <a:pt x="561" y="216"/>
                  </a:lnTo>
                  <a:cubicBezTo>
                    <a:pt x="241" y="243"/>
                    <a:pt x="0" y="524"/>
                    <a:pt x="13" y="844"/>
                  </a:cubicBezTo>
                  <a:lnTo>
                    <a:pt x="321" y="5962"/>
                  </a:lnTo>
                  <a:cubicBezTo>
                    <a:pt x="334" y="6287"/>
                    <a:pt x="600" y="6523"/>
                    <a:pt x="910" y="6523"/>
                  </a:cubicBezTo>
                  <a:cubicBezTo>
                    <a:pt x="918" y="6523"/>
                    <a:pt x="927" y="6523"/>
                    <a:pt x="935" y="6523"/>
                  </a:cubicBezTo>
                  <a:lnTo>
                    <a:pt x="4703" y="6296"/>
                  </a:lnTo>
                  <a:cubicBezTo>
                    <a:pt x="5024" y="6269"/>
                    <a:pt x="5264" y="6002"/>
                    <a:pt x="5251" y="5681"/>
                  </a:cubicBezTo>
                  <a:lnTo>
                    <a:pt x="4944" y="550"/>
                  </a:lnTo>
                  <a:cubicBezTo>
                    <a:pt x="4931" y="245"/>
                    <a:pt x="4676" y="1"/>
                    <a:pt x="437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1434;p34">
              <a:extLst>
                <a:ext uri="{FF2B5EF4-FFF2-40B4-BE49-F238E27FC236}">
                  <a16:creationId xmlns:a16="http://schemas.microsoft.com/office/drawing/2014/main" id="{C1FA15A1-F5D1-49A7-93DF-E4964B47266E}"/>
                </a:ext>
              </a:extLst>
            </p:cNvPr>
            <p:cNvSpPr/>
            <p:nvPr/>
          </p:nvSpPr>
          <p:spPr>
            <a:xfrm>
              <a:off x="1766275" y="632250"/>
              <a:ext cx="852775" cy="96900"/>
            </a:xfrm>
            <a:custGeom>
              <a:avLst/>
              <a:gdLst/>
              <a:ahLst/>
              <a:cxnLst/>
              <a:rect l="l" t="t" r="r" b="b"/>
              <a:pathLst>
                <a:path w="34111" h="3876" extrusionOk="0">
                  <a:moveTo>
                    <a:pt x="34004" y="1"/>
                  </a:moveTo>
                  <a:lnTo>
                    <a:pt x="1" y="2005"/>
                  </a:lnTo>
                  <a:lnTo>
                    <a:pt x="108" y="3875"/>
                  </a:lnTo>
                  <a:lnTo>
                    <a:pt x="34111" y="1871"/>
                  </a:lnTo>
                  <a:lnTo>
                    <a:pt x="34004"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1435;p34">
              <a:extLst>
                <a:ext uri="{FF2B5EF4-FFF2-40B4-BE49-F238E27FC236}">
                  <a16:creationId xmlns:a16="http://schemas.microsoft.com/office/drawing/2014/main" id="{4A2CB937-28B5-4A17-A70B-CAF6CE0FCA64}"/>
                </a:ext>
              </a:extLst>
            </p:cNvPr>
            <p:cNvSpPr/>
            <p:nvPr/>
          </p:nvSpPr>
          <p:spPr>
            <a:xfrm>
              <a:off x="1766275" y="632250"/>
              <a:ext cx="852775" cy="96900"/>
            </a:xfrm>
            <a:custGeom>
              <a:avLst/>
              <a:gdLst/>
              <a:ahLst/>
              <a:cxnLst/>
              <a:rect l="l" t="t" r="r" b="b"/>
              <a:pathLst>
                <a:path w="34111" h="3876" extrusionOk="0">
                  <a:moveTo>
                    <a:pt x="34004" y="1"/>
                  </a:moveTo>
                  <a:lnTo>
                    <a:pt x="1" y="2005"/>
                  </a:lnTo>
                  <a:lnTo>
                    <a:pt x="108" y="3875"/>
                  </a:lnTo>
                  <a:lnTo>
                    <a:pt x="34111" y="1871"/>
                  </a:lnTo>
                  <a:lnTo>
                    <a:pt x="3400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1436;p34">
              <a:extLst>
                <a:ext uri="{FF2B5EF4-FFF2-40B4-BE49-F238E27FC236}">
                  <a16:creationId xmlns:a16="http://schemas.microsoft.com/office/drawing/2014/main" id="{00A460BC-EC6F-4C18-8A19-B571FB46DE14}"/>
                </a:ext>
              </a:extLst>
            </p:cNvPr>
            <p:cNvSpPr/>
            <p:nvPr/>
          </p:nvSpPr>
          <p:spPr>
            <a:xfrm>
              <a:off x="2583950" y="600525"/>
              <a:ext cx="83550" cy="59475"/>
            </a:xfrm>
            <a:custGeom>
              <a:avLst/>
              <a:gdLst/>
              <a:ahLst/>
              <a:cxnLst/>
              <a:rect l="l" t="t" r="r" b="b"/>
              <a:pathLst>
                <a:path w="3342" h="2379" extrusionOk="0">
                  <a:moveTo>
                    <a:pt x="3207" y="0"/>
                  </a:moveTo>
                  <a:lnTo>
                    <a:pt x="1" y="187"/>
                  </a:lnTo>
                  <a:lnTo>
                    <a:pt x="135" y="2379"/>
                  </a:lnTo>
                  <a:lnTo>
                    <a:pt x="3341" y="2192"/>
                  </a:lnTo>
                  <a:lnTo>
                    <a:pt x="3207"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1437;p34">
              <a:extLst>
                <a:ext uri="{FF2B5EF4-FFF2-40B4-BE49-F238E27FC236}">
                  <a16:creationId xmlns:a16="http://schemas.microsoft.com/office/drawing/2014/main" id="{1111288B-6C45-44B3-9007-81D670597A33}"/>
                </a:ext>
              </a:extLst>
            </p:cNvPr>
            <p:cNvSpPr/>
            <p:nvPr/>
          </p:nvSpPr>
          <p:spPr>
            <a:xfrm>
              <a:off x="2607675" y="651625"/>
              <a:ext cx="41100" cy="50150"/>
            </a:xfrm>
            <a:custGeom>
              <a:avLst/>
              <a:gdLst/>
              <a:ahLst/>
              <a:cxnLst/>
              <a:rect l="l" t="t" r="r" b="b"/>
              <a:pathLst>
                <a:path w="1644" h="2006" extrusionOk="0">
                  <a:moveTo>
                    <a:pt x="1550" y="1"/>
                  </a:moveTo>
                  <a:lnTo>
                    <a:pt x="1" y="94"/>
                  </a:lnTo>
                  <a:lnTo>
                    <a:pt x="67" y="1270"/>
                  </a:lnTo>
                  <a:cubicBezTo>
                    <a:pt x="94" y="1689"/>
                    <a:pt x="440" y="2005"/>
                    <a:pt x="869" y="2005"/>
                  </a:cubicBezTo>
                  <a:cubicBezTo>
                    <a:pt x="878" y="2005"/>
                    <a:pt x="887" y="2005"/>
                    <a:pt x="896" y="2005"/>
                  </a:cubicBezTo>
                  <a:cubicBezTo>
                    <a:pt x="1323" y="1978"/>
                    <a:pt x="1644" y="1604"/>
                    <a:pt x="1631" y="1176"/>
                  </a:cubicBezTo>
                  <a:lnTo>
                    <a:pt x="1550"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1438;p34">
              <a:extLst>
                <a:ext uri="{FF2B5EF4-FFF2-40B4-BE49-F238E27FC236}">
                  <a16:creationId xmlns:a16="http://schemas.microsoft.com/office/drawing/2014/main" id="{86A80FED-A8A5-4BB1-80AA-05E47D7DA330}"/>
                </a:ext>
              </a:extLst>
            </p:cNvPr>
            <p:cNvSpPr/>
            <p:nvPr/>
          </p:nvSpPr>
          <p:spPr>
            <a:xfrm>
              <a:off x="2183475" y="383750"/>
              <a:ext cx="16050" cy="37100"/>
            </a:xfrm>
            <a:custGeom>
              <a:avLst/>
              <a:gdLst/>
              <a:ahLst/>
              <a:cxnLst/>
              <a:rect l="l" t="t" r="r" b="b"/>
              <a:pathLst>
                <a:path w="642" h="1484" extrusionOk="0">
                  <a:moveTo>
                    <a:pt x="548" y="0"/>
                  </a:moveTo>
                  <a:lnTo>
                    <a:pt x="0" y="40"/>
                  </a:lnTo>
                  <a:lnTo>
                    <a:pt x="81" y="1483"/>
                  </a:lnTo>
                  <a:lnTo>
                    <a:pt x="642" y="1457"/>
                  </a:lnTo>
                  <a:lnTo>
                    <a:pt x="548"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1439;p34">
              <a:extLst>
                <a:ext uri="{FF2B5EF4-FFF2-40B4-BE49-F238E27FC236}">
                  <a16:creationId xmlns:a16="http://schemas.microsoft.com/office/drawing/2014/main" id="{92D8370F-ABA8-40CC-A3C8-625EB1587807}"/>
                </a:ext>
              </a:extLst>
            </p:cNvPr>
            <p:cNvSpPr/>
            <p:nvPr/>
          </p:nvSpPr>
          <p:spPr>
            <a:xfrm>
              <a:off x="2148725" y="367025"/>
              <a:ext cx="82525" cy="25775"/>
            </a:xfrm>
            <a:custGeom>
              <a:avLst/>
              <a:gdLst/>
              <a:ahLst/>
              <a:cxnLst/>
              <a:rect l="l" t="t" r="r" b="b"/>
              <a:pathLst>
                <a:path w="3301" h="1031" extrusionOk="0">
                  <a:moveTo>
                    <a:pt x="2832" y="1"/>
                  </a:moveTo>
                  <a:cubicBezTo>
                    <a:pt x="2824" y="1"/>
                    <a:pt x="2815" y="1"/>
                    <a:pt x="2807" y="1"/>
                  </a:cubicBezTo>
                  <a:lnTo>
                    <a:pt x="442" y="135"/>
                  </a:lnTo>
                  <a:cubicBezTo>
                    <a:pt x="201" y="148"/>
                    <a:pt x="1" y="362"/>
                    <a:pt x="28" y="616"/>
                  </a:cubicBezTo>
                  <a:cubicBezTo>
                    <a:pt x="41" y="848"/>
                    <a:pt x="241" y="1031"/>
                    <a:pt x="471" y="1031"/>
                  </a:cubicBezTo>
                  <a:cubicBezTo>
                    <a:pt x="479" y="1031"/>
                    <a:pt x="487" y="1030"/>
                    <a:pt x="495" y="1030"/>
                  </a:cubicBezTo>
                  <a:lnTo>
                    <a:pt x="2860" y="896"/>
                  </a:lnTo>
                  <a:cubicBezTo>
                    <a:pt x="3114" y="870"/>
                    <a:pt x="3301" y="669"/>
                    <a:pt x="3274" y="415"/>
                  </a:cubicBezTo>
                  <a:cubicBezTo>
                    <a:pt x="3261" y="183"/>
                    <a:pt x="3074" y="1"/>
                    <a:pt x="2832"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1440;p34">
              <a:extLst>
                <a:ext uri="{FF2B5EF4-FFF2-40B4-BE49-F238E27FC236}">
                  <a16:creationId xmlns:a16="http://schemas.microsoft.com/office/drawing/2014/main" id="{6BAFD135-617C-4CF5-9591-FB26EAF2216F}"/>
                </a:ext>
              </a:extLst>
            </p:cNvPr>
            <p:cNvSpPr/>
            <p:nvPr/>
          </p:nvSpPr>
          <p:spPr>
            <a:xfrm>
              <a:off x="1942300" y="403900"/>
              <a:ext cx="492050" cy="217350"/>
            </a:xfrm>
            <a:custGeom>
              <a:avLst/>
              <a:gdLst/>
              <a:ahLst/>
              <a:cxnLst/>
              <a:rect l="l" t="t" r="r" b="b"/>
              <a:pathLst>
                <a:path w="19682" h="8694" extrusionOk="0">
                  <a:moveTo>
                    <a:pt x="14700" y="1"/>
                  </a:moveTo>
                  <a:cubicBezTo>
                    <a:pt x="14607" y="1"/>
                    <a:pt x="14512" y="4"/>
                    <a:pt x="14417" y="9"/>
                  </a:cubicBezTo>
                  <a:lnTo>
                    <a:pt x="4824" y="570"/>
                  </a:lnTo>
                  <a:cubicBezTo>
                    <a:pt x="2018" y="744"/>
                    <a:pt x="1" y="3349"/>
                    <a:pt x="549" y="6115"/>
                  </a:cubicBezTo>
                  <a:lnTo>
                    <a:pt x="1056" y="8694"/>
                  </a:lnTo>
                  <a:lnTo>
                    <a:pt x="18973" y="7638"/>
                  </a:lnTo>
                  <a:lnTo>
                    <a:pt x="19294" y="5273"/>
                  </a:lnTo>
                  <a:cubicBezTo>
                    <a:pt x="19682" y="2468"/>
                    <a:pt x="17493" y="1"/>
                    <a:pt x="14700"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1441;p34">
              <a:extLst>
                <a:ext uri="{FF2B5EF4-FFF2-40B4-BE49-F238E27FC236}">
                  <a16:creationId xmlns:a16="http://schemas.microsoft.com/office/drawing/2014/main" id="{C76A38FA-F8C3-4AA2-8913-7D3CA18A1E63}"/>
                </a:ext>
              </a:extLst>
            </p:cNvPr>
            <p:cNvSpPr/>
            <p:nvPr/>
          </p:nvSpPr>
          <p:spPr>
            <a:xfrm>
              <a:off x="1942300" y="403900"/>
              <a:ext cx="492050" cy="217350"/>
            </a:xfrm>
            <a:custGeom>
              <a:avLst/>
              <a:gdLst/>
              <a:ahLst/>
              <a:cxnLst/>
              <a:rect l="l" t="t" r="r" b="b"/>
              <a:pathLst>
                <a:path w="19682" h="8694" extrusionOk="0">
                  <a:moveTo>
                    <a:pt x="14700" y="1"/>
                  </a:moveTo>
                  <a:cubicBezTo>
                    <a:pt x="14607" y="1"/>
                    <a:pt x="14512" y="4"/>
                    <a:pt x="14417" y="9"/>
                  </a:cubicBezTo>
                  <a:lnTo>
                    <a:pt x="4824" y="570"/>
                  </a:lnTo>
                  <a:cubicBezTo>
                    <a:pt x="2018" y="744"/>
                    <a:pt x="1" y="3349"/>
                    <a:pt x="549" y="6115"/>
                  </a:cubicBezTo>
                  <a:lnTo>
                    <a:pt x="1056" y="8694"/>
                  </a:lnTo>
                  <a:lnTo>
                    <a:pt x="18973" y="7638"/>
                  </a:lnTo>
                  <a:lnTo>
                    <a:pt x="19294" y="5273"/>
                  </a:lnTo>
                  <a:cubicBezTo>
                    <a:pt x="19682" y="2468"/>
                    <a:pt x="17493" y="1"/>
                    <a:pt x="1470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1442;p34">
              <a:extLst>
                <a:ext uri="{FF2B5EF4-FFF2-40B4-BE49-F238E27FC236}">
                  <a16:creationId xmlns:a16="http://schemas.microsoft.com/office/drawing/2014/main" id="{72C32338-4C66-4CA8-A1A7-6DB3CF947298}"/>
                </a:ext>
              </a:extLst>
            </p:cNvPr>
            <p:cNvSpPr/>
            <p:nvPr/>
          </p:nvSpPr>
          <p:spPr>
            <a:xfrm>
              <a:off x="2118350" y="461575"/>
              <a:ext cx="9700" cy="54475"/>
            </a:xfrm>
            <a:custGeom>
              <a:avLst/>
              <a:gdLst/>
              <a:ahLst/>
              <a:cxnLst/>
              <a:rect l="l" t="t" r="r" b="b"/>
              <a:pathLst>
                <a:path w="388" h="2179" extrusionOk="0">
                  <a:moveTo>
                    <a:pt x="254" y="0"/>
                  </a:moveTo>
                  <a:lnTo>
                    <a:pt x="0" y="14"/>
                  </a:lnTo>
                  <a:lnTo>
                    <a:pt x="134" y="2178"/>
                  </a:lnTo>
                  <a:lnTo>
                    <a:pt x="388" y="2165"/>
                  </a:lnTo>
                  <a:lnTo>
                    <a:pt x="254" y="0"/>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1443;p34">
              <a:extLst>
                <a:ext uri="{FF2B5EF4-FFF2-40B4-BE49-F238E27FC236}">
                  <a16:creationId xmlns:a16="http://schemas.microsoft.com/office/drawing/2014/main" id="{84966E79-EFF9-4A65-8E26-9CC3BB599687}"/>
                </a:ext>
              </a:extLst>
            </p:cNvPr>
            <p:cNvSpPr/>
            <p:nvPr/>
          </p:nvSpPr>
          <p:spPr>
            <a:xfrm>
              <a:off x="2142725" y="460225"/>
              <a:ext cx="9700" cy="54475"/>
            </a:xfrm>
            <a:custGeom>
              <a:avLst/>
              <a:gdLst/>
              <a:ahLst/>
              <a:cxnLst/>
              <a:rect l="l" t="t" r="r" b="b"/>
              <a:pathLst>
                <a:path w="388" h="2179" extrusionOk="0">
                  <a:moveTo>
                    <a:pt x="254" y="1"/>
                  </a:moveTo>
                  <a:lnTo>
                    <a:pt x="0" y="14"/>
                  </a:lnTo>
                  <a:lnTo>
                    <a:pt x="134" y="2179"/>
                  </a:lnTo>
                  <a:lnTo>
                    <a:pt x="388" y="2165"/>
                  </a:lnTo>
                  <a:lnTo>
                    <a:pt x="254"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1444;p34">
              <a:extLst>
                <a:ext uri="{FF2B5EF4-FFF2-40B4-BE49-F238E27FC236}">
                  <a16:creationId xmlns:a16="http://schemas.microsoft.com/office/drawing/2014/main" id="{9CADBE9B-B683-4BF4-A74C-C87539F1AA0B}"/>
                </a:ext>
              </a:extLst>
            </p:cNvPr>
            <p:cNvSpPr/>
            <p:nvPr/>
          </p:nvSpPr>
          <p:spPr>
            <a:xfrm>
              <a:off x="2167100" y="458900"/>
              <a:ext cx="9725" cy="54475"/>
            </a:xfrm>
            <a:custGeom>
              <a:avLst/>
              <a:gdLst/>
              <a:ahLst/>
              <a:cxnLst/>
              <a:rect l="l" t="t" r="r" b="b"/>
              <a:pathLst>
                <a:path w="389" h="2179" extrusionOk="0">
                  <a:moveTo>
                    <a:pt x="255" y="0"/>
                  </a:moveTo>
                  <a:lnTo>
                    <a:pt x="1" y="14"/>
                  </a:lnTo>
                  <a:lnTo>
                    <a:pt x="134" y="2178"/>
                  </a:lnTo>
                  <a:lnTo>
                    <a:pt x="388" y="2165"/>
                  </a:lnTo>
                  <a:lnTo>
                    <a:pt x="255" y="0"/>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1445;p34">
              <a:extLst>
                <a:ext uri="{FF2B5EF4-FFF2-40B4-BE49-F238E27FC236}">
                  <a16:creationId xmlns:a16="http://schemas.microsoft.com/office/drawing/2014/main" id="{655C7D16-39C6-45F7-8AA7-C01CDC68EB1A}"/>
                </a:ext>
              </a:extLst>
            </p:cNvPr>
            <p:cNvSpPr/>
            <p:nvPr/>
          </p:nvSpPr>
          <p:spPr>
            <a:xfrm>
              <a:off x="2191500" y="457225"/>
              <a:ext cx="9700" cy="54475"/>
            </a:xfrm>
            <a:custGeom>
              <a:avLst/>
              <a:gdLst/>
              <a:ahLst/>
              <a:cxnLst/>
              <a:rect l="l" t="t" r="r" b="b"/>
              <a:pathLst>
                <a:path w="388" h="2179" extrusionOk="0">
                  <a:moveTo>
                    <a:pt x="254" y="1"/>
                  </a:moveTo>
                  <a:lnTo>
                    <a:pt x="0" y="27"/>
                  </a:lnTo>
                  <a:lnTo>
                    <a:pt x="134" y="2178"/>
                  </a:lnTo>
                  <a:lnTo>
                    <a:pt x="388" y="2165"/>
                  </a:lnTo>
                  <a:lnTo>
                    <a:pt x="254"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1446;p34">
              <a:extLst>
                <a:ext uri="{FF2B5EF4-FFF2-40B4-BE49-F238E27FC236}">
                  <a16:creationId xmlns:a16="http://schemas.microsoft.com/office/drawing/2014/main" id="{45E0AAE4-E113-41B9-A27E-8EEE33A51792}"/>
                </a:ext>
              </a:extLst>
            </p:cNvPr>
            <p:cNvSpPr/>
            <p:nvPr/>
          </p:nvSpPr>
          <p:spPr>
            <a:xfrm>
              <a:off x="2215875" y="455900"/>
              <a:ext cx="9700" cy="54475"/>
            </a:xfrm>
            <a:custGeom>
              <a:avLst/>
              <a:gdLst/>
              <a:ahLst/>
              <a:cxnLst/>
              <a:rect l="l" t="t" r="r" b="b"/>
              <a:pathLst>
                <a:path w="388" h="2179" extrusionOk="0">
                  <a:moveTo>
                    <a:pt x="254" y="0"/>
                  </a:moveTo>
                  <a:lnTo>
                    <a:pt x="0" y="14"/>
                  </a:lnTo>
                  <a:lnTo>
                    <a:pt x="134" y="2178"/>
                  </a:lnTo>
                  <a:lnTo>
                    <a:pt x="388" y="2165"/>
                  </a:lnTo>
                  <a:lnTo>
                    <a:pt x="254" y="0"/>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1447;p34">
              <a:extLst>
                <a:ext uri="{FF2B5EF4-FFF2-40B4-BE49-F238E27FC236}">
                  <a16:creationId xmlns:a16="http://schemas.microsoft.com/office/drawing/2014/main" id="{1C977D9A-6189-438F-9D80-481C38A23309}"/>
                </a:ext>
              </a:extLst>
            </p:cNvPr>
            <p:cNvSpPr/>
            <p:nvPr/>
          </p:nvSpPr>
          <p:spPr>
            <a:xfrm>
              <a:off x="2240250" y="454550"/>
              <a:ext cx="9725" cy="54475"/>
            </a:xfrm>
            <a:custGeom>
              <a:avLst/>
              <a:gdLst/>
              <a:ahLst/>
              <a:cxnLst/>
              <a:rect l="l" t="t" r="r" b="b"/>
              <a:pathLst>
                <a:path w="389" h="2179" extrusionOk="0">
                  <a:moveTo>
                    <a:pt x="255" y="1"/>
                  </a:moveTo>
                  <a:lnTo>
                    <a:pt x="1" y="14"/>
                  </a:lnTo>
                  <a:lnTo>
                    <a:pt x="134" y="2179"/>
                  </a:lnTo>
                  <a:lnTo>
                    <a:pt x="388" y="2165"/>
                  </a:lnTo>
                  <a:lnTo>
                    <a:pt x="255"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1448;p34">
              <a:extLst>
                <a:ext uri="{FF2B5EF4-FFF2-40B4-BE49-F238E27FC236}">
                  <a16:creationId xmlns:a16="http://schemas.microsoft.com/office/drawing/2014/main" id="{0168A99D-E55A-4C89-B9B9-F5DB7C2B49D5}"/>
                </a:ext>
              </a:extLst>
            </p:cNvPr>
            <p:cNvSpPr/>
            <p:nvPr/>
          </p:nvSpPr>
          <p:spPr>
            <a:xfrm>
              <a:off x="1970375" y="597175"/>
              <a:ext cx="457300" cy="269650"/>
            </a:xfrm>
            <a:custGeom>
              <a:avLst/>
              <a:gdLst/>
              <a:ahLst/>
              <a:cxnLst/>
              <a:rect l="l" t="t" r="r" b="b"/>
              <a:pathLst>
                <a:path w="18292" h="10786" extrusionOk="0">
                  <a:moveTo>
                    <a:pt x="17930" y="1"/>
                  </a:moveTo>
                  <a:lnTo>
                    <a:pt x="0" y="1070"/>
                  </a:lnTo>
                  <a:lnTo>
                    <a:pt x="80" y="2339"/>
                  </a:lnTo>
                  <a:cubicBezTo>
                    <a:pt x="364" y="7102"/>
                    <a:pt x="4318" y="10786"/>
                    <a:pt x="9028" y="10786"/>
                  </a:cubicBezTo>
                  <a:cubicBezTo>
                    <a:pt x="9206" y="10786"/>
                    <a:pt x="9386" y="10780"/>
                    <a:pt x="9567" y="10770"/>
                  </a:cubicBezTo>
                  <a:cubicBezTo>
                    <a:pt x="14523" y="10476"/>
                    <a:pt x="18291" y="6227"/>
                    <a:pt x="17997" y="1270"/>
                  </a:cubicBezTo>
                  <a:lnTo>
                    <a:pt x="17930"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1449;p34">
              <a:extLst>
                <a:ext uri="{FF2B5EF4-FFF2-40B4-BE49-F238E27FC236}">
                  <a16:creationId xmlns:a16="http://schemas.microsoft.com/office/drawing/2014/main" id="{42D6F835-41CE-4258-8064-A45742169C21}"/>
                </a:ext>
              </a:extLst>
            </p:cNvPr>
            <p:cNvSpPr/>
            <p:nvPr/>
          </p:nvSpPr>
          <p:spPr>
            <a:xfrm>
              <a:off x="2113675" y="710950"/>
              <a:ext cx="161350" cy="136600"/>
            </a:xfrm>
            <a:custGeom>
              <a:avLst/>
              <a:gdLst/>
              <a:ahLst/>
              <a:cxnLst/>
              <a:rect l="l" t="t" r="r" b="b"/>
              <a:pathLst>
                <a:path w="6454" h="5464" extrusionOk="0">
                  <a:moveTo>
                    <a:pt x="3644" y="0"/>
                  </a:moveTo>
                  <a:cubicBezTo>
                    <a:pt x="3588" y="0"/>
                    <a:pt x="3531" y="2"/>
                    <a:pt x="3474" y="6"/>
                  </a:cubicBezTo>
                  <a:cubicBezTo>
                    <a:pt x="1042" y="153"/>
                    <a:pt x="0" y="3159"/>
                    <a:pt x="1817" y="4776"/>
                  </a:cubicBezTo>
                  <a:cubicBezTo>
                    <a:pt x="2356" y="5251"/>
                    <a:pt x="2987" y="5464"/>
                    <a:pt x="3605" y="5464"/>
                  </a:cubicBezTo>
                  <a:cubicBezTo>
                    <a:pt x="5068" y="5464"/>
                    <a:pt x="6454" y="4272"/>
                    <a:pt x="6360" y="2571"/>
                  </a:cubicBezTo>
                  <a:cubicBezTo>
                    <a:pt x="6270" y="1119"/>
                    <a:pt x="5067" y="0"/>
                    <a:pt x="364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1450;p34">
              <a:extLst>
                <a:ext uri="{FF2B5EF4-FFF2-40B4-BE49-F238E27FC236}">
                  <a16:creationId xmlns:a16="http://schemas.microsoft.com/office/drawing/2014/main" id="{5B91AAF3-AC54-4D8F-A70C-7CFA36928253}"/>
                </a:ext>
              </a:extLst>
            </p:cNvPr>
            <p:cNvSpPr/>
            <p:nvPr/>
          </p:nvSpPr>
          <p:spPr>
            <a:xfrm>
              <a:off x="1188100" y="512725"/>
              <a:ext cx="291950" cy="45100"/>
            </a:xfrm>
            <a:custGeom>
              <a:avLst/>
              <a:gdLst/>
              <a:ahLst/>
              <a:cxnLst/>
              <a:rect l="l" t="t" r="r" b="b"/>
              <a:pathLst>
                <a:path w="11678" h="1804" extrusionOk="0">
                  <a:moveTo>
                    <a:pt x="9149" y="0"/>
                  </a:moveTo>
                  <a:cubicBezTo>
                    <a:pt x="8649" y="0"/>
                    <a:pt x="8072" y="26"/>
                    <a:pt x="7416" y="92"/>
                  </a:cubicBezTo>
                  <a:cubicBezTo>
                    <a:pt x="4490" y="373"/>
                    <a:pt x="0" y="146"/>
                    <a:pt x="775" y="707"/>
                  </a:cubicBezTo>
                  <a:cubicBezTo>
                    <a:pt x="1248" y="1043"/>
                    <a:pt x="4169" y="1803"/>
                    <a:pt x="6976" y="1803"/>
                  </a:cubicBezTo>
                  <a:cubicBezTo>
                    <a:pt x="8847" y="1803"/>
                    <a:pt x="10668" y="1466"/>
                    <a:pt x="11678" y="439"/>
                  </a:cubicBezTo>
                  <a:lnTo>
                    <a:pt x="11678" y="306"/>
                  </a:lnTo>
                  <a:cubicBezTo>
                    <a:pt x="11678" y="306"/>
                    <a:pt x="10874" y="0"/>
                    <a:pt x="9149"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1451;p34">
              <a:extLst>
                <a:ext uri="{FF2B5EF4-FFF2-40B4-BE49-F238E27FC236}">
                  <a16:creationId xmlns:a16="http://schemas.microsoft.com/office/drawing/2014/main" id="{599A491D-72D5-4893-8F5A-E916050008A3}"/>
                </a:ext>
              </a:extLst>
            </p:cNvPr>
            <p:cNvSpPr/>
            <p:nvPr/>
          </p:nvSpPr>
          <p:spPr>
            <a:xfrm>
              <a:off x="1502750" y="506000"/>
              <a:ext cx="24725" cy="51800"/>
            </a:xfrm>
            <a:custGeom>
              <a:avLst/>
              <a:gdLst/>
              <a:ahLst/>
              <a:cxnLst/>
              <a:rect l="l" t="t" r="r" b="b"/>
              <a:pathLst>
                <a:path w="989" h="2072" extrusionOk="0">
                  <a:moveTo>
                    <a:pt x="869" y="0"/>
                  </a:moveTo>
                  <a:lnTo>
                    <a:pt x="0" y="54"/>
                  </a:lnTo>
                  <a:lnTo>
                    <a:pt x="120" y="2071"/>
                  </a:lnTo>
                  <a:lnTo>
                    <a:pt x="989" y="2018"/>
                  </a:lnTo>
                  <a:lnTo>
                    <a:pt x="869" y="0"/>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1452;p34">
              <a:extLst>
                <a:ext uri="{FF2B5EF4-FFF2-40B4-BE49-F238E27FC236}">
                  <a16:creationId xmlns:a16="http://schemas.microsoft.com/office/drawing/2014/main" id="{0A4DF557-994B-4D74-9CD3-9AF705F13443}"/>
                </a:ext>
              </a:extLst>
            </p:cNvPr>
            <p:cNvSpPr/>
            <p:nvPr/>
          </p:nvSpPr>
          <p:spPr>
            <a:xfrm>
              <a:off x="1476025" y="498325"/>
              <a:ext cx="76500" cy="40100"/>
            </a:xfrm>
            <a:custGeom>
              <a:avLst/>
              <a:gdLst/>
              <a:ahLst/>
              <a:cxnLst/>
              <a:rect l="l" t="t" r="r" b="b"/>
              <a:pathLst>
                <a:path w="3060" h="1604" extrusionOk="0">
                  <a:moveTo>
                    <a:pt x="2980" y="0"/>
                  </a:moveTo>
                  <a:lnTo>
                    <a:pt x="0" y="174"/>
                  </a:lnTo>
                  <a:lnTo>
                    <a:pt x="94" y="1603"/>
                  </a:lnTo>
                  <a:lnTo>
                    <a:pt x="3060" y="1430"/>
                  </a:lnTo>
                  <a:lnTo>
                    <a:pt x="2980" y="0"/>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1453;p34">
              <a:extLst>
                <a:ext uri="{FF2B5EF4-FFF2-40B4-BE49-F238E27FC236}">
                  <a16:creationId xmlns:a16="http://schemas.microsoft.com/office/drawing/2014/main" id="{89944300-093B-4492-AE57-06E95E57A707}"/>
                </a:ext>
              </a:extLst>
            </p:cNvPr>
            <p:cNvSpPr/>
            <p:nvPr/>
          </p:nvSpPr>
          <p:spPr>
            <a:xfrm>
              <a:off x="1551500" y="487375"/>
              <a:ext cx="277200" cy="54475"/>
            </a:xfrm>
            <a:custGeom>
              <a:avLst/>
              <a:gdLst/>
              <a:ahLst/>
              <a:cxnLst/>
              <a:rect l="l" t="t" r="r" b="b"/>
              <a:pathLst>
                <a:path w="11088" h="2179" extrusionOk="0">
                  <a:moveTo>
                    <a:pt x="10317" y="0"/>
                  </a:moveTo>
                  <a:cubicBezTo>
                    <a:pt x="9078" y="0"/>
                    <a:pt x="6274" y="387"/>
                    <a:pt x="4210" y="425"/>
                  </a:cubicBezTo>
                  <a:cubicBezTo>
                    <a:pt x="1270" y="491"/>
                    <a:pt x="1" y="1146"/>
                    <a:pt x="1" y="1146"/>
                  </a:cubicBezTo>
                  <a:lnTo>
                    <a:pt x="14" y="1280"/>
                  </a:lnTo>
                  <a:cubicBezTo>
                    <a:pt x="828" y="1935"/>
                    <a:pt x="2023" y="2178"/>
                    <a:pt x="3327" y="2178"/>
                  </a:cubicBezTo>
                  <a:cubicBezTo>
                    <a:pt x="6519" y="2178"/>
                    <a:pt x="10364" y="720"/>
                    <a:pt x="10877" y="264"/>
                  </a:cubicBezTo>
                  <a:cubicBezTo>
                    <a:pt x="11087" y="70"/>
                    <a:pt x="10843" y="0"/>
                    <a:pt x="10317"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1454;p34">
              <a:extLst>
                <a:ext uri="{FF2B5EF4-FFF2-40B4-BE49-F238E27FC236}">
                  <a16:creationId xmlns:a16="http://schemas.microsoft.com/office/drawing/2014/main" id="{A6E56A15-01C0-4A54-BE00-61C6ACFBDF2F}"/>
                </a:ext>
              </a:extLst>
            </p:cNvPr>
            <p:cNvSpPr/>
            <p:nvPr/>
          </p:nvSpPr>
          <p:spPr>
            <a:xfrm>
              <a:off x="1457975" y="552075"/>
              <a:ext cx="131975" cy="163050"/>
            </a:xfrm>
            <a:custGeom>
              <a:avLst/>
              <a:gdLst/>
              <a:ahLst/>
              <a:cxnLst/>
              <a:rect l="l" t="t" r="r" b="b"/>
              <a:pathLst>
                <a:path w="5279" h="6522" extrusionOk="0">
                  <a:moveTo>
                    <a:pt x="4356" y="1"/>
                  </a:moveTo>
                  <a:cubicBezTo>
                    <a:pt x="4347" y="1"/>
                    <a:pt x="4339" y="1"/>
                    <a:pt x="4330" y="1"/>
                  </a:cubicBezTo>
                  <a:lnTo>
                    <a:pt x="562" y="228"/>
                  </a:lnTo>
                  <a:cubicBezTo>
                    <a:pt x="241" y="242"/>
                    <a:pt x="1" y="522"/>
                    <a:pt x="14" y="843"/>
                  </a:cubicBezTo>
                  <a:lnTo>
                    <a:pt x="322" y="5973"/>
                  </a:lnTo>
                  <a:cubicBezTo>
                    <a:pt x="335" y="6286"/>
                    <a:pt x="601" y="6522"/>
                    <a:pt x="911" y="6522"/>
                  </a:cubicBezTo>
                  <a:cubicBezTo>
                    <a:pt x="919" y="6522"/>
                    <a:pt x="928" y="6522"/>
                    <a:pt x="936" y="6521"/>
                  </a:cubicBezTo>
                  <a:lnTo>
                    <a:pt x="4704" y="6294"/>
                  </a:lnTo>
                  <a:cubicBezTo>
                    <a:pt x="5025" y="6281"/>
                    <a:pt x="5278" y="6000"/>
                    <a:pt x="5252" y="5679"/>
                  </a:cubicBezTo>
                  <a:lnTo>
                    <a:pt x="4958" y="549"/>
                  </a:lnTo>
                  <a:cubicBezTo>
                    <a:pt x="4932" y="237"/>
                    <a:pt x="4678" y="1"/>
                    <a:pt x="4356"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1455;p34">
              <a:extLst>
                <a:ext uri="{FF2B5EF4-FFF2-40B4-BE49-F238E27FC236}">
                  <a16:creationId xmlns:a16="http://schemas.microsoft.com/office/drawing/2014/main" id="{4CB793D5-7F1F-40CA-AAFC-46FD5DE84D21}"/>
                </a:ext>
              </a:extLst>
            </p:cNvPr>
            <p:cNvSpPr/>
            <p:nvPr/>
          </p:nvSpPr>
          <p:spPr>
            <a:xfrm>
              <a:off x="1457975" y="552075"/>
              <a:ext cx="131975" cy="163050"/>
            </a:xfrm>
            <a:custGeom>
              <a:avLst/>
              <a:gdLst/>
              <a:ahLst/>
              <a:cxnLst/>
              <a:rect l="l" t="t" r="r" b="b"/>
              <a:pathLst>
                <a:path w="5279" h="6522" extrusionOk="0">
                  <a:moveTo>
                    <a:pt x="4356" y="1"/>
                  </a:moveTo>
                  <a:cubicBezTo>
                    <a:pt x="4347" y="1"/>
                    <a:pt x="4339" y="1"/>
                    <a:pt x="4330" y="1"/>
                  </a:cubicBezTo>
                  <a:lnTo>
                    <a:pt x="562" y="228"/>
                  </a:lnTo>
                  <a:cubicBezTo>
                    <a:pt x="241" y="242"/>
                    <a:pt x="1" y="522"/>
                    <a:pt x="14" y="843"/>
                  </a:cubicBezTo>
                  <a:lnTo>
                    <a:pt x="322" y="5973"/>
                  </a:lnTo>
                  <a:cubicBezTo>
                    <a:pt x="335" y="6286"/>
                    <a:pt x="601" y="6522"/>
                    <a:pt x="911" y="6522"/>
                  </a:cubicBezTo>
                  <a:cubicBezTo>
                    <a:pt x="919" y="6522"/>
                    <a:pt x="928" y="6522"/>
                    <a:pt x="936" y="6521"/>
                  </a:cubicBezTo>
                  <a:lnTo>
                    <a:pt x="4704" y="6294"/>
                  </a:lnTo>
                  <a:cubicBezTo>
                    <a:pt x="5025" y="6281"/>
                    <a:pt x="5278" y="6000"/>
                    <a:pt x="5252" y="5679"/>
                  </a:cubicBezTo>
                  <a:lnTo>
                    <a:pt x="4958" y="549"/>
                  </a:lnTo>
                  <a:cubicBezTo>
                    <a:pt x="4932" y="237"/>
                    <a:pt x="4678" y="1"/>
                    <a:pt x="435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1456;p34">
              <a:extLst>
                <a:ext uri="{FF2B5EF4-FFF2-40B4-BE49-F238E27FC236}">
                  <a16:creationId xmlns:a16="http://schemas.microsoft.com/office/drawing/2014/main" id="{A30D71FD-7752-4304-9F0D-1045D8EA1248}"/>
                </a:ext>
              </a:extLst>
            </p:cNvPr>
            <p:cNvSpPr/>
            <p:nvPr/>
          </p:nvSpPr>
          <p:spPr>
            <a:xfrm>
              <a:off x="1444625" y="519700"/>
              <a:ext cx="1507125" cy="155325"/>
            </a:xfrm>
            <a:custGeom>
              <a:avLst/>
              <a:gdLst/>
              <a:ahLst/>
              <a:cxnLst/>
              <a:rect l="l" t="t" r="r" b="b"/>
              <a:pathLst>
                <a:path w="60285" h="6213" extrusionOk="0">
                  <a:moveTo>
                    <a:pt x="52268" y="0"/>
                  </a:moveTo>
                  <a:lnTo>
                    <a:pt x="7055" y="2672"/>
                  </a:lnTo>
                  <a:lnTo>
                    <a:pt x="5585" y="4329"/>
                  </a:lnTo>
                  <a:lnTo>
                    <a:pt x="0" y="4877"/>
                  </a:lnTo>
                  <a:lnTo>
                    <a:pt x="81" y="6213"/>
                  </a:lnTo>
                  <a:lnTo>
                    <a:pt x="60284" y="2646"/>
                  </a:lnTo>
                  <a:lnTo>
                    <a:pt x="60191" y="1162"/>
                  </a:lnTo>
                  <a:lnTo>
                    <a:pt x="53978" y="1523"/>
                  </a:lnTo>
                  <a:lnTo>
                    <a:pt x="52268"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1457;p34">
              <a:extLst>
                <a:ext uri="{FF2B5EF4-FFF2-40B4-BE49-F238E27FC236}">
                  <a16:creationId xmlns:a16="http://schemas.microsoft.com/office/drawing/2014/main" id="{210204F9-70EF-4E07-AD39-7C7B8C5625D7}"/>
                </a:ext>
              </a:extLst>
            </p:cNvPr>
            <p:cNvSpPr/>
            <p:nvPr/>
          </p:nvSpPr>
          <p:spPr>
            <a:xfrm>
              <a:off x="1444625" y="519700"/>
              <a:ext cx="1507125" cy="155325"/>
            </a:xfrm>
            <a:custGeom>
              <a:avLst/>
              <a:gdLst/>
              <a:ahLst/>
              <a:cxnLst/>
              <a:rect l="l" t="t" r="r" b="b"/>
              <a:pathLst>
                <a:path w="60285" h="6213" extrusionOk="0">
                  <a:moveTo>
                    <a:pt x="52268" y="0"/>
                  </a:moveTo>
                  <a:lnTo>
                    <a:pt x="7055" y="2672"/>
                  </a:lnTo>
                  <a:lnTo>
                    <a:pt x="5585" y="4329"/>
                  </a:lnTo>
                  <a:lnTo>
                    <a:pt x="0" y="4877"/>
                  </a:lnTo>
                  <a:lnTo>
                    <a:pt x="81" y="6213"/>
                  </a:lnTo>
                  <a:lnTo>
                    <a:pt x="60284" y="2646"/>
                  </a:lnTo>
                  <a:lnTo>
                    <a:pt x="60191" y="1162"/>
                  </a:lnTo>
                  <a:lnTo>
                    <a:pt x="53978" y="1523"/>
                  </a:lnTo>
                  <a:lnTo>
                    <a:pt x="52268"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1458;p34">
              <a:extLst>
                <a:ext uri="{FF2B5EF4-FFF2-40B4-BE49-F238E27FC236}">
                  <a16:creationId xmlns:a16="http://schemas.microsoft.com/office/drawing/2014/main" id="{9272CBC7-16A5-48C0-BF3D-F8B2AF05FD5B}"/>
                </a:ext>
              </a:extLst>
            </p:cNvPr>
            <p:cNvSpPr/>
            <p:nvPr/>
          </p:nvSpPr>
          <p:spPr>
            <a:xfrm>
              <a:off x="1707150" y="653975"/>
              <a:ext cx="83200" cy="59125"/>
            </a:xfrm>
            <a:custGeom>
              <a:avLst/>
              <a:gdLst/>
              <a:ahLst/>
              <a:cxnLst/>
              <a:rect l="l" t="t" r="r" b="b"/>
              <a:pathLst>
                <a:path w="3328" h="2365" extrusionOk="0">
                  <a:moveTo>
                    <a:pt x="3194" y="0"/>
                  </a:moveTo>
                  <a:lnTo>
                    <a:pt x="1" y="187"/>
                  </a:lnTo>
                  <a:lnTo>
                    <a:pt x="121" y="2365"/>
                  </a:lnTo>
                  <a:lnTo>
                    <a:pt x="3328" y="2178"/>
                  </a:lnTo>
                  <a:lnTo>
                    <a:pt x="3194"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1459;p34">
              <a:extLst>
                <a:ext uri="{FF2B5EF4-FFF2-40B4-BE49-F238E27FC236}">
                  <a16:creationId xmlns:a16="http://schemas.microsoft.com/office/drawing/2014/main" id="{78FD98B9-7044-4C53-A370-017B7CEFFFEB}"/>
                </a:ext>
              </a:extLst>
            </p:cNvPr>
            <p:cNvSpPr/>
            <p:nvPr/>
          </p:nvSpPr>
          <p:spPr>
            <a:xfrm>
              <a:off x="1730550" y="705750"/>
              <a:ext cx="41425" cy="49825"/>
            </a:xfrm>
            <a:custGeom>
              <a:avLst/>
              <a:gdLst/>
              <a:ahLst/>
              <a:cxnLst/>
              <a:rect l="l" t="t" r="r" b="b"/>
              <a:pathLst>
                <a:path w="1657" h="1993" extrusionOk="0">
                  <a:moveTo>
                    <a:pt x="1563" y="0"/>
                  </a:moveTo>
                  <a:lnTo>
                    <a:pt x="0" y="94"/>
                  </a:lnTo>
                  <a:lnTo>
                    <a:pt x="67" y="1256"/>
                  </a:lnTo>
                  <a:cubicBezTo>
                    <a:pt x="93" y="1680"/>
                    <a:pt x="439" y="1992"/>
                    <a:pt x="846" y="1992"/>
                  </a:cubicBezTo>
                  <a:cubicBezTo>
                    <a:pt x="862" y="1992"/>
                    <a:pt x="879" y="1992"/>
                    <a:pt x="895" y="1991"/>
                  </a:cubicBezTo>
                  <a:cubicBezTo>
                    <a:pt x="1323" y="1964"/>
                    <a:pt x="1657" y="1603"/>
                    <a:pt x="1630" y="1162"/>
                  </a:cubicBezTo>
                  <a:lnTo>
                    <a:pt x="1563"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460;p34">
              <a:extLst>
                <a:ext uri="{FF2B5EF4-FFF2-40B4-BE49-F238E27FC236}">
                  <a16:creationId xmlns:a16="http://schemas.microsoft.com/office/drawing/2014/main" id="{14CB903A-DF55-4604-A7A0-69E7D23B8826}"/>
                </a:ext>
              </a:extLst>
            </p:cNvPr>
            <p:cNvSpPr/>
            <p:nvPr/>
          </p:nvSpPr>
          <p:spPr>
            <a:xfrm>
              <a:off x="2136050" y="727700"/>
              <a:ext cx="121700" cy="103075"/>
            </a:xfrm>
            <a:custGeom>
              <a:avLst/>
              <a:gdLst/>
              <a:ahLst/>
              <a:cxnLst/>
              <a:rect l="l" t="t" r="r" b="b"/>
              <a:pathLst>
                <a:path w="4868" h="4123" extrusionOk="0">
                  <a:moveTo>
                    <a:pt x="2741" y="0"/>
                  </a:moveTo>
                  <a:cubicBezTo>
                    <a:pt x="2701" y="0"/>
                    <a:pt x="2660" y="1"/>
                    <a:pt x="2619" y="4"/>
                  </a:cubicBezTo>
                  <a:cubicBezTo>
                    <a:pt x="788" y="111"/>
                    <a:pt x="0" y="2382"/>
                    <a:pt x="1363" y="3598"/>
                  </a:cubicBezTo>
                  <a:cubicBezTo>
                    <a:pt x="1773" y="3960"/>
                    <a:pt x="2254" y="4122"/>
                    <a:pt x="2723" y="4122"/>
                  </a:cubicBezTo>
                  <a:cubicBezTo>
                    <a:pt x="3827" y="4122"/>
                    <a:pt x="4868" y="3226"/>
                    <a:pt x="4783" y="1941"/>
                  </a:cubicBezTo>
                  <a:cubicBezTo>
                    <a:pt x="4719" y="847"/>
                    <a:pt x="3823" y="0"/>
                    <a:pt x="2741" y="0"/>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461;p34">
              <a:extLst>
                <a:ext uri="{FF2B5EF4-FFF2-40B4-BE49-F238E27FC236}">
                  <a16:creationId xmlns:a16="http://schemas.microsoft.com/office/drawing/2014/main" id="{BF5A3EC6-D110-4936-9D0F-85AD13C641E2}"/>
                </a:ext>
              </a:extLst>
            </p:cNvPr>
            <p:cNvSpPr/>
            <p:nvPr/>
          </p:nvSpPr>
          <p:spPr>
            <a:xfrm>
              <a:off x="2148400" y="737075"/>
              <a:ext cx="99525" cy="84200"/>
            </a:xfrm>
            <a:custGeom>
              <a:avLst/>
              <a:gdLst/>
              <a:ahLst/>
              <a:cxnLst/>
              <a:rect l="l" t="t" r="r" b="b"/>
              <a:pathLst>
                <a:path w="3981" h="3368" extrusionOk="0">
                  <a:moveTo>
                    <a:pt x="2237" y="0"/>
                  </a:moveTo>
                  <a:cubicBezTo>
                    <a:pt x="2205" y="0"/>
                    <a:pt x="2171" y="1"/>
                    <a:pt x="2138" y="3"/>
                  </a:cubicBezTo>
                  <a:cubicBezTo>
                    <a:pt x="642" y="96"/>
                    <a:pt x="1" y="1954"/>
                    <a:pt x="1123" y="2942"/>
                  </a:cubicBezTo>
                  <a:cubicBezTo>
                    <a:pt x="1456" y="3236"/>
                    <a:pt x="1847" y="3367"/>
                    <a:pt x="2228" y="3367"/>
                  </a:cubicBezTo>
                  <a:cubicBezTo>
                    <a:pt x="3129" y="3367"/>
                    <a:pt x="3981" y="2635"/>
                    <a:pt x="3915" y="1593"/>
                  </a:cubicBezTo>
                  <a:cubicBezTo>
                    <a:pt x="3864" y="691"/>
                    <a:pt x="3129" y="0"/>
                    <a:pt x="2237"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462;p34">
              <a:extLst>
                <a:ext uri="{FF2B5EF4-FFF2-40B4-BE49-F238E27FC236}">
                  <a16:creationId xmlns:a16="http://schemas.microsoft.com/office/drawing/2014/main" id="{B08358AA-6C8A-4BD5-A40F-1F636DB142C3}"/>
                </a:ext>
              </a:extLst>
            </p:cNvPr>
            <p:cNvSpPr/>
            <p:nvPr/>
          </p:nvSpPr>
          <p:spPr>
            <a:xfrm>
              <a:off x="2279675" y="697675"/>
              <a:ext cx="38225" cy="32475"/>
            </a:xfrm>
            <a:custGeom>
              <a:avLst/>
              <a:gdLst/>
              <a:ahLst/>
              <a:cxnLst/>
              <a:rect l="l" t="t" r="r" b="b"/>
              <a:pathLst>
                <a:path w="1529" h="1299" extrusionOk="0">
                  <a:moveTo>
                    <a:pt x="863" y="1"/>
                  </a:moveTo>
                  <a:cubicBezTo>
                    <a:pt x="847" y="1"/>
                    <a:pt x="831" y="1"/>
                    <a:pt x="815" y="2"/>
                  </a:cubicBezTo>
                  <a:cubicBezTo>
                    <a:pt x="241" y="29"/>
                    <a:pt x="0" y="751"/>
                    <a:pt x="428" y="1138"/>
                  </a:cubicBezTo>
                  <a:cubicBezTo>
                    <a:pt x="554" y="1249"/>
                    <a:pt x="703" y="1299"/>
                    <a:pt x="850" y="1299"/>
                  </a:cubicBezTo>
                  <a:cubicBezTo>
                    <a:pt x="1197" y="1299"/>
                    <a:pt x="1529" y="1017"/>
                    <a:pt x="1510" y="604"/>
                  </a:cubicBezTo>
                  <a:cubicBezTo>
                    <a:pt x="1485" y="272"/>
                    <a:pt x="1203" y="1"/>
                    <a:pt x="86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463;p34">
              <a:extLst>
                <a:ext uri="{FF2B5EF4-FFF2-40B4-BE49-F238E27FC236}">
                  <a16:creationId xmlns:a16="http://schemas.microsoft.com/office/drawing/2014/main" id="{20E0C568-2226-4F49-893A-3A5CA50121B4}"/>
                </a:ext>
              </a:extLst>
            </p:cNvPr>
            <p:cNvSpPr/>
            <p:nvPr/>
          </p:nvSpPr>
          <p:spPr>
            <a:xfrm>
              <a:off x="1971700" y="619750"/>
              <a:ext cx="448275" cy="26775"/>
            </a:xfrm>
            <a:custGeom>
              <a:avLst/>
              <a:gdLst/>
              <a:ahLst/>
              <a:cxnLst/>
              <a:rect l="l" t="t" r="r" b="b"/>
              <a:pathLst>
                <a:path w="17931" h="1071" extrusionOk="0">
                  <a:moveTo>
                    <a:pt x="17831" y="1"/>
                  </a:moveTo>
                  <a:cubicBezTo>
                    <a:pt x="17185" y="1"/>
                    <a:pt x="13462" y="180"/>
                    <a:pt x="8966" y="447"/>
                  </a:cubicBezTo>
                  <a:cubicBezTo>
                    <a:pt x="4009" y="741"/>
                    <a:pt x="1" y="1008"/>
                    <a:pt x="1" y="1062"/>
                  </a:cubicBezTo>
                  <a:cubicBezTo>
                    <a:pt x="2" y="1068"/>
                    <a:pt x="51" y="1070"/>
                    <a:pt x="144" y="1070"/>
                  </a:cubicBezTo>
                  <a:cubicBezTo>
                    <a:pt x="899" y="1070"/>
                    <a:pt x="4563" y="883"/>
                    <a:pt x="8979" y="621"/>
                  </a:cubicBezTo>
                  <a:cubicBezTo>
                    <a:pt x="13923" y="327"/>
                    <a:pt x="17931" y="60"/>
                    <a:pt x="17931" y="6"/>
                  </a:cubicBezTo>
                  <a:cubicBezTo>
                    <a:pt x="17930" y="3"/>
                    <a:pt x="17896" y="1"/>
                    <a:pt x="17831"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464;p34">
              <a:extLst>
                <a:ext uri="{FF2B5EF4-FFF2-40B4-BE49-F238E27FC236}">
                  <a16:creationId xmlns:a16="http://schemas.microsoft.com/office/drawing/2014/main" id="{61F2FC2D-CBE1-465F-9063-E563E9C56A27}"/>
                </a:ext>
              </a:extLst>
            </p:cNvPr>
            <p:cNvSpPr/>
            <p:nvPr/>
          </p:nvSpPr>
          <p:spPr>
            <a:xfrm>
              <a:off x="1704150" y="656725"/>
              <a:ext cx="88200" cy="6800"/>
            </a:xfrm>
            <a:custGeom>
              <a:avLst/>
              <a:gdLst/>
              <a:ahLst/>
              <a:cxnLst/>
              <a:rect l="l" t="t" r="r" b="b"/>
              <a:pathLst>
                <a:path w="3528" h="272" extrusionOk="0">
                  <a:moveTo>
                    <a:pt x="3187" y="0"/>
                  </a:moveTo>
                  <a:cubicBezTo>
                    <a:pt x="2864" y="0"/>
                    <a:pt x="2342" y="18"/>
                    <a:pt x="1751" y="50"/>
                  </a:cubicBezTo>
                  <a:cubicBezTo>
                    <a:pt x="789" y="104"/>
                    <a:pt x="1" y="197"/>
                    <a:pt x="1" y="238"/>
                  </a:cubicBezTo>
                  <a:cubicBezTo>
                    <a:pt x="1" y="261"/>
                    <a:pt x="152" y="272"/>
                    <a:pt x="405" y="272"/>
                  </a:cubicBezTo>
                  <a:cubicBezTo>
                    <a:pt x="728" y="272"/>
                    <a:pt x="1217" y="254"/>
                    <a:pt x="1764" y="224"/>
                  </a:cubicBezTo>
                  <a:cubicBezTo>
                    <a:pt x="2740" y="157"/>
                    <a:pt x="3528" y="77"/>
                    <a:pt x="3528" y="24"/>
                  </a:cubicBezTo>
                  <a:cubicBezTo>
                    <a:pt x="3523" y="8"/>
                    <a:pt x="3397" y="0"/>
                    <a:pt x="3187"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465;p34">
              <a:extLst>
                <a:ext uri="{FF2B5EF4-FFF2-40B4-BE49-F238E27FC236}">
                  <a16:creationId xmlns:a16="http://schemas.microsoft.com/office/drawing/2014/main" id="{6F3CA6A0-88EF-4530-A178-871FAFADECDE}"/>
                </a:ext>
              </a:extLst>
            </p:cNvPr>
            <p:cNvSpPr/>
            <p:nvPr/>
          </p:nvSpPr>
          <p:spPr>
            <a:xfrm>
              <a:off x="2582625" y="604850"/>
              <a:ext cx="89550" cy="6725"/>
            </a:xfrm>
            <a:custGeom>
              <a:avLst/>
              <a:gdLst/>
              <a:ahLst/>
              <a:cxnLst/>
              <a:rect l="l" t="t" r="r" b="b"/>
              <a:pathLst>
                <a:path w="3582" h="269" extrusionOk="0">
                  <a:moveTo>
                    <a:pt x="3174" y="0"/>
                  </a:moveTo>
                  <a:cubicBezTo>
                    <a:pt x="2846" y="0"/>
                    <a:pt x="2348" y="17"/>
                    <a:pt x="1791" y="55"/>
                  </a:cubicBezTo>
                  <a:cubicBezTo>
                    <a:pt x="802" y="108"/>
                    <a:pt x="0" y="188"/>
                    <a:pt x="14" y="242"/>
                  </a:cubicBezTo>
                  <a:cubicBezTo>
                    <a:pt x="14" y="259"/>
                    <a:pt x="167" y="269"/>
                    <a:pt x="421" y="269"/>
                  </a:cubicBezTo>
                  <a:cubicBezTo>
                    <a:pt x="749" y="269"/>
                    <a:pt x="1247" y="253"/>
                    <a:pt x="1804" y="215"/>
                  </a:cubicBezTo>
                  <a:cubicBezTo>
                    <a:pt x="2793" y="161"/>
                    <a:pt x="3581" y="81"/>
                    <a:pt x="3581" y="28"/>
                  </a:cubicBezTo>
                  <a:cubicBezTo>
                    <a:pt x="3581" y="10"/>
                    <a:pt x="3428" y="0"/>
                    <a:pt x="3174"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466;p34">
              <a:extLst>
                <a:ext uri="{FF2B5EF4-FFF2-40B4-BE49-F238E27FC236}">
                  <a16:creationId xmlns:a16="http://schemas.microsoft.com/office/drawing/2014/main" id="{31B98898-1CC4-47FE-B092-5336AE9AE4D3}"/>
                </a:ext>
              </a:extLst>
            </p:cNvPr>
            <p:cNvSpPr/>
            <p:nvPr/>
          </p:nvSpPr>
          <p:spPr>
            <a:xfrm>
              <a:off x="1640350" y="569075"/>
              <a:ext cx="277275" cy="94275"/>
            </a:xfrm>
            <a:custGeom>
              <a:avLst/>
              <a:gdLst/>
              <a:ahLst/>
              <a:cxnLst/>
              <a:rect l="l" t="t" r="r" b="b"/>
              <a:pathLst>
                <a:path w="11091" h="3771" extrusionOk="0">
                  <a:moveTo>
                    <a:pt x="11089" y="1"/>
                  </a:moveTo>
                  <a:cubicBezTo>
                    <a:pt x="11079" y="1"/>
                    <a:pt x="11014" y="66"/>
                    <a:pt x="10917" y="176"/>
                  </a:cubicBezTo>
                  <a:lnTo>
                    <a:pt x="10435" y="644"/>
                  </a:lnTo>
                  <a:lnTo>
                    <a:pt x="10435" y="644"/>
                  </a:lnTo>
                  <a:cubicBezTo>
                    <a:pt x="9296" y="685"/>
                    <a:pt x="7166" y="791"/>
                    <a:pt x="4731" y="938"/>
                  </a:cubicBezTo>
                  <a:lnTo>
                    <a:pt x="856" y="1178"/>
                  </a:lnTo>
                  <a:lnTo>
                    <a:pt x="829" y="1178"/>
                  </a:lnTo>
                  <a:lnTo>
                    <a:pt x="816" y="1205"/>
                  </a:lnTo>
                  <a:lnTo>
                    <a:pt x="14" y="2274"/>
                  </a:lnTo>
                  <a:lnTo>
                    <a:pt x="1" y="2301"/>
                  </a:lnTo>
                  <a:cubicBezTo>
                    <a:pt x="41" y="2741"/>
                    <a:pt x="68" y="3102"/>
                    <a:pt x="94" y="3383"/>
                  </a:cubicBezTo>
                  <a:cubicBezTo>
                    <a:pt x="94" y="3516"/>
                    <a:pt x="121" y="3637"/>
                    <a:pt x="148" y="3770"/>
                  </a:cubicBezTo>
                  <a:cubicBezTo>
                    <a:pt x="161" y="3637"/>
                    <a:pt x="161" y="3516"/>
                    <a:pt x="148" y="3383"/>
                  </a:cubicBezTo>
                  <a:cubicBezTo>
                    <a:pt x="135" y="3107"/>
                    <a:pt x="122" y="2754"/>
                    <a:pt x="108" y="2323"/>
                  </a:cubicBezTo>
                  <a:lnTo>
                    <a:pt x="108" y="2323"/>
                  </a:lnTo>
                  <a:lnTo>
                    <a:pt x="903" y="1310"/>
                  </a:lnTo>
                  <a:lnTo>
                    <a:pt x="4731" y="1098"/>
                  </a:lnTo>
                  <a:cubicBezTo>
                    <a:pt x="7176" y="951"/>
                    <a:pt x="9313" y="804"/>
                    <a:pt x="10449" y="711"/>
                  </a:cubicBezTo>
                  <a:lnTo>
                    <a:pt x="10476" y="711"/>
                  </a:lnTo>
                  <a:lnTo>
                    <a:pt x="10943" y="190"/>
                  </a:lnTo>
                  <a:cubicBezTo>
                    <a:pt x="10997" y="136"/>
                    <a:pt x="11050" y="69"/>
                    <a:pt x="11090" y="3"/>
                  </a:cubicBezTo>
                  <a:cubicBezTo>
                    <a:pt x="11090" y="1"/>
                    <a:pt x="11090" y="1"/>
                    <a:pt x="11089"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467;p34">
              <a:extLst>
                <a:ext uri="{FF2B5EF4-FFF2-40B4-BE49-F238E27FC236}">
                  <a16:creationId xmlns:a16="http://schemas.microsoft.com/office/drawing/2014/main" id="{A23953D2-CA5B-4C4A-90DB-6D4F497F44EF}"/>
                </a:ext>
              </a:extLst>
            </p:cNvPr>
            <p:cNvSpPr/>
            <p:nvPr/>
          </p:nvSpPr>
          <p:spPr>
            <a:xfrm>
              <a:off x="1958000" y="535725"/>
              <a:ext cx="466650" cy="80200"/>
            </a:xfrm>
            <a:custGeom>
              <a:avLst/>
              <a:gdLst/>
              <a:ahLst/>
              <a:cxnLst/>
              <a:rect l="l" t="t" r="r" b="b"/>
              <a:pathLst>
                <a:path w="18666" h="3208" extrusionOk="0">
                  <a:moveTo>
                    <a:pt x="18666" y="0"/>
                  </a:moveTo>
                  <a:cubicBezTo>
                    <a:pt x="18626" y="41"/>
                    <a:pt x="18586" y="94"/>
                    <a:pt x="18546" y="147"/>
                  </a:cubicBezTo>
                  <a:lnTo>
                    <a:pt x="18225" y="575"/>
                  </a:lnTo>
                  <a:lnTo>
                    <a:pt x="17055" y="2166"/>
                  </a:lnTo>
                  <a:lnTo>
                    <a:pt x="17055" y="2166"/>
                  </a:lnTo>
                  <a:cubicBezTo>
                    <a:pt x="15171" y="2259"/>
                    <a:pt x="12428" y="2406"/>
                    <a:pt x="9380" y="2592"/>
                  </a:cubicBezTo>
                  <a:cubicBezTo>
                    <a:pt x="6092" y="2792"/>
                    <a:pt x="3149" y="2978"/>
                    <a:pt x="1278" y="3099"/>
                  </a:cubicBezTo>
                  <a:lnTo>
                    <a:pt x="1278" y="3099"/>
                  </a:lnTo>
                  <a:lnTo>
                    <a:pt x="348" y="1724"/>
                  </a:lnTo>
                  <a:lnTo>
                    <a:pt x="94" y="1363"/>
                  </a:lnTo>
                  <a:cubicBezTo>
                    <a:pt x="68" y="1310"/>
                    <a:pt x="28" y="1270"/>
                    <a:pt x="1" y="1243"/>
                  </a:cubicBezTo>
                  <a:lnTo>
                    <a:pt x="1" y="1243"/>
                  </a:lnTo>
                  <a:cubicBezTo>
                    <a:pt x="14" y="1283"/>
                    <a:pt x="41" y="1337"/>
                    <a:pt x="68" y="1377"/>
                  </a:cubicBezTo>
                  <a:lnTo>
                    <a:pt x="308" y="1751"/>
                  </a:lnTo>
                  <a:lnTo>
                    <a:pt x="1217" y="3180"/>
                  </a:lnTo>
                  <a:lnTo>
                    <a:pt x="1230" y="3207"/>
                  </a:lnTo>
                  <a:lnTo>
                    <a:pt x="1257" y="3207"/>
                  </a:lnTo>
                  <a:cubicBezTo>
                    <a:pt x="3127" y="3113"/>
                    <a:pt x="6080" y="2953"/>
                    <a:pt x="9393" y="2753"/>
                  </a:cubicBezTo>
                  <a:cubicBezTo>
                    <a:pt x="12453" y="2579"/>
                    <a:pt x="15192" y="2405"/>
                    <a:pt x="17076" y="2272"/>
                  </a:cubicBezTo>
                  <a:lnTo>
                    <a:pt x="17103" y="2272"/>
                  </a:lnTo>
                  <a:lnTo>
                    <a:pt x="17116" y="2245"/>
                  </a:lnTo>
                  <a:lnTo>
                    <a:pt x="18278" y="615"/>
                  </a:lnTo>
                  <a:lnTo>
                    <a:pt x="18572" y="161"/>
                  </a:lnTo>
                  <a:cubicBezTo>
                    <a:pt x="18612" y="121"/>
                    <a:pt x="18652" y="54"/>
                    <a:pt x="18666"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468;p34">
              <a:extLst>
                <a:ext uri="{FF2B5EF4-FFF2-40B4-BE49-F238E27FC236}">
                  <a16:creationId xmlns:a16="http://schemas.microsoft.com/office/drawing/2014/main" id="{2CADA5C7-6095-48EF-9F26-E73E21E2B96C}"/>
                </a:ext>
              </a:extLst>
            </p:cNvPr>
            <p:cNvSpPr/>
            <p:nvPr/>
          </p:nvSpPr>
          <p:spPr>
            <a:xfrm>
              <a:off x="1622400" y="632525"/>
              <a:ext cx="10775" cy="9250"/>
            </a:xfrm>
            <a:custGeom>
              <a:avLst/>
              <a:gdLst/>
              <a:ahLst/>
              <a:cxnLst/>
              <a:rect l="l" t="t" r="r" b="b"/>
              <a:pathLst>
                <a:path w="431" h="370" extrusionOk="0">
                  <a:moveTo>
                    <a:pt x="224" y="0"/>
                  </a:moveTo>
                  <a:cubicBezTo>
                    <a:pt x="215" y="0"/>
                    <a:pt x="207" y="1"/>
                    <a:pt x="198" y="3"/>
                  </a:cubicBezTo>
                  <a:cubicBezTo>
                    <a:pt x="104" y="3"/>
                    <a:pt x="78" y="70"/>
                    <a:pt x="104" y="83"/>
                  </a:cubicBezTo>
                  <a:cubicBezTo>
                    <a:pt x="118" y="110"/>
                    <a:pt x="144" y="83"/>
                    <a:pt x="184" y="123"/>
                  </a:cubicBezTo>
                  <a:cubicBezTo>
                    <a:pt x="224" y="150"/>
                    <a:pt x="238" y="163"/>
                    <a:pt x="211" y="190"/>
                  </a:cubicBezTo>
                  <a:cubicBezTo>
                    <a:pt x="199" y="208"/>
                    <a:pt x="187" y="215"/>
                    <a:pt x="175" y="215"/>
                  </a:cubicBezTo>
                  <a:cubicBezTo>
                    <a:pt x="160" y="215"/>
                    <a:pt x="146" y="205"/>
                    <a:pt x="131" y="190"/>
                  </a:cubicBezTo>
                  <a:cubicBezTo>
                    <a:pt x="104" y="163"/>
                    <a:pt x="91" y="123"/>
                    <a:pt x="78" y="110"/>
                  </a:cubicBezTo>
                  <a:cubicBezTo>
                    <a:pt x="76" y="109"/>
                    <a:pt x="74" y="108"/>
                    <a:pt x="72" y="108"/>
                  </a:cubicBezTo>
                  <a:cubicBezTo>
                    <a:pt x="51" y="108"/>
                    <a:pt x="0" y="160"/>
                    <a:pt x="24" y="244"/>
                  </a:cubicBezTo>
                  <a:cubicBezTo>
                    <a:pt x="37" y="297"/>
                    <a:pt x="91" y="350"/>
                    <a:pt x="144" y="364"/>
                  </a:cubicBezTo>
                  <a:cubicBezTo>
                    <a:pt x="161" y="368"/>
                    <a:pt x="176" y="369"/>
                    <a:pt x="191" y="369"/>
                  </a:cubicBezTo>
                  <a:cubicBezTo>
                    <a:pt x="339" y="369"/>
                    <a:pt x="431" y="203"/>
                    <a:pt x="358" y="70"/>
                  </a:cubicBezTo>
                  <a:cubicBezTo>
                    <a:pt x="323" y="35"/>
                    <a:pt x="279" y="0"/>
                    <a:pt x="224"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469;p34">
              <a:extLst>
                <a:ext uri="{FF2B5EF4-FFF2-40B4-BE49-F238E27FC236}">
                  <a16:creationId xmlns:a16="http://schemas.microsoft.com/office/drawing/2014/main" id="{498C27C6-C37A-427C-9B30-E0E8DF8CED62}"/>
                </a:ext>
              </a:extLst>
            </p:cNvPr>
            <p:cNvSpPr/>
            <p:nvPr/>
          </p:nvSpPr>
          <p:spPr>
            <a:xfrm>
              <a:off x="1623400" y="649550"/>
              <a:ext cx="11050" cy="9350"/>
            </a:xfrm>
            <a:custGeom>
              <a:avLst/>
              <a:gdLst/>
              <a:ahLst/>
              <a:cxnLst/>
              <a:rect l="l" t="t" r="r" b="b"/>
              <a:pathLst>
                <a:path w="442" h="374" extrusionOk="0">
                  <a:moveTo>
                    <a:pt x="231" y="0"/>
                  </a:moveTo>
                  <a:cubicBezTo>
                    <a:pt x="220" y="0"/>
                    <a:pt x="209" y="1"/>
                    <a:pt x="198" y="3"/>
                  </a:cubicBezTo>
                  <a:cubicBezTo>
                    <a:pt x="104" y="3"/>
                    <a:pt x="78" y="70"/>
                    <a:pt x="104" y="84"/>
                  </a:cubicBezTo>
                  <a:cubicBezTo>
                    <a:pt x="118" y="97"/>
                    <a:pt x="144" y="84"/>
                    <a:pt x="184" y="110"/>
                  </a:cubicBezTo>
                  <a:cubicBezTo>
                    <a:pt x="225" y="137"/>
                    <a:pt x="238" y="164"/>
                    <a:pt x="211" y="190"/>
                  </a:cubicBezTo>
                  <a:cubicBezTo>
                    <a:pt x="198" y="204"/>
                    <a:pt x="184" y="211"/>
                    <a:pt x="171" y="211"/>
                  </a:cubicBezTo>
                  <a:cubicBezTo>
                    <a:pt x="158" y="211"/>
                    <a:pt x="144" y="204"/>
                    <a:pt x="131" y="190"/>
                  </a:cubicBezTo>
                  <a:cubicBezTo>
                    <a:pt x="104" y="164"/>
                    <a:pt x="91" y="124"/>
                    <a:pt x="78" y="110"/>
                  </a:cubicBezTo>
                  <a:cubicBezTo>
                    <a:pt x="76" y="109"/>
                    <a:pt x="74" y="108"/>
                    <a:pt x="71" y="108"/>
                  </a:cubicBezTo>
                  <a:cubicBezTo>
                    <a:pt x="49" y="108"/>
                    <a:pt x="1" y="150"/>
                    <a:pt x="24" y="244"/>
                  </a:cubicBezTo>
                  <a:cubicBezTo>
                    <a:pt x="38" y="297"/>
                    <a:pt x="78" y="351"/>
                    <a:pt x="131" y="364"/>
                  </a:cubicBezTo>
                  <a:cubicBezTo>
                    <a:pt x="151" y="370"/>
                    <a:pt x="170" y="373"/>
                    <a:pt x="189" y="373"/>
                  </a:cubicBezTo>
                  <a:cubicBezTo>
                    <a:pt x="335" y="373"/>
                    <a:pt x="441" y="201"/>
                    <a:pt x="358" y="70"/>
                  </a:cubicBezTo>
                  <a:cubicBezTo>
                    <a:pt x="325" y="26"/>
                    <a:pt x="283" y="0"/>
                    <a:pt x="231"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470;p34">
              <a:extLst>
                <a:ext uri="{FF2B5EF4-FFF2-40B4-BE49-F238E27FC236}">
                  <a16:creationId xmlns:a16="http://schemas.microsoft.com/office/drawing/2014/main" id="{829AD92F-E46B-406A-8B3A-A79C59F2DE8B}"/>
                </a:ext>
              </a:extLst>
            </p:cNvPr>
            <p:cNvSpPr/>
            <p:nvPr/>
          </p:nvSpPr>
          <p:spPr>
            <a:xfrm>
              <a:off x="1582575" y="628925"/>
              <a:ext cx="5375" cy="38750"/>
            </a:xfrm>
            <a:custGeom>
              <a:avLst/>
              <a:gdLst/>
              <a:ahLst/>
              <a:cxnLst/>
              <a:rect l="l" t="t" r="r" b="b"/>
              <a:pathLst>
                <a:path w="215" h="1550" extrusionOk="0">
                  <a:moveTo>
                    <a:pt x="54" y="0"/>
                  </a:moveTo>
                  <a:cubicBezTo>
                    <a:pt x="27" y="0"/>
                    <a:pt x="0" y="347"/>
                    <a:pt x="27" y="775"/>
                  </a:cubicBezTo>
                  <a:cubicBezTo>
                    <a:pt x="54" y="1216"/>
                    <a:pt x="107" y="1550"/>
                    <a:pt x="147" y="1550"/>
                  </a:cubicBezTo>
                  <a:cubicBezTo>
                    <a:pt x="201" y="1550"/>
                    <a:pt x="214" y="1203"/>
                    <a:pt x="187" y="762"/>
                  </a:cubicBezTo>
                  <a:cubicBezTo>
                    <a:pt x="161" y="334"/>
                    <a:pt x="94" y="0"/>
                    <a:pt x="54"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471;p34">
              <a:extLst>
                <a:ext uri="{FF2B5EF4-FFF2-40B4-BE49-F238E27FC236}">
                  <a16:creationId xmlns:a16="http://schemas.microsoft.com/office/drawing/2014/main" id="{C45CEA7C-1257-423B-B6E5-6CC1298A2838}"/>
                </a:ext>
              </a:extLst>
            </p:cNvPr>
            <p:cNvSpPr/>
            <p:nvPr/>
          </p:nvSpPr>
          <p:spPr>
            <a:xfrm>
              <a:off x="1461325" y="640950"/>
              <a:ext cx="5375" cy="31750"/>
            </a:xfrm>
            <a:custGeom>
              <a:avLst/>
              <a:gdLst/>
              <a:ahLst/>
              <a:cxnLst/>
              <a:rect l="l" t="t" r="r" b="b"/>
              <a:pathLst>
                <a:path w="215" h="1270" extrusionOk="0">
                  <a:moveTo>
                    <a:pt x="67" y="0"/>
                  </a:moveTo>
                  <a:cubicBezTo>
                    <a:pt x="27" y="0"/>
                    <a:pt x="0" y="294"/>
                    <a:pt x="27" y="641"/>
                  </a:cubicBezTo>
                  <a:cubicBezTo>
                    <a:pt x="41" y="989"/>
                    <a:pt x="94" y="1269"/>
                    <a:pt x="147" y="1269"/>
                  </a:cubicBezTo>
                  <a:cubicBezTo>
                    <a:pt x="188" y="1269"/>
                    <a:pt x="214" y="975"/>
                    <a:pt x="188" y="628"/>
                  </a:cubicBezTo>
                  <a:cubicBezTo>
                    <a:pt x="174" y="281"/>
                    <a:pt x="121" y="0"/>
                    <a:pt x="67"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472;p34">
              <a:extLst>
                <a:ext uri="{FF2B5EF4-FFF2-40B4-BE49-F238E27FC236}">
                  <a16:creationId xmlns:a16="http://schemas.microsoft.com/office/drawing/2014/main" id="{8591B284-7400-42C6-9A4F-47A0C71212E4}"/>
                </a:ext>
              </a:extLst>
            </p:cNvPr>
            <p:cNvSpPr/>
            <p:nvPr/>
          </p:nvSpPr>
          <p:spPr>
            <a:xfrm>
              <a:off x="2467400" y="535050"/>
              <a:ext cx="283250" cy="62500"/>
            </a:xfrm>
            <a:custGeom>
              <a:avLst/>
              <a:gdLst/>
              <a:ahLst/>
              <a:cxnLst/>
              <a:rect l="l" t="t" r="r" b="b"/>
              <a:pathLst>
                <a:path w="11330" h="2500" extrusionOk="0">
                  <a:moveTo>
                    <a:pt x="10301" y="1"/>
                  </a:moveTo>
                  <a:lnTo>
                    <a:pt x="6440" y="214"/>
                  </a:lnTo>
                  <a:cubicBezTo>
                    <a:pt x="4001" y="361"/>
                    <a:pt x="1868" y="508"/>
                    <a:pt x="730" y="588"/>
                  </a:cubicBezTo>
                  <a:lnTo>
                    <a:pt x="730" y="588"/>
                  </a:lnTo>
                  <a:lnTo>
                    <a:pt x="200" y="188"/>
                  </a:lnTo>
                  <a:cubicBezTo>
                    <a:pt x="134" y="121"/>
                    <a:pt x="67" y="81"/>
                    <a:pt x="0" y="41"/>
                  </a:cubicBezTo>
                  <a:lnTo>
                    <a:pt x="0" y="41"/>
                  </a:lnTo>
                  <a:cubicBezTo>
                    <a:pt x="53" y="108"/>
                    <a:pt x="107" y="161"/>
                    <a:pt x="174" y="214"/>
                  </a:cubicBezTo>
                  <a:lnTo>
                    <a:pt x="708" y="669"/>
                  </a:lnTo>
                  <a:lnTo>
                    <a:pt x="722" y="682"/>
                  </a:lnTo>
                  <a:lnTo>
                    <a:pt x="735" y="682"/>
                  </a:lnTo>
                  <a:cubicBezTo>
                    <a:pt x="1871" y="642"/>
                    <a:pt x="4008" y="535"/>
                    <a:pt x="6453" y="388"/>
                  </a:cubicBezTo>
                  <a:lnTo>
                    <a:pt x="10290" y="137"/>
                  </a:lnTo>
                  <a:lnTo>
                    <a:pt x="10290" y="137"/>
                  </a:lnTo>
                  <a:lnTo>
                    <a:pt x="11185" y="1058"/>
                  </a:lnTo>
                  <a:lnTo>
                    <a:pt x="11185" y="1058"/>
                  </a:lnTo>
                  <a:cubicBezTo>
                    <a:pt x="11211" y="1486"/>
                    <a:pt x="11250" y="1837"/>
                    <a:pt x="11263" y="2112"/>
                  </a:cubicBezTo>
                  <a:cubicBezTo>
                    <a:pt x="11276" y="2245"/>
                    <a:pt x="11290" y="2366"/>
                    <a:pt x="11317" y="2499"/>
                  </a:cubicBezTo>
                  <a:cubicBezTo>
                    <a:pt x="11330" y="2366"/>
                    <a:pt x="11330" y="2232"/>
                    <a:pt x="11317" y="2112"/>
                  </a:cubicBezTo>
                  <a:cubicBezTo>
                    <a:pt x="11303" y="1831"/>
                    <a:pt x="11290" y="1470"/>
                    <a:pt x="11276" y="1029"/>
                  </a:cubicBezTo>
                  <a:lnTo>
                    <a:pt x="11276" y="1016"/>
                  </a:lnTo>
                  <a:lnTo>
                    <a:pt x="11263" y="989"/>
                  </a:lnTo>
                  <a:lnTo>
                    <a:pt x="10355" y="27"/>
                  </a:lnTo>
                  <a:lnTo>
                    <a:pt x="10341"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473;p34">
              <a:extLst>
                <a:ext uri="{FF2B5EF4-FFF2-40B4-BE49-F238E27FC236}">
                  <a16:creationId xmlns:a16="http://schemas.microsoft.com/office/drawing/2014/main" id="{788B2E59-817F-4AB9-9E2D-2FB558A3A4EF}"/>
                </a:ext>
              </a:extLst>
            </p:cNvPr>
            <p:cNvSpPr/>
            <p:nvPr/>
          </p:nvSpPr>
          <p:spPr>
            <a:xfrm>
              <a:off x="2757625" y="564775"/>
              <a:ext cx="10750" cy="9425"/>
            </a:xfrm>
            <a:custGeom>
              <a:avLst/>
              <a:gdLst/>
              <a:ahLst/>
              <a:cxnLst/>
              <a:rect l="l" t="t" r="r" b="b"/>
              <a:pathLst>
                <a:path w="430" h="377" extrusionOk="0">
                  <a:moveTo>
                    <a:pt x="215" y="1"/>
                  </a:moveTo>
                  <a:cubicBezTo>
                    <a:pt x="148" y="14"/>
                    <a:pt x="95" y="41"/>
                    <a:pt x="68" y="94"/>
                  </a:cubicBezTo>
                  <a:cubicBezTo>
                    <a:pt x="0" y="230"/>
                    <a:pt x="115" y="376"/>
                    <a:pt x="250" y="376"/>
                  </a:cubicBezTo>
                  <a:cubicBezTo>
                    <a:pt x="273" y="376"/>
                    <a:pt x="298" y="372"/>
                    <a:pt x="322" y="362"/>
                  </a:cubicBezTo>
                  <a:cubicBezTo>
                    <a:pt x="376" y="335"/>
                    <a:pt x="416" y="281"/>
                    <a:pt x="429" y="228"/>
                  </a:cubicBezTo>
                  <a:cubicBezTo>
                    <a:pt x="429" y="138"/>
                    <a:pt x="381" y="105"/>
                    <a:pt x="358" y="105"/>
                  </a:cubicBezTo>
                  <a:cubicBezTo>
                    <a:pt x="354" y="105"/>
                    <a:pt x="351" y="106"/>
                    <a:pt x="349" y="108"/>
                  </a:cubicBezTo>
                  <a:cubicBezTo>
                    <a:pt x="336" y="134"/>
                    <a:pt x="349" y="148"/>
                    <a:pt x="309" y="188"/>
                  </a:cubicBezTo>
                  <a:cubicBezTo>
                    <a:pt x="287" y="210"/>
                    <a:pt x="273" y="220"/>
                    <a:pt x="260" y="220"/>
                  </a:cubicBezTo>
                  <a:cubicBezTo>
                    <a:pt x="250" y="220"/>
                    <a:pt x="241" y="213"/>
                    <a:pt x="229" y="201"/>
                  </a:cubicBezTo>
                  <a:cubicBezTo>
                    <a:pt x="202" y="161"/>
                    <a:pt x="215" y="148"/>
                    <a:pt x="242" y="121"/>
                  </a:cubicBezTo>
                  <a:cubicBezTo>
                    <a:pt x="282" y="94"/>
                    <a:pt x="309" y="94"/>
                    <a:pt x="322" y="81"/>
                  </a:cubicBezTo>
                  <a:cubicBezTo>
                    <a:pt x="349" y="68"/>
                    <a:pt x="309" y="1"/>
                    <a:pt x="215"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474;p34">
              <a:extLst>
                <a:ext uri="{FF2B5EF4-FFF2-40B4-BE49-F238E27FC236}">
                  <a16:creationId xmlns:a16="http://schemas.microsoft.com/office/drawing/2014/main" id="{AC37B92C-FE3A-47EF-841E-0E7417F67C98}"/>
                </a:ext>
              </a:extLst>
            </p:cNvPr>
            <p:cNvSpPr/>
            <p:nvPr/>
          </p:nvSpPr>
          <p:spPr>
            <a:xfrm>
              <a:off x="2758900" y="582150"/>
              <a:ext cx="10475" cy="9400"/>
            </a:xfrm>
            <a:custGeom>
              <a:avLst/>
              <a:gdLst/>
              <a:ahLst/>
              <a:cxnLst/>
              <a:rect l="l" t="t" r="r" b="b"/>
              <a:pathLst>
                <a:path w="419" h="376" extrusionOk="0">
                  <a:moveTo>
                    <a:pt x="204" y="1"/>
                  </a:moveTo>
                  <a:cubicBezTo>
                    <a:pt x="138" y="1"/>
                    <a:pt x="84" y="41"/>
                    <a:pt x="57" y="94"/>
                  </a:cubicBezTo>
                  <a:cubicBezTo>
                    <a:pt x="1" y="230"/>
                    <a:pt x="108" y="376"/>
                    <a:pt x="239" y="376"/>
                  </a:cubicBezTo>
                  <a:cubicBezTo>
                    <a:pt x="263" y="376"/>
                    <a:pt x="287" y="371"/>
                    <a:pt x="311" y="361"/>
                  </a:cubicBezTo>
                  <a:cubicBezTo>
                    <a:pt x="365" y="335"/>
                    <a:pt x="405" y="281"/>
                    <a:pt x="418" y="214"/>
                  </a:cubicBezTo>
                  <a:cubicBezTo>
                    <a:pt x="418" y="140"/>
                    <a:pt x="376" y="99"/>
                    <a:pt x="352" y="99"/>
                  </a:cubicBezTo>
                  <a:cubicBezTo>
                    <a:pt x="346" y="99"/>
                    <a:pt x="341" y="102"/>
                    <a:pt x="338" y="107"/>
                  </a:cubicBezTo>
                  <a:cubicBezTo>
                    <a:pt x="325" y="107"/>
                    <a:pt x="338" y="161"/>
                    <a:pt x="298" y="188"/>
                  </a:cubicBezTo>
                  <a:cubicBezTo>
                    <a:pt x="276" y="202"/>
                    <a:pt x="262" y="213"/>
                    <a:pt x="249" y="213"/>
                  </a:cubicBezTo>
                  <a:cubicBezTo>
                    <a:pt x="239" y="213"/>
                    <a:pt x="230" y="206"/>
                    <a:pt x="218" y="188"/>
                  </a:cubicBezTo>
                  <a:cubicBezTo>
                    <a:pt x="191" y="161"/>
                    <a:pt x="204" y="134"/>
                    <a:pt x="231" y="107"/>
                  </a:cubicBezTo>
                  <a:cubicBezTo>
                    <a:pt x="271" y="81"/>
                    <a:pt x="298" y="81"/>
                    <a:pt x="311" y="67"/>
                  </a:cubicBezTo>
                  <a:cubicBezTo>
                    <a:pt x="338" y="67"/>
                    <a:pt x="298" y="1"/>
                    <a:pt x="204"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475;p34">
              <a:extLst>
                <a:ext uri="{FF2B5EF4-FFF2-40B4-BE49-F238E27FC236}">
                  <a16:creationId xmlns:a16="http://schemas.microsoft.com/office/drawing/2014/main" id="{569A0473-1522-4825-B527-4B15745BBA26}"/>
                </a:ext>
              </a:extLst>
            </p:cNvPr>
            <p:cNvSpPr/>
            <p:nvPr/>
          </p:nvSpPr>
          <p:spPr>
            <a:xfrm>
              <a:off x="2804075" y="556100"/>
              <a:ext cx="5375" cy="38775"/>
            </a:xfrm>
            <a:custGeom>
              <a:avLst/>
              <a:gdLst/>
              <a:ahLst/>
              <a:cxnLst/>
              <a:rect l="l" t="t" r="r" b="b"/>
              <a:pathLst>
                <a:path w="215" h="1551" extrusionOk="0">
                  <a:moveTo>
                    <a:pt x="67" y="0"/>
                  </a:moveTo>
                  <a:cubicBezTo>
                    <a:pt x="14" y="0"/>
                    <a:pt x="1" y="348"/>
                    <a:pt x="27" y="789"/>
                  </a:cubicBezTo>
                  <a:cubicBezTo>
                    <a:pt x="54" y="1216"/>
                    <a:pt x="108" y="1550"/>
                    <a:pt x="148" y="1550"/>
                  </a:cubicBezTo>
                  <a:cubicBezTo>
                    <a:pt x="201" y="1550"/>
                    <a:pt x="214" y="1216"/>
                    <a:pt x="188" y="775"/>
                  </a:cubicBezTo>
                  <a:cubicBezTo>
                    <a:pt x="161" y="334"/>
                    <a:pt x="108" y="0"/>
                    <a:pt x="67"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476;p34">
              <a:extLst>
                <a:ext uri="{FF2B5EF4-FFF2-40B4-BE49-F238E27FC236}">
                  <a16:creationId xmlns:a16="http://schemas.microsoft.com/office/drawing/2014/main" id="{B2479D45-252C-432B-9B66-BAADA06F4DE0}"/>
                </a:ext>
              </a:extLst>
            </p:cNvPr>
            <p:cNvSpPr/>
            <p:nvPr/>
          </p:nvSpPr>
          <p:spPr>
            <a:xfrm>
              <a:off x="2925325" y="554075"/>
              <a:ext cx="5375" cy="31450"/>
            </a:xfrm>
            <a:custGeom>
              <a:avLst/>
              <a:gdLst/>
              <a:ahLst/>
              <a:cxnLst/>
              <a:rect l="l" t="t" r="r" b="b"/>
              <a:pathLst>
                <a:path w="215" h="1258" extrusionOk="0">
                  <a:moveTo>
                    <a:pt x="71" y="1"/>
                  </a:moveTo>
                  <a:cubicBezTo>
                    <a:pt x="70" y="1"/>
                    <a:pt x="69" y="1"/>
                    <a:pt x="67" y="1"/>
                  </a:cubicBezTo>
                  <a:cubicBezTo>
                    <a:pt x="27" y="1"/>
                    <a:pt x="1" y="282"/>
                    <a:pt x="27" y="629"/>
                  </a:cubicBezTo>
                  <a:cubicBezTo>
                    <a:pt x="41" y="990"/>
                    <a:pt x="107" y="1257"/>
                    <a:pt x="148" y="1257"/>
                  </a:cubicBezTo>
                  <a:cubicBezTo>
                    <a:pt x="201" y="1257"/>
                    <a:pt x="214" y="977"/>
                    <a:pt x="201" y="629"/>
                  </a:cubicBezTo>
                  <a:cubicBezTo>
                    <a:pt x="175" y="289"/>
                    <a:pt x="123" y="1"/>
                    <a:pt x="71"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477;p34">
              <a:extLst>
                <a:ext uri="{FF2B5EF4-FFF2-40B4-BE49-F238E27FC236}">
                  <a16:creationId xmlns:a16="http://schemas.microsoft.com/office/drawing/2014/main" id="{0AC9AE4B-3C01-4133-AF28-BADE8DCEBA48}"/>
                </a:ext>
              </a:extLst>
            </p:cNvPr>
            <p:cNvSpPr/>
            <p:nvPr/>
          </p:nvSpPr>
          <p:spPr>
            <a:xfrm>
              <a:off x="2007050" y="651100"/>
              <a:ext cx="19450" cy="17275"/>
            </a:xfrm>
            <a:custGeom>
              <a:avLst/>
              <a:gdLst/>
              <a:ahLst/>
              <a:cxnLst/>
              <a:rect l="l" t="t" r="r" b="b"/>
              <a:pathLst>
                <a:path w="778" h="691" extrusionOk="0">
                  <a:moveTo>
                    <a:pt x="380" y="0"/>
                  </a:moveTo>
                  <a:cubicBezTo>
                    <a:pt x="313" y="0"/>
                    <a:pt x="275" y="32"/>
                    <a:pt x="284" y="48"/>
                  </a:cubicBezTo>
                  <a:cubicBezTo>
                    <a:pt x="284" y="75"/>
                    <a:pt x="377" y="48"/>
                    <a:pt x="471" y="142"/>
                  </a:cubicBezTo>
                  <a:cubicBezTo>
                    <a:pt x="619" y="253"/>
                    <a:pt x="414" y="416"/>
                    <a:pt x="269" y="416"/>
                  </a:cubicBezTo>
                  <a:cubicBezTo>
                    <a:pt x="206" y="416"/>
                    <a:pt x="154" y="384"/>
                    <a:pt x="150" y="302"/>
                  </a:cubicBezTo>
                  <a:cubicBezTo>
                    <a:pt x="137" y="182"/>
                    <a:pt x="203" y="115"/>
                    <a:pt x="190" y="102"/>
                  </a:cubicBezTo>
                  <a:cubicBezTo>
                    <a:pt x="190" y="97"/>
                    <a:pt x="186" y="94"/>
                    <a:pt x="178" y="94"/>
                  </a:cubicBezTo>
                  <a:cubicBezTo>
                    <a:pt x="146" y="94"/>
                    <a:pt x="54" y="149"/>
                    <a:pt x="43" y="302"/>
                  </a:cubicBezTo>
                  <a:cubicBezTo>
                    <a:pt x="1" y="513"/>
                    <a:pt x="175" y="691"/>
                    <a:pt x="368" y="691"/>
                  </a:cubicBezTo>
                  <a:cubicBezTo>
                    <a:pt x="420" y="691"/>
                    <a:pt x="473" y="678"/>
                    <a:pt x="524" y="650"/>
                  </a:cubicBezTo>
                  <a:cubicBezTo>
                    <a:pt x="778" y="529"/>
                    <a:pt x="778" y="182"/>
                    <a:pt x="537" y="48"/>
                  </a:cubicBezTo>
                  <a:cubicBezTo>
                    <a:pt x="476" y="12"/>
                    <a:pt x="422" y="0"/>
                    <a:pt x="380"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478;p34">
              <a:extLst>
                <a:ext uri="{FF2B5EF4-FFF2-40B4-BE49-F238E27FC236}">
                  <a16:creationId xmlns:a16="http://schemas.microsoft.com/office/drawing/2014/main" id="{DDC2A476-EDC6-4E72-9DA3-87B0CF1E7365}"/>
                </a:ext>
              </a:extLst>
            </p:cNvPr>
            <p:cNvSpPr/>
            <p:nvPr/>
          </p:nvSpPr>
          <p:spPr>
            <a:xfrm>
              <a:off x="2190475" y="640400"/>
              <a:ext cx="19400" cy="16975"/>
            </a:xfrm>
            <a:custGeom>
              <a:avLst/>
              <a:gdLst/>
              <a:ahLst/>
              <a:cxnLst/>
              <a:rect l="l" t="t" r="r" b="b"/>
              <a:pathLst>
                <a:path w="776" h="679" extrusionOk="0">
                  <a:moveTo>
                    <a:pt x="365" y="1"/>
                  </a:moveTo>
                  <a:cubicBezTo>
                    <a:pt x="297" y="1"/>
                    <a:pt x="260" y="32"/>
                    <a:pt x="268" y="49"/>
                  </a:cubicBezTo>
                  <a:cubicBezTo>
                    <a:pt x="268" y="76"/>
                    <a:pt x="362" y="62"/>
                    <a:pt x="455" y="142"/>
                  </a:cubicBezTo>
                  <a:cubicBezTo>
                    <a:pt x="613" y="254"/>
                    <a:pt x="397" y="416"/>
                    <a:pt x="251" y="416"/>
                  </a:cubicBezTo>
                  <a:cubicBezTo>
                    <a:pt x="186" y="416"/>
                    <a:pt x="135" y="384"/>
                    <a:pt x="135" y="303"/>
                  </a:cubicBezTo>
                  <a:cubicBezTo>
                    <a:pt x="121" y="169"/>
                    <a:pt x="201" y="116"/>
                    <a:pt x="175" y="89"/>
                  </a:cubicBezTo>
                  <a:cubicBezTo>
                    <a:pt x="175" y="87"/>
                    <a:pt x="173" y="87"/>
                    <a:pt x="170" y="87"/>
                  </a:cubicBezTo>
                  <a:cubicBezTo>
                    <a:pt x="146" y="87"/>
                    <a:pt x="38" y="137"/>
                    <a:pt x="14" y="303"/>
                  </a:cubicBezTo>
                  <a:cubicBezTo>
                    <a:pt x="1" y="410"/>
                    <a:pt x="41" y="516"/>
                    <a:pt x="121" y="597"/>
                  </a:cubicBezTo>
                  <a:cubicBezTo>
                    <a:pt x="184" y="651"/>
                    <a:pt x="260" y="678"/>
                    <a:pt x="336" y="678"/>
                  </a:cubicBezTo>
                  <a:cubicBezTo>
                    <a:pt x="390" y="678"/>
                    <a:pt x="445" y="664"/>
                    <a:pt x="495" y="637"/>
                  </a:cubicBezTo>
                  <a:cubicBezTo>
                    <a:pt x="763" y="530"/>
                    <a:pt x="776" y="169"/>
                    <a:pt x="522" y="49"/>
                  </a:cubicBezTo>
                  <a:cubicBezTo>
                    <a:pt x="461" y="13"/>
                    <a:pt x="407" y="1"/>
                    <a:pt x="365"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479;p34">
              <a:extLst>
                <a:ext uri="{FF2B5EF4-FFF2-40B4-BE49-F238E27FC236}">
                  <a16:creationId xmlns:a16="http://schemas.microsoft.com/office/drawing/2014/main" id="{2B73E121-DF3A-4CEE-AB39-5BC53C2AD39E}"/>
                </a:ext>
              </a:extLst>
            </p:cNvPr>
            <p:cNvSpPr/>
            <p:nvPr/>
          </p:nvSpPr>
          <p:spPr>
            <a:xfrm>
              <a:off x="2359500" y="630375"/>
              <a:ext cx="19075" cy="16975"/>
            </a:xfrm>
            <a:custGeom>
              <a:avLst/>
              <a:gdLst/>
              <a:ahLst/>
              <a:cxnLst/>
              <a:rect l="l" t="t" r="r" b="b"/>
              <a:pathLst>
                <a:path w="763" h="679" extrusionOk="0">
                  <a:moveTo>
                    <a:pt x="364" y="1"/>
                  </a:moveTo>
                  <a:cubicBezTo>
                    <a:pt x="295" y="1"/>
                    <a:pt x="254" y="32"/>
                    <a:pt x="254" y="49"/>
                  </a:cubicBezTo>
                  <a:cubicBezTo>
                    <a:pt x="268" y="76"/>
                    <a:pt x="361" y="62"/>
                    <a:pt x="455" y="142"/>
                  </a:cubicBezTo>
                  <a:cubicBezTo>
                    <a:pt x="603" y="254"/>
                    <a:pt x="385" y="416"/>
                    <a:pt x="242" y="416"/>
                  </a:cubicBezTo>
                  <a:cubicBezTo>
                    <a:pt x="179" y="416"/>
                    <a:pt x="130" y="385"/>
                    <a:pt x="134" y="303"/>
                  </a:cubicBezTo>
                  <a:cubicBezTo>
                    <a:pt x="121" y="183"/>
                    <a:pt x="188" y="116"/>
                    <a:pt x="174" y="89"/>
                  </a:cubicBezTo>
                  <a:cubicBezTo>
                    <a:pt x="174" y="88"/>
                    <a:pt x="172" y="87"/>
                    <a:pt x="169" y="87"/>
                  </a:cubicBezTo>
                  <a:cubicBezTo>
                    <a:pt x="145" y="87"/>
                    <a:pt x="38" y="137"/>
                    <a:pt x="14" y="303"/>
                  </a:cubicBezTo>
                  <a:cubicBezTo>
                    <a:pt x="1" y="410"/>
                    <a:pt x="27" y="517"/>
                    <a:pt x="107" y="597"/>
                  </a:cubicBezTo>
                  <a:cubicBezTo>
                    <a:pt x="170" y="651"/>
                    <a:pt x="246" y="679"/>
                    <a:pt x="325" y="679"/>
                  </a:cubicBezTo>
                  <a:cubicBezTo>
                    <a:pt x="381" y="679"/>
                    <a:pt x="439" y="665"/>
                    <a:pt x="495" y="637"/>
                  </a:cubicBezTo>
                  <a:cubicBezTo>
                    <a:pt x="749" y="530"/>
                    <a:pt x="762" y="169"/>
                    <a:pt x="522" y="49"/>
                  </a:cubicBezTo>
                  <a:cubicBezTo>
                    <a:pt x="460" y="13"/>
                    <a:pt x="406" y="1"/>
                    <a:pt x="364"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480;p34">
              <a:extLst>
                <a:ext uri="{FF2B5EF4-FFF2-40B4-BE49-F238E27FC236}">
                  <a16:creationId xmlns:a16="http://schemas.microsoft.com/office/drawing/2014/main" id="{5DD6D494-B4E7-4EB2-8B72-9CED8B3FAB08}"/>
                </a:ext>
              </a:extLst>
            </p:cNvPr>
            <p:cNvSpPr/>
            <p:nvPr/>
          </p:nvSpPr>
          <p:spPr>
            <a:xfrm>
              <a:off x="1977725" y="662175"/>
              <a:ext cx="437250" cy="26100"/>
            </a:xfrm>
            <a:custGeom>
              <a:avLst/>
              <a:gdLst/>
              <a:ahLst/>
              <a:cxnLst/>
              <a:rect l="l" t="t" r="r" b="b"/>
              <a:pathLst>
                <a:path w="17490" h="1044" extrusionOk="0">
                  <a:moveTo>
                    <a:pt x="17392" y="1"/>
                  </a:moveTo>
                  <a:cubicBezTo>
                    <a:pt x="16761" y="1"/>
                    <a:pt x="13136" y="179"/>
                    <a:pt x="8738" y="434"/>
                  </a:cubicBezTo>
                  <a:cubicBezTo>
                    <a:pt x="3915" y="728"/>
                    <a:pt x="0" y="995"/>
                    <a:pt x="14" y="1035"/>
                  </a:cubicBezTo>
                  <a:cubicBezTo>
                    <a:pt x="14" y="1041"/>
                    <a:pt x="60" y="1044"/>
                    <a:pt x="150" y="1044"/>
                  </a:cubicBezTo>
                  <a:cubicBezTo>
                    <a:pt x="881" y="1044"/>
                    <a:pt x="4456" y="857"/>
                    <a:pt x="8751" y="607"/>
                  </a:cubicBezTo>
                  <a:cubicBezTo>
                    <a:pt x="13575" y="327"/>
                    <a:pt x="17489" y="60"/>
                    <a:pt x="17489" y="6"/>
                  </a:cubicBezTo>
                  <a:cubicBezTo>
                    <a:pt x="17488" y="3"/>
                    <a:pt x="17455" y="1"/>
                    <a:pt x="17392"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481;p34">
              <a:extLst>
                <a:ext uri="{FF2B5EF4-FFF2-40B4-BE49-F238E27FC236}">
                  <a16:creationId xmlns:a16="http://schemas.microsoft.com/office/drawing/2014/main" id="{73F556DF-F5AD-4FEB-A851-4DDBEA7A873A}"/>
                </a:ext>
              </a:extLst>
            </p:cNvPr>
            <p:cNvSpPr/>
            <p:nvPr/>
          </p:nvSpPr>
          <p:spPr>
            <a:xfrm>
              <a:off x="2043525" y="684350"/>
              <a:ext cx="154000" cy="183800"/>
            </a:xfrm>
            <a:custGeom>
              <a:avLst/>
              <a:gdLst/>
              <a:ahLst/>
              <a:cxnLst/>
              <a:rect l="l" t="t" r="r" b="b"/>
              <a:pathLst>
                <a:path w="6160" h="7352" extrusionOk="0">
                  <a:moveTo>
                    <a:pt x="0" y="1"/>
                  </a:moveTo>
                  <a:cubicBezTo>
                    <a:pt x="0" y="135"/>
                    <a:pt x="14" y="282"/>
                    <a:pt x="40" y="415"/>
                  </a:cubicBezTo>
                  <a:cubicBezTo>
                    <a:pt x="80" y="682"/>
                    <a:pt x="147" y="1070"/>
                    <a:pt x="241" y="1551"/>
                  </a:cubicBezTo>
                  <a:cubicBezTo>
                    <a:pt x="428" y="2486"/>
                    <a:pt x="748" y="3822"/>
                    <a:pt x="1563" y="5091"/>
                  </a:cubicBezTo>
                  <a:cubicBezTo>
                    <a:pt x="1924" y="5693"/>
                    <a:pt x="2419" y="6200"/>
                    <a:pt x="3006" y="6601"/>
                  </a:cubicBezTo>
                  <a:cubicBezTo>
                    <a:pt x="3501" y="6895"/>
                    <a:pt x="4035" y="7109"/>
                    <a:pt x="4596" y="7229"/>
                  </a:cubicBezTo>
                  <a:cubicBezTo>
                    <a:pt x="4924" y="7311"/>
                    <a:pt x="5261" y="7352"/>
                    <a:pt x="5600" y="7352"/>
                  </a:cubicBezTo>
                  <a:cubicBezTo>
                    <a:pt x="5649" y="7352"/>
                    <a:pt x="5697" y="7351"/>
                    <a:pt x="5745" y="7349"/>
                  </a:cubicBezTo>
                  <a:cubicBezTo>
                    <a:pt x="5852" y="7349"/>
                    <a:pt x="5946" y="7349"/>
                    <a:pt x="6053" y="7336"/>
                  </a:cubicBezTo>
                  <a:cubicBezTo>
                    <a:pt x="6133" y="7323"/>
                    <a:pt x="6160" y="7309"/>
                    <a:pt x="6160" y="7309"/>
                  </a:cubicBezTo>
                  <a:cubicBezTo>
                    <a:pt x="6160" y="7283"/>
                    <a:pt x="5558" y="7349"/>
                    <a:pt x="4623" y="7109"/>
                  </a:cubicBezTo>
                  <a:cubicBezTo>
                    <a:pt x="4075" y="6989"/>
                    <a:pt x="3554" y="6762"/>
                    <a:pt x="3087" y="6468"/>
                  </a:cubicBezTo>
                  <a:cubicBezTo>
                    <a:pt x="2525" y="6080"/>
                    <a:pt x="2044" y="5572"/>
                    <a:pt x="1697" y="4998"/>
                  </a:cubicBezTo>
                  <a:cubicBezTo>
                    <a:pt x="909" y="3769"/>
                    <a:pt x="575" y="2446"/>
                    <a:pt x="361" y="1524"/>
                  </a:cubicBezTo>
                  <a:cubicBezTo>
                    <a:pt x="254" y="1070"/>
                    <a:pt x="174" y="696"/>
                    <a:pt x="107" y="402"/>
                  </a:cubicBezTo>
                  <a:cubicBezTo>
                    <a:pt x="80" y="268"/>
                    <a:pt x="54" y="135"/>
                    <a:pt x="0"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482;p34">
              <a:extLst>
                <a:ext uri="{FF2B5EF4-FFF2-40B4-BE49-F238E27FC236}">
                  <a16:creationId xmlns:a16="http://schemas.microsoft.com/office/drawing/2014/main" id="{0F50CDA3-C930-4031-B18E-714730A4CB75}"/>
                </a:ext>
              </a:extLst>
            </p:cNvPr>
            <p:cNvSpPr/>
            <p:nvPr/>
          </p:nvSpPr>
          <p:spPr>
            <a:xfrm>
              <a:off x="2292700" y="666650"/>
              <a:ext cx="53475" cy="178450"/>
            </a:xfrm>
            <a:custGeom>
              <a:avLst/>
              <a:gdLst/>
              <a:ahLst/>
              <a:cxnLst/>
              <a:rect l="l" t="t" r="r" b="b"/>
              <a:pathLst>
                <a:path w="2139" h="7138" extrusionOk="0">
                  <a:moveTo>
                    <a:pt x="2071" y="1"/>
                  </a:moveTo>
                  <a:cubicBezTo>
                    <a:pt x="2045" y="1"/>
                    <a:pt x="2058" y="428"/>
                    <a:pt x="2004" y="1096"/>
                  </a:cubicBezTo>
                  <a:cubicBezTo>
                    <a:pt x="1924" y="1992"/>
                    <a:pt x="1777" y="2873"/>
                    <a:pt x="1564" y="3742"/>
                  </a:cubicBezTo>
                  <a:cubicBezTo>
                    <a:pt x="1350" y="4610"/>
                    <a:pt x="1042" y="5439"/>
                    <a:pt x="628" y="6240"/>
                  </a:cubicBezTo>
                  <a:cubicBezTo>
                    <a:pt x="548" y="6387"/>
                    <a:pt x="468" y="6521"/>
                    <a:pt x="401" y="6641"/>
                  </a:cubicBezTo>
                  <a:lnTo>
                    <a:pt x="187" y="6908"/>
                  </a:lnTo>
                  <a:cubicBezTo>
                    <a:pt x="121" y="6975"/>
                    <a:pt x="54" y="7055"/>
                    <a:pt x="0" y="7135"/>
                  </a:cubicBezTo>
                  <a:cubicBezTo>
                    <a:pt x="0" y="7137"/>
                    <a:pt x="1" y="7137"/>
                    <a:pt x="2" y="7137"/>
                  </a:cubicBezTo>
                  <a:cubicBezTo>
                    <a:pt x="17" y="7137"/>
                    <a:pt x="106" y="7072"/>
                    <a:pt x="241" y="6962"/>
                  </a:cubicBezTo>
                  <a:cubicBezTo>
                    <a:pt x="308" y="6882"/>
                    <a:pt x="401" y="6801"/>
                    <a:pt x="481" y="6695"/>
                  </a:cubicBezTo>
                  <a:cubicBezTo>
                    <a:pt x="548" y="6574"/>
                    <a:pt x="655" y="6454"/>
                    <a:pt x="735" y="6307"/>
                  </a:cubicBezTo>
                  <a:cubicBezTo>
                    <a:pt x="1176" y="5505"/>
                    <a:pt x="1510" y="4664"/>
                    <a:pt x="1711" y="3782"/>
                  </a:cubicBezTo>
                  <a:cubicBezTo>
                    <a:pt x="1938" y="2913"/>
                    <a:pt x="2085" y="2018"/>
                    <a:pt x="2125" y="1110"/>
                  </a:cubicBezTo>
                  <a:cubicBezTo>
                    <a:pt x="2138" y="843"/>
                    <a:pt x="2138" y="562"/>
                    <a:pt x="2111" y="295"/>
                  </a:cubicBezTo>
                  <a:cubicBezTo>
                    <a:pt x="2111" y="188"/>
                    <a:pt x="2098" y="94"/>
                    <a:pt x="2071"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483;p34">
              <a:extLst>
                <a:ext uri="{FF2B5EF4-FFF2-40B4-BE49-F238E27FC236}">
                  <a16:creationId xmlns:a16="http://schemas.microsoft.com/office/drawing/2014/main" id="{5B2317BF-1D44-47BA-981E-8C5AF9F54B15}"/>
                </a:ext>
              </a:extLst>
            </p:cNvPr>
            <p:cNvSpPr/>
            <p:nvPr/>
          </p:nvSpPr>
          <p:spPr>
            <a:xfrm>
              <a:off x="2163975" y="764200"/>
              <a:ext cx="50250" cy="50875"/>
            </a:xfrm>
            <a:custGeom>
              <a:avLst/>
              <a:gdLst/>
              <a:ahLst/>
              <a:cxnLst/>
              <a:rect l="l" t="t" r="r" b="b"/>
              <a:pathLst>
                <a:path w="2010" h="2035" extrusionOk="0">
                  <a:moveTo>
                    <a:pt x="433" y="0"/>
                  </a:moveTo>
                  <a:lnTo>
                    <a:pt x="433" y="0"/>
                  </a:lnTo>
                  <a:cubicBezTo>
                    <a:pt x="420" y="0"/>
                    <a:pt x="273" y="134"/>
                    <a:pt x="206" y="441"/>
                  </a:cubicBezTo>
                  <a:cubicBezTo>
                    <a:pt x="0" y="1250"/>
                    <a:pt x="610" y="2035"/>
                    <a:pt x="1441" y="2035"/>
                  </a:cubicBezTo>
                  <a:cubicBezTo>
                    <a:pt x="1474" y="2035"/>
                    <a:pt x="1508" y="2034"/>
                    <a:pt x="1542" y="2031"/>
                  </a:cubicBezTo>
                  <a:cubicBezTo>
                    <a:pt x="1849" y="2018"/>
                    <a:pt x="2010" y="1897"/>
                    <a:pt x="1996" y="1884"/>
                  </a:cubicBezTo>
                  <a:cubicBezTo>
                    <a:pt x="1996" y="1880"/>
                    <a:pt x="1993" y="1879"/>
                    <a:pt x="1985" y="1879"/>
                  </a:cubicBezTo>
                  <a:cubicBezTo>
                    <a:pt x="1950" y="1879"/>
                    <a:pt x="1833" y="1916"/>
                    <a:pt x="1658" y="1916"/>
                  </a:cubicBezTo>
                  <a:cubicBezTo>
                    <a:pt x="1622" y="1916"/>
                    <a:pt x="1583" y="1915"/>
                    <a:pt x="1542" y="1911"/>
                  </a:cubicBezTo>
                  <a:cubicBezTo>
                    <a:pt x="767" y="1911"/>
                    <a:pt x="193" y="1216"/>
                    <a:pt x="313" y="454"/>
                  </a:cubicBezTo>
                  <a:cubicBezTo>
                    <a:pt x="353" y="174"/>
                    <a:pt x="433" y="14"/>
                    <a:pt x="433"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484;p34">
              <a:extLst>
                <a:ext uri="{FF2B5EF4-FFF2-40B4-BE49-F238E27FC236}">
                  <a16:creationId xmlns:a16="http://schemas.microsoft.com/office/drawing/2014/main" id="{F4440707-02E4-402A-BD0B-88CE88458AD7}"/>
                </a:ext>
              </a:extLst>
            </p:cNvPr>
            <p:cNvSpPr/>
            <p:nvPr/>
          </p:nvSpPr>
          <p:spPr>
            <a:xfrm>
              <a:off x="2178125" y="750275"/>
              <a:ext cx="7375" cy="6475"/>
            </a:xfrm>
            <a:custGeom>
              <a:avLst/>
              <a:gdLst/>
              <a:ahLst/>
              <a:cxnLst/>
              <a:rect l="l" t="t" r="r" b="b"/>
              <a:pathLst>
                <a:path w="295" h="259" extrusionOk="0">
                  <a:moveTo>
                    <a:pt x="225" y="0"/>
                  </a:moveTo>
                  <a:cubicBezTo>
                    <a:pt x="188" y="0"/>
                    <a:pt x="136" y="21"/>
                    <a:pt x="94" y="63"/>
                  </a:cubicBezTo>
                  <a:cubicBezTo>
                    <a:pt x="14" y="130"/>
                    <a:pt x="1" y="223"/>
                    <a:pt x="27" y="250"/>
                  </a:cubicBezTo>
                  <a:cubicBezTo>
                    <a:pt x="33" y="256"/>
                    <a:pt x="42" y="258"/>
                    <a:pt x="52" y="258"/>
                  </a:cubicBezTo>
                  <a:cubicBezTo>
                    <a:pt x="88" y="258"/>
                    <a:pt x="146" y="225"/>
                    <a:pt x="188" y="183"/>
                  </a:cubicBezTo>
                  <a:cubicBezTo>
                    <a:pt x="254" y="130"/>
                    <a:pt x="295" y="63"/>
                    <a:pt x="268" y="23"/>
                  </a:cubicBezTo>
                  <a:cubicBezTo>
                    <a:pt x="263" y="8"/>
                    <a:pt x="247" y="0"/>
                    <a:pt x="225"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485;p34">
              <a:extLst>
                <a:ext uri="{FF2B5EF4-FFF2-40B4-BE49-F238E27FC236}">
                  <a16:creationId xmlns:a16="http://schemas.microsoft.com/office/drawing/2014/main" id="{532E21FC-0D92-4467-B02B-2879D3AD5F81}"/>
                </a:ext>
              </a:extLst>
            </p:cNvPr>
            <p:cNvSpPr/>
            <p:nvPr/>
          </p:nvSpPr>
          <p:spPr>
            <a:xfrm>
              <a:off x="1023750" y="518350"/>
              <a:ext cx="190100" cy="74650"/>
            </a:xfrm>
            <a:custGeom>
              <a:avLst/>
              <a:gdLst/>
              <a:ahLst/>
              <a:cxnLst/>
              <a:rect l="l" t="t" r="r" b="b"/>
              <a:pathLst>
                <a:path w="7604" h="2986" extrusionOk="0">
                  <a:moveTo>
                    <a:pt x="4290" y="1"/>
                  </a:moveTo>
                  <a:cubicBezTo>
                    <a:pt x="4116" y="1"/>
                    <a:pt x="3956" y="27"/>
                    <a:pt x="3795" y="67"/>
                  </a:cubicBezTo>
                  <a:lnTo>
                    <a:pt x="2486" y="321"/>
                  </a:lnTo>
                  <a:lnTo>
                    <a:pt x="1577" y="495"/>
                  </a:lnTo>
                  <a:cubicBezTo>
                    <a:pt x="1217" y="548"/>
                    <a:pt x="869" y="642"/>
                    <a:pt x="535" y="776"/>
                  </a:cubicBezTo>
                  <a:cubicBezTo>
                    <a:pt x="335" y="869"/>
                    <a:pt x="188" y="1029"/>
                    <a:pt x="94" y="1216"/>
                  </a:cubicBezTo>
                  <a:cubicBezTo>
                    <a:pt x="1" y="1430"/>
                    <a:pt x="28" y="1684"/>
                    <a:pt x="175" y="1858"/>
                  </a:cubicBezTo>
                  <a:cubicBezTo>
                    <a:pt x="495" y="2219"/>
                    <a:pt x="963" y="2272"/>
                    <a:pt x="1377" y="2352"/>
                  </a:cubicBezTo>
                  <a:cubicBezTo>
                    <a:pt x="2820" y="2633"/>
                    <a:pt x="4290" y="2820"/>
                    <a:pt x="5773" y="2927"/>
                  </a:cubicBezTo>
                  <a:cubicBezTo>
                    <a:pt x="6334" y="2953"/>
                    <a:pt x="6788" y="2980"/>
                    <a:pt x="7109" y="2980"/>
                  </a:cubicBezTo>
                  <a:cubicBezTo>
                    <a:pt x="7156" y="2984"/>
                    <a:pt x="7204" y="2986"/>
                    <a:pt x="7252" y="2986"/>
                  </a:cubicBezTo>
                  <a:cubicBezTo>
                    <a:pt x="7370" y="2986"/>
                    <a:pt x="7490" y="2976"/>
                    <a:pt x="7603" y="2967"/>
                  </a:cubicBezTo>
                  <a:cubicBezTo>
                    <a:pt x="7443" y="2927"/>
                    <a:pt x="7283" y="2913"/>
                    <a:pt x="7122" y="2913"/>
                  </a:cubicBezTo>
                  <a:lnTo>
                    <a:pt x="5786" y="2806"/>
                  </a:lnTo>
                  <a:cubicBezTo>
                    <a:pt x="4316" y="2673"/>
                    <a:pt x="2860" y="2459"/>
                    <a:pt x="1417" y="2192"/>
                  </a:cubicBezTo>
                  <a:cubicBezTo>
                    <a:pt x="1203" y="2152"/>
                    <a:pt x="1003" y="2098"/>
                    <a:pt x="803" y="2045"/>
                  </a:cubicBezTo>
                  <a:cubicBezTo>
                    <a:pt x="616" y="1991"/>
                    <a:pt x="442" y="1898"/>
                    <a:pt x="308" y="1764"/>
                  </a:cubicBezTo>
                  <a:cubicBezTo>
                    <a:pt x="201" y="1631"/>
                    <a:pt x="175" y="1444"/>
                    <a:pt x="241" y="1283"/>
                  </a:cubicBezTo>
                  <a:cubicBezTo>
                    <a:pt x="322" y="1123"/>
                    <a:pt x="442" y="989"/>
                    <a:pt x="602" y="909"/>
                  </a:cubicBezTo>
                  <a:cubicBezTo>
                    <a:pt x="923" y="789"/>
                    <a:pt x="1257" y="695"/>
                    <a:pt x="1604" y="629"/>
                  </a:cubicBezTo>
                  <a:lnTo>
                    <a:pt x="2513" y="428"/>
                  </a:lnTo>
                  <a:lnTo>
                    <a:pt x="3809" y="134"/>
                  </a:lnTo>
                  <a:cubicBezTo>
                    <a:pt x="3969" y="94"/>
                    <a:pt x="4129" y="54"/>
                    <a:pt x="4290"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486;p34">
              <a:extLst>
                <a:ext uri="{FF2B5EF4-FFF2-40B4-BE49-F238E27FC236}">
                  <a16:creationId xmlns:a16="http://schemas.microsoft.com/office/drawing/2014/main" id="{717DE419-B918-4E9D-A549-0E612FD02D6F}"/>
                </a:ext>
              </a:extLst>
            </p:cNvPr>
            <p:cNvSpPr/>
            <p:nvPr/>
          </p:nvSpPr>
          <p:spPr>
            <a:xfrm>
              <a:off x="1039800" y="583800"/>
              <a:ext cx="202775" cy="21875"/>
            </a:xfrm>
            <a:custGeom>
              <a:avLst/>
              <a:gdLst/>
              <a:ahLst/>
              <a:cxnLst/>
              <a:rect l="l" t="t" r="r" b="b"/>
              <a:pathLst>
                <a:path w="8111" h="875" extrusionOk="0">
                  <a:moveTo>
                    <a:pt x="6" y="0"/>
                  </a:moveTo>
                  <a:cubicBezTo>
                    <a:pt x="2" y="0"/>
                    <a:pt x="0" y="1"/>
                    <a:pt x="0" y="1"/>
                  </a:cubicBezTo>
                  <a:cubicBezTo>
                    <a:pt x="94" y="55"/>
                    <a:pt x="201" y="95"/>
                    <a:pt x="308" y="122"/>
                  </a:cubicBezTo>
                  <a:cubicBezTo>
                    <a:pt x="508" y="175"/>
                    <a:pt x="802" y="255"/>
                    <a:pt x="1163" y="335"/>
                  </a:cubicBezTo>
                  <a:cubicBezTo>
                    <a:pt x="2098" y="549"/>
                    <a:pt x="3046" y="696"/>
                    <a:pt x="4022" y="790"/>
                  </a:cubicBezTo>
                  <a:cubicBezTo>
                    <a:pt x="4686" y="845"/>
                    <a:pt x="5350" y="875"/>
                    <a:pt x="6014" y="875"/>
                  </a:cubicBezTo>
                  <a:cubicBezTo>
                    <a:pt x="6312" y="875"/>
                    <a:pt x="6610" y="869"/>
                    <a:pt x="6908" y="856"/>
                  </a:cubicBezTo>
                  <a:cubicBezTo>
                    <a:pt x="7282" y="843"/>
                    <a:pt x="7576" y="816"/>
                    <a:pt x="7790" y="790"/>
                  </a:cubicBezTo>
                  <a:cubicBezTo>
                    <a:pt x="7896" y="790"/>
                    <a:pt x="8003" y="776"/>
                    <a:pt x="8110" y="736"/>
                  </a:cubicBezTo>
                  <a:cubicBezTo>
                    <a:pt x="8106" y="732"/>
                    <a:pt x="8052" y="730"/>
                    <a:pt x="7956" y="730"/>
                  </a:cubicBezTo>
                  <a:cubicBezTo>
                    <a:pt x="7763" y="730"/>
                    <a:pt x="7398" y="736"/>
                    <a:pt x="6908" y="736"/>
                  </a:cubicBezTo>
                  <a:cubicBezTo>
                    <a:pt x="6794" y="738"/>
                    <a:pt x="6674" y="739"/>
                    <a:pt x="6547" y="739"/>
                  </a:cubicBezTo>
                  <a:cubicBezTo>
                    <a:pt x="5856" y="739"/>
                    <a:pt x="4984" y="706"/>
                    <a:pt x="4035" y="616"/>
                  </a:cubicBezTo>
                  <a:cubicBezTo>
                    <a:pt x="2913" y="522"/>
                    <a:pt x="1911" y="349"/>
                    <a:pt x="1176" y="215"/>
                  </a:cubicBezTo>
                  <a:cubicBezTo>
                    <a:pt x="501" y="90"/>
                    <a:pt x="59" y="0"/>
                    <a:pt x="6"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487;p34">
              <a:extLst>
                <a:ext uri="{FF2B5EF4-FFF2-40B4-BE49-F238E27FC236}">
                  <a16:creationId xmlns:a16="http://schemas.microsoft.com/office/drawing/2014/main" id="{5A65327D-943F-43EE-8477-BB08F69350BC}"/>
                </a:ext>
              </a:extLst>
            </p:cNvPr>
            <p:cNvSpPr/>
            <p:nvPr/>
          </p:nvSpPr>
          <p:spPr>
            <a:xfrm>
              <a:off x="1735550" y="437775"/>
              <a:ext cx="160350" cy="72925"/>
            </a:xfrm>
            <a:custGeom>
              <a:avLst/>
              <a:gdLst/>
              <a:ahLst/>
              <a:cxnLst/>
              <a:rect l="l" t="t" r="r" b="b"/>
              <a:pathLst>
                <a:path w="6414" h="2917" extrusionOk="0">
                  <a:moveTo>
                    <a:pt x="1536" y="0"/>
                  </a:moveTo>
                  <a:cubicBezTo>
                    <a:pt x="1443" y="0"/>
                    <a:pt x="1350" y="1"/>
                    <a:pt x="1257" y="4"/>
                  </a:cubicBezTo>
                  <a:cubicBezTo>
                    <a:pt x="869" y="4"/>
                    <a:pt x="548" y="17"/>
                    <a:pt x="335" y="17"/>
                  </a:cubicBezTo>
                  <a:cubicBezTo>
                    <a:pt x="214" y="17"/>
                    <a:pt x="108" y="30"/>
                    <a:pt x="1" y="57"/>
                  </a:cubicBezTo>
                  <a:cubicBezTo>
                    <a:pt x="1" y="84"/>
                    <a:pt x="482" y="97"/>
                    <a:pt x="1257" y="124"/>
                  </a:cubicBezTo>
                  <a:cubicBezTo>
                    <a:pt x="2259" y="137"/>
                    <a:pt x="3261" y="258"/>
                    <a:pt x="4249" y="498"/>
                  </a:cubicBezTo>
                  <a:cubicBezTo>
                    <a:pt x="4530" y="565"/>
                    <a:pt x="4797" y="658"/>
                    <a:pt x="5064" y="765"/>
                  </a:cubicBezTo>
                  <a:cubicBezTo>
                    <a:pt x="5305" y="845"/>
                    <a:pt x="5545" y="966"/>
                    <a:pt x="5759" y="1113"/>
                  </a:cubicBezTo>
                  <a:cubicBezTo>
                    <a:pt x="5960" y="1233"/>
                    <a:pt x="6107" y="1420"/>
                    <a:pt x="6200" y="1620"/>
                  </a:cubicBezTo>
                  <a:cubicBezTo>
                    <a:pt x="6280" y="1807"/>
                    <a:pt x="6267" y="2008"/>
                    <a:pt x="6173" y="2182"/>
                  </a:cubicBezTo>
                  <a:cubicBezTo>
                    <a:pt x="6000" y="2435"/>
                    <a:pt x="5772" y="2636"/>
                    <a:pt x="5505" y="2756"/>
                  </a:cubicBezTo>
                  <a:cubicBezTo>
                    <a:pt x="5398" y="2796"/>
                    <a:pt x="5292" y="2863"/>
                    <a:pt x="5198" y="2916"/>
                  </a:cubicBezTo>
                  <a:cubicBezTo>
                    <a:pt x="5318" y="2903"/>
                    <a:pt x="5425" y="2876"/>
                    <a:pt x="5532" y="2823"/>
                  </a:cubicBezTo>
                  <a:cubicBezTo>
                    <a:pt x="5826" y="2716"/>
                    <a:pt x="6093" y="2516"/>
                    <a:pt x="6280" y="2248"/>
                  </a:cubicBezTo>
                  <a:cubicBezTo>
                    <a:pt x="6387" y="2048"/>
                    <a:pt x="6414" y="1807"/>
                    <a:pt x="6334" y="1580"/>
                  </a:cubicBezTo>
                  <a:cubicBezTo>
                    <a:pt x="6240" y="1340"/>
                    <a:pt x="6066" y="1139"/>
                    <a:pt x="5853" y="992"/>
                  </a:cubicBezTo>
                  <a:cubicBezTo>
                    <a:pt x="5626" y="832"/>
                    <a:pt x="5385" y="712"/>
                    <a:pt x="5118" y="605"/>
                  </a:cubicBezTo>
                  <a:cubicBezTo>
                    <a:pt x="4851" y="498"/>
                    <a:pt x="4570" y="418"/>
                    <a:pt x="4289" y="338"/>
                  </a:cubicBezTo>
                  <a:cubicBezTo>
                    <a:pt x="3391" y="119"/>
                    <a:pt x="2460" y="0"/>
                    <a:pt x="1536"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488;p34">
              <a:extLst>
                <a:ext uri="{FF2B5EF4-FFF2-40B4-BE49-F238E27FC236}">
                  <a16:creationId xmlns:a16="http://schemas.microsoft.com/office/drawing/2014/main" id="{9219BF02-19EF-4E17-9F64-412512F2119A}"/>
                </a:ext>
              </a:extLst>
            </p:cNvPr>
            <p:cNvSpPr/>
            <p:nvPr/>
          </p:nvSpPr>
          <p:spPr>
            <a:xfrm>
              <a:off x="1852800" y="424175"/>
              <a:ext cx="60150" cy="32475"/>
            </a:xfrm>
            <a:custGeom>
              <a:avLst/>
              <a:gdLst/>
              <a:ahLst/>
              <a:cxnLst/>
              <a:rect l="l" t="t" r="r" b="b"/>
              <a:pathLst>
                <a:path w="2406" h="1299" extrusionOk="0">
                  <a:moveTo>
                    <a:pt x="85" y="1"/>
                  </a:moveTo>
                  <a:cubicBezTo>
                    <a:pt x="41" y="1"/>
                    <a:pt x="16" y="6"/>
                    <a:pt x="14" y="13"/>
                  </a:cubicBezTo>
                  <a:cubicBezTo>
                    <a:pt x="0" y="67"/>
                    <a:pt x="602" y="187"/>
                    <a:pt x="1256" y="534"/>
                  </a:cubicBezTo>
                  <a:cubicBezTo>
                    <a:pt x="1883" y="880"/>
                    <a:pt x="2289" y="1298"/>
                    <a:pt x="2358" y="1298"/>
                  </a:cubicBezTo>
                  <a:cubicBezTo>
                    <a:pt x="2361" y="1298"/>
                    <a:pt x="2363" y="1298"/>
                    <a:pt x="2365" y="1296"/>
                  </a:cubicBezTo>
                  <a:cubicBezTo>
                    <a:pt x="2405" y="1283"/>
                    <a:pt x="2018" y="762"/>
                    <a:pt x="1336" y="387"/>
                  </a:cubicBezTo>
                  <a:cubicBezTo>
                    <a:pt x="786" y="85"/>
                    <a:pt x="270" y="1"/>
                    <a:pt x="85"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489;p34">
              <a:extLst>
                <a:ext uri="{FF2B5EF4-FFF2-40B4-BE49-F238E27FC236}">
                  <a16:creationId xmlns:a16="http://schemas.microsoft.com/office/drawing/2014/main" id="{E76C61BC-76D1-42AA-BDD3-76CA2E1E90C4}"/>
                </a:ext>
              </a:extLst>
            </p:cNvPr>
            <p:cNvSpPr/>
            <p:nvPr/>
          </p:nvSpPr>
          <p:spPr>
            <a:xfrm>
              <a:off x="3086325" y="375050"/>
              <a:ext cx="166700" cy="106575"/>
            </a:xfrm>
            <a:custGeom>
              <a:avLst/>
              <a:gdLst/>
              <a:ahLst/>
              <a:cxnLst/>
              <a:rect l="l" t="t" r="r" b="b"/>
              <a:pathLst>
                <a:path w="6668" h="4263" extrusionOk="0">
                  <a:moveTo>
                    <a:pt x="0" y="1"/>
                  </a:moveTo>
                  <a:cubicBezTo>
                    <a:pt x="174" y="41"/>
                    <a:pt x="348" y="68"/>
                    <a:pt x="535" y="81"/>
                  </a:cubicBezTo>
                  <a:cubicBezTo>
                    <a:pt x="869" y="108"/>
                    <a:pt x="1363" y="161"/>
                    <a:pt x="1978" y="255"/>
                  </a:cubicBezTo>
                  <a:cubicBezTo>
                    <a:pt x="2592" y="335"/>
                    <a:pt x="3301" y="469"/>
                    <a:pt x="4089" y="642"/>
                  </a:cubicBezTo>
                  <a:cubicBezTo>
                    <a:pt x="4490" y="736"/>
                    <a:pt x="4904" y="843"/>
                    <a:pt x="5331" y="963"/>
                  </a:cubicBezTo>
                  <a:cubicBezTo>
                    <a:pt x="5532" y="1016"/>
                    <a:pt x="5746" y="1083"/>
                    <a:pt x="5946" y="1190"/>
                  </a:cubicBezTo>
                  <a:cubicBezTo>
                    <a:pt x="6133" y="1270"/>
                    <a:pt x="6293" y="1417"/>
                    <a:pt x="6400" y="1618"/>
                  </a:cubicBezTo>
                  <a:cubicBezTo>
                    <a:pt x="6494" y="1805"/>
                    <a:pt x="6494" y="2018"/>
                    <a:pt x="6400" y="2219"/>
                  </a:cubicBezTo>
                  <a:cubicBezTo>
                    <a:pt x="6320" y="2406"/>
                    <a:pt x="6186" y="2566"/>
                    <a:pt x="6013" y="2700"/>
                  </a:cubicBezTo>
                  <a:cubicBezTo>
                    <a:pt x="5652" y="2914"/>
                    <a:pt x="5278" y="3101"/>
                    <a:pt x="4890" y="3234"/>
                  </a:cubicBezTo>
                  <a:cubicBezTo>
                    <a:pt x="4209" y="3488"/>
                    <a:pt x="3528" y="3688"/>
                    <a:pt x="2820" y="3849"/>
                  </a:cubicBezTo>
                  <a:cubicBezTo>
                    <a:pt x="2232" y="3969"/>
                    <a:pt x="1737" y="4076"/>
                    <a:pt x="1403" y="4143"/>
                  </a:cubicBezTo>
                  <a:cubicBezTo>
                    <a:pt x="1216" y="4169"/>
                    <a:pt x="1043" y="4210"/>
                    <a:pt x="882" y="4263"/>
                  </a:cubicBezTo>
                  <a:cubicBezTo>
                    <a:pt x="1056" y="4263"/>
                    <a:pt x="1230" y="4236"/>
                    <a:pt x="1403" y="4210"/>
                  </a:cubicBezTo>
                  <a:cubicBezTo>
                    <a:pt x="1737" y="4156"/>
                    <a:pt x="2232" y="4076"/>
                    <a:pt x="2846" y="3956"/>
                  </a:cubicBezTo>
                  <a:cubicBezTo>
                    <a:pt x="3554" y="3822"/>
                    <a:pt x="4249" y="3635"/>
                    <a:pt x="4931" y="3381"/>
                  </a:cubicBezTo>
                  <a:cubicBezTo>
                    <a:pt x="5345" y="3248"/>
                    <a:pt x="5732" y="3061"/>
                    <a:pt x="6106" y="2833"/>
                  </a:cubicBezTo>
                  <a:cubicBezTo>
                    <a:pt x="6293" y="2686"/>
                    <a:pt x="6454" y="2499"/>
                    <a:pt x="6561" y="2286"/>
                  </a:cubicBezTo>
                  <a:cubicBezTo>
                    <a:pt x="6667" y="2045"/>
                    <a:pt x="6667" y="1778"/>
                    <a:pt x="6561" y="1537"/>
                  </a:cubicBezTo>
                  <a:cubicBezTo>
                    <a:pt x="6427" y="1310"/>
                    <a:pt x="6240" y="1137"/>
                    <a:pt x="6013" y="1043"/>
                  </a:cubicBezTo>
                  <a:cubicBezTo>
                    <a:pt x="5812" y="936"/>
                    <a:pt x="5585" y="856"/>
                    <a:pt x="5371" y="816"/>
                  </a:cubicBezTo>
                  <a:cubicBezTo>
                    <a:pt x="4944" y="696"/>
                    <a:pt x="4516" y="589"/>
                    <a:pt x="4129" y="509"/>
                  </a:cubicBezTo>
                  <a:cubicBezTo>
                    <a:pt x="3327" y="335"/>
                    <a:pt x="2606" y="215"/>
                    <a:pt x="1991" y="148"/>
                  </a:cubicBezTo>
                  <a:cubicBezTo>
                    <a:pt x="1377" y="68"/>
                    <a:pt x="882" y="28"/>
                    <a:pt x="535" y="14"/>
                  </a:cubicBezTo>
                  <a:cubicBezTo>
                    <a:pt x="361" y="1"/>
                    <a:pt x="228" y="1"/>
                    <a:pt x="134"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490;p34">
              <a:extLst>
                <a:ext uri="{FF2B5EF4-FFF2-40B4-BE49-F238E27FC236}">
                  <a16:creationId xmlns:a16="http://schemas.microsoft.com/office/drawing/2014/main" id="{3DF79258-FDF6-4249-A676-90B3ABBAB5F8}"/>
                </a:ext>
              </a:extLst>
            </p:cNvPr>
            <p:cNvSpPr/>
            <p:nvPr/>
          </p:nvSpPr>
          <p:spPr>
            <a:xfrm>
              <a:off x="3261675" y="388800"/>
              <a:ext cx="35775" cy="54450"/>
            </a:xfrm>
            <a:custGeom>
              <a:avLst/>
              <a:gdLst/>
              <a:ahLst/>
              <a:cxnLst/>
              <a:rect l="l" t="t" r="r" b="b"/>
              <a:pathLst>
                <a:path w="1431" h="2178" extrusionOk="0">
                  <a:moveTo>
                    <a:pt x="50" y="0"/>
                  </a:moveTo>
                  <a:cubicBezTo>
                    <a:pt x="27" y="0"/>
                    <a:pt x="14" y="5"/>
                    <a:pt x="14" y="12"/>
                  </a:cubicBezTo>
                  <a:cubicBezTo>
                    <a:pt x="1" y="39"/>
                    <a:pt x="161" y="79"/>
                    <a:pt x="362" y="212"/>
                  </a:cubicBezTo>
                  <a:cubicBezTo>
                    <a:pt x="629" y="373"/>
                    <a:pt x="856" y="600"/>
                    <a:pt x="1016" y="881"/>
                  </a:cubicBezTo>
                  <a:cubicBezTo>
                    <a:pt x="1177" y="1148"/>
                    <a:pt x="1257" y="1455"/>
                    <a:pt x="1270" y="1776"/>
                  </a:cubicBezTo>
                  <a:cubicBezTo>
                    <a:pt x="1270" y="2016"/>
                    <a:pt x="1230" y="2177"/>
                    <a:pt x="1257" y="2177"/>
                  </a:cubicBezTo>
                  <a:cubicBezTo>
                    <a:pt x="1258" y="2177"/>
                    <a:pt x="1259" y="2177"/>
                    <a:pt x="1260" y="2177"/>
                  </a:cubicBezTo>
                  <a:cubicBezTo>
                    <a:pt x="1290" y="2177"/>
                    <a:pt x="1365" y="2032"/>
                    <a:pt x="1390" y="1789"/>
                  </a:cubicBezTo>
                  <a:cubicBezTo>
                    <a:pt x="1430" y="1081"/>
                    <a:pt x="1056" y="413"/>
                    <a:pt x="415" y="106"/>
                  </a:cubicBezTo>
                  <a:cubicBezTo>
                    <a:pt x="242" y="29"/>
                    <a:pt x="111" y="0"/>
                    <a:pt x="50"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491;p34">
              <a:extLst>
                <a:ext uri="{FF2B5EF4-FFF2-40B4-BE49-F238E27FC236}">
                  <a16:creationId xmlns:a16="http://schemas.microsoft.com/office/drawing/2014/main" id="{21421D71-9BAE-476C-AAC5-0BB11F485EFB}"/>
                </a:ext>
              </a:extLst>
            </p:cNvPr>
            <p:cNvSpPr/>
            <p:nvPr/>
          </p:nvSpPr>
          <p:spPr>
            <a:xfrm>
              <a:off x="2504475" y="403200"/>
              <a:ext cx="48125" cy="96800"/>
            </a:xfrm>
            <a:custGeom>
              <a:avLst/>
              <a:gdLst/>
              <a:ahLst/>
              <a:cxnLst/>
              <a:rect l="l" t="t" r="r" b="b"/>
              <a:pathLst>
                <a:path w="1925" h="3872" extrusionOk="0">
                  <a:moveTo>
                    <a:pt x="1822" y="1"/>
                  </a:moveTo>
                  <a:cubicBezTo>
                    <a:pt x="1787" y="1"/>
                    <a:pt x="1750" y="4"/>
                    <a:pt x="1710" y="11"/>
                  </a:cubicBezTo>
                  <a:cubicBezTo>
                    <a:pt x="1510" y="51"/>
                    <a:pt x="1323" y="117"/>
                    <a:pt x="1149" y="211"/>
                  </a:cubicBezTo>
                  <a:cubicBezTo>
                    <a:pt x="895" y="371"/>
                    <a:pt x="668" y="572"/>
                    <a:pt x="494" y="812"/>
                  </a:cubicBezTo>
                  <a:cubicBezTo>
                    <a:pt x="40" y="1427"/>
                    <a:pt x="0" y="2242"/>
                    <a:pt x="374" y="2896"/>
                  </a:cubicBezTo>
                  <a:cubicBezTo>
                    <a:pt x="521" y="3164"/>
                    <a:pt x="722" y="3391"/>
                    <a:pt x="962" y="3565"/>
                  </a:cubicBezTo>
                  <a:cubicBezTo>
                    <a:pt x="1122" y="3685"/>
                    <a:pt x="1296" y="3778"/>
                    <a:pt x="1483" y="3832"/>
                  </a:cubicBezTo>
                  <a:cubicBezTo>
                    <a:pt x="1550" y="3858"/>
                    <a:pt x="1630" y="3872"/>
                    <a:pt x="1697" y="3872"/>
                  </a:cubicBezTo>
                  <a:cubicBezTo>
                    <a:pt x="1710" y="3845"/>
                    <a:pt x="1403" y="3778"/>
                    <a:pt x="1029" y="3484"/>
                  </a:cubicBezTo>
                  <a:cubicBezTo>
                    <a:pt x="548" y="3084"/>
                    <a:pt x="281" y="2482"/>
                    <a:pt x="294" y="1854"/>
                  </a:cubicBezTo>
                  <a:cubicBezTo>
                    <a:pt x="347" y="1226"/>
                    <a:pt x="695" y="665"/>
                    <a:pt x="1216" y="331"/>
                  </a:cubicBezTo>
                  <a:cubicBezTo>
                    <a:pt x="1617" y="64"/>
                    <a:pt x="1924" y="37"/>
                    <a:pt x="1924" y="11"/>
                  </a:cubicBezTo>
                  <a:cubicBezTo>
                    <a:pt x="1891" y="4"/>
                    <a:pt x="1857" y="1"/>
                    <a:pt x="1822"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492;p34">
              <a:extLst>
                <a:ext uri="{FF2B5EF4-FFF2-40B4-BE49-F238E27FC236}">
                  <a16:creationId xmlns:a16="http://schemas.microsoft.com/office/drawing/2014/main" id="{CCB79F8E-140F-43B2-B93B-AF6B1FF6BCB0}"/>
                </a:ext>
              </a:extLst>
            </p:cNvPr>
            <p:cNvSpPr/>
            <p:nvPr/>
          </p:nvSpPr>
          <p:spPr>
            <a:xfrm>
              <a:off x="2518150" y="867600"/>
              <a:ext cx="123400" cy="93175"/>
            </a:xfrm>
            <a:custGeom>
              <a:avLst/>
              <a:gdLst/>
              <a:ahLst/>
              <a:cxnLst/>
              <a:rect l="l" t="t" r="r" b="b"/>
              <a:pathLst>
                <a:path w="4936" h="3727" extrusionOk="0">
                  <a:moveTo>
                    <a:pt x="2486" y="0"/>
                  </a:moveTo>
                  <a:cubicBezTo>
                    <a:pt x="2057" y="0"/>
                    <a:pt x="1624" y="147"/>
                    <a:pt x="1270" y="447"/>
                  </a:cubicBezTo>
                  <a:cubicBezTo>
                    <a:pt x="1" y="1516"/>
                    <a:pt x="669" y="3587"/>
                    <a:pt x="2326" y="3720"/>
                  </a:cubicBezTo>
                  <a:cubicBezTo>
                    <a:pt x="2380" y="3725"/>
                    <a:pt x="2434" y="3727"/>
                    <a:pt x="2487" y="3727"/>
                  </a:cubicBezTo>
                  <a:cubicBezTo>
                    <a:pt x="4045" y="3727"/>
                    <a:pt x="4936" y="1875"/>
                    <a:pt x="3902" y="647"/>
                  </a:cubicBezTo>
                  <a:cubicBezTo>
                    <a:pt x="3534" y="221"/>
                    <a:pt x="3012" y="0"/>
                    <a:pt x="2486"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493;p34">
              <a:extLst>
                <a:ext uri="{FF2B5EF4-FFF2-40B4-BE49-F238E27FC236}">
                  <a16:creationId xmlns:a16="http://schemas.microsoft.com/office/drawing/2014/main" id="{39A051D8-FE70-41A4-8ABC-CEE146ADDCE6}"/>
                </a:ext>
              </a:extLst>
            </p:cNvPr>
            <p:cNvSpPr/>
            <p:nvPr/>
          </p:nvSpPr>
          <p:spPr>
            <a:xfrm>
              <a:off x="2586975" y="920850"/>
              <a:ext cx="197750" cy="186750"/>
            </a:xfrm>
            <a:custGeom>
              <a:avLst/>
              <a:gdLst/>
              <a:ahLst/>
              <a:cxnLst/>
              <a:rect l="l" t="t" r="r" b="b"/>
              <a:pathLst>
                <a:path w="7910" h="7470" extrusionOk="0">
                  <a:moveTo>
                    <a:pt x="1122" y="0"/>
                  </a:moveTo>
                  <a:lnTo>
                    <a:pt x="0" y="1283"/>
                  </a:lnTo>
                  <a:lnTo>
                    <a:pt x="6747" y="7469"/>
                  </a:lnTo>
                  <a:lnTo>
                    <a:pt x="7910" y="6146"/>
                  </a:lnTo>
                  <a:lnTo>
                    <a:pt x="1122"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494;p34">
              <a:extLst>
                <a:ext uri="{FF2B5EF4-FFF2-40B4-BE49-F238E27FC236}">
                  <a16:creationId xmlns:a16="http://schemas.microsoft.com/office/drawing/2014/main" id="{F5B4AE0A-16A4-4FEB-A692-A3C515D7FBB2}"/>
                </a:ext>
              </a:extLst>
            </p:cNvPr>
            <p:cNvSpPr/>
            <p:nvPr/>
          </p:nvSpPr>
          <p:spPr>
            <a:xfrm>
              <a:off x="2733275" y="1057200"/>
              <a:ext cx="114700" cy="86650"/>
            </a:xfrm>
            <a:custGeom>
              <a:avLst/>
              <a:gdLst/>
              <a:ahLst/>
              <a:cxnLst/>
              <a:rect l="l" t="t" r="r" b="b"/>
              <a:pathLst>
                <a:path w="4588" h="3466" extrusionOk="0">
                  <a:moveTo>
                    <a:pt x="2295" y="0"/>
                  </a:moveTo>
                  <a:cubicBezTo>
                    <a:pt x="1898" y="0"/>
                    <a:pt x="1499" y="136"/>
                    <a:pt x="1176" y="412"/>
                  </a:cubicBezTo>
                  <a:cubicBezTo>
                    <a:pt x="0" y="1414"/>
                    <a:pt x="615" y="3338"/>
                    <a:pt x="2165" y="3458"/>
                  </a:cubicBezTo>
                  <a:cubicBezTo>
                    <a:pt x="2219" y="3463"/>
                    <a:pt x="2272" y="3465"/>
                    <a:pt x="2325" y="3465"/>
                  </a:cubicBezTo>
                  <a:cubicBezTo>
                    <a:pt x="3764" y="3465"/>
                    <a:pt x="4588" y="1746"/>
                    <a:pt x="3621" y="612"/>
                  </a:cubicBezTo>
                  <a:cubicBezTo>
                    <a:pt x="3274" y="207"/>
                    <a:pt x="2785" y="0"/>
                    <a:pt x="2295"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495;p34">
              <a:extLst>
                <a:ext uri="{FF2B5EF4-FFF2-40B4-BE49-F238E27FC236}">
                  <a16:creationId xmlns:a16="http://schemas.microsoft.com/office/drawing/2014/main" id="{0C353476-1B05-48AF-9B8E-2B856BD78604}"/>
                </a:ext>
              </a:extLst>
            </p:cNvPr>
            <p:cNvSpPr/>
            <p:nvPr/>
          </p:nvSpPr>
          <p:spPr>
            <a:xfrm>
              <a:off x="2798400" y="1109575"/>
              <a:ext cx="60825" cy="80175"/>
            </a:xfrm>
            <a:custGeom>
              <a:avLst/>
              <a:gdLst/>
              <a:ahLst/>
              <a:cxnLst/>
              <a:rect l="l" t="t" r="r" b="b"/>
              <a:pathLst>
                <a:path w="2433" h="3207" extrusionOk="0">
                  <a:moveTo>
                    <a:pt x="695" y="0"/>
                  </a:moveTo>
                  <a:lnTo>
                    <a:pt x="1" y="441"/>
                  </a:lnTo>
                  <a:lnTo>
                    <a:pt x="1737" y="3207"/>
                  </a:lnTo>
                  <a:lnTo>
                    <a:pt x="2432" y="2766"/>
                  </a:lnTo>
                  <a:lnTo>
                    <a:pt x="695"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496;p34">
              <a:extLst>
                <a:ext uri="{FF2B5EF4-FFF2-40B4-BE49-F238E27FC236}">
                  <a16:creationId xmlns:a16="http://schemas.microsoft.com/office/drawing/2014/main" id="{424F3693-7B08-4335-AA83-659E179B3A4A}"/>
                </a:ext>
              </a:extLst>
            </p:cNvPr>
            <p:cNvSpPr/>
            <p:nvPr/>
          </p:nvSpPr>
          <p:spPr>
            <a:xfrm>
              <a:off x="2733275" y="1057200"/>
              <a:ext cx="114700" cy="86650"/>
            </a:xfrm>
            <a:custGeom>
              <a:avLst/>
              <a:gdLst/>
              <a:ahLst/>
              <a:cxnLst/>
              <a:rect l="l" t="t" r="r" b="b"/>
              <a:pathLst>
                <a:path w="4588" h="3466" extrusionOk="0">
                  <a:moveTo>
                    <a:pt x="2295" y="0"/>
                  </a:moveTo>
                  <a:cubicBezTo>
                    <a:pt x="1898" y="0"/>
                    <a:pt x="1499" y="136"/>
                    <a:pt x="1176" y="412"/>
                  </a:cubicBezTo>
                  <a:cubicBezTo>
                    <a:pt x="0" y="1414"/>
                    <a:pt x="615" y="3338"/>
                    <a:pt x="2165" y="3458"/>
                  </a:cubicBezTo>
                  <a:cubicBezTo>
                    <a:pt x="2219" y="3463"/>
                    <a:pt x="2272" y="3465"/>
                    <a:pt x="2325" y="3465"/>
                  </a:cubicBezTo>
                  <a:cubicBezTo>
                    <a:pt x="3764" y="3465"/>
                    <a:pt x="4588" y="1746"/>
                    <a:pt x="3621" y="612"/>
                  </a:cubicBezTo>
                  <a:cubicBezTo>
                    <a:pt x="3274" y="207"/>
                    <a:pt x="2785" y="0"/>
                    <a:pt x="229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497;p34">
              <a:extLst>
                <a:ext uri="{FF2B5EF4-FFF2-40B4-BE49-F238E27FC236}">
                  <a16:creationId xmlns:a16="http://schemas.microsoft.com/office/drawing/2014/main" id="{B14A5963-B883-4B78-BF36-CBC330161F21}"/>
                </a:ext>
              </a:extLst>
            </p:cNvPr>
            <p:cNvSpPr/>
            <p:nvPr/>
          </p:nvSpPr>
          <p:spPr>
            <a:xfrm>
              <a:off x="2798400" y="1109575"/>
              <a:ext cx="60825" cy="80175"/>
            </a:xfrm>
            <a:custGeom>
              <a:avLst/>
              <a:gdLst/>
              <a:ahLst/>
              <a:cxnLst/>
              <a:rect l="l" t="t" r="r" b="b"/>
              <a:pathLst>
                <a:path w="2433" h="3207" extrusionOk="0">
                  <a:moveTo>
                    <a:pt x="695" y="0"/>
                  </a:moveTo>
                  <a:lnTo>
                    <a:pt x="1" y="441"/>
                  </a:lnTo>
                  <a:lnTo>
                    <a:pt x="1737" y="3207"/>
                  </a:lnTo>
                  <a:lnTo>
                    <a:pt x="2432" y="2766"/>
                  </a:lnTo>
                  <a:lnTo>
                    <a:pt x="695"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498;p34">
              <a:extLst>
                <a:ext uri="{FF2B5EF4-FFF2-40B4-BE49-F238E27FC236}">
                  <a16:creationId xmlns:a16="http://schemas.microsoft.com/office/drawing/2014/main" id="{88855B71-87C1-4747-A825-EDEA743F770F}"/>
                </a:ext>
              </a:extLst>
            </p:cNvPr>
            <p:cNvSpPr/>
            <p:nvPr/>
          </p:nvSpPr>
          <p:spPr>
            <a:xfrm>
              <a:off x="2503800" y="656525"/>
              <a:ext cx="97900" cy="284825"/>
            </a:xfrm>
            <a:custGeom>
              <a:avLst/>
              <a:gdLst/>
              <a:ahLst/>
              <a:cxnLst/>
              <a:rect l="l" t="t" r="r" b="b"/>
              <a:pathLst>
                <a:path w="3916" h="11393" extrusionOk="0">
                  <a:moveTo>
                    <a:pt x="897" y="0"/>
                  </a:moveTo>
                  <a:cubicBezTo>
                    <a:pt x="839" y="0"/>
                    <a:pt x="781" y="6"/>
                    <a:pt x="722" y="18"/>
                  </a:cubicBezTo>
                  <a:cubicBezTo>
                    <a:pt x="281" y="112"/>
                    <a:pt x="0" y="553"/>
                    <a:pt x="94" y="1007"/>
                  </a:cubicBezTo>
                  <a:lnTo>
                    <a:pt x="2205" y="10734"/>
                  </a:lnTo>
                  <a:cubicBezTo>
                    <a:pt x="2286" y="11129"/>
                    <a:pt x="2631" y="11393"/>
                    <a:pt x="3018" y="11393"/>
                  </a:cubicBezTo>
                  <a:cubicBezTo>
                    <a:pt x="3076" y="11393"/>
                    <a:pt x="3135" y="11387"/>
                    <a:pt x="3194" y="11375"/>
                  </a:cubicBezTo>
                  <a:cubicBezTo>
                    <a:pt x="3634" y="11268"/>
                    <a:pt x="3915" y="10827"/>
                    <a:pt x="3822" y="10386"/>
                  </a:cubicBezTo>
                  <a:lnTo>
                    <a:pt x="1724" y="660"/>
                  </a:lnTo>
                  <a:cubicBezTo>
                    <a:pt x="1631" y="264"/>
                    <a:pt x="1285" y="0"/>
                    <a:pt x="897"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499;p34">
              <a:extLst>
                <a:ext uri="{FF2B5EF4-FFF2-40B4-BE49-F238E27FC236}">
                  <a16:creationId xmlns:a16="http://schemas.microsoft.com/office/drawing/2014/main" id="{D3241B0E-F795-4CB2-ACF1-F59921AF4C06}"/>
                </a:ext>
              </a:extLst>
            </p:cNvPr>
            <p:cNvSpPr/>
            <p:nvPr/>
          </p:nvSpPr>
          <p:spPr>
            <a:xfrm>
              <a:off x="2503800" y="656525"/>
              <a:ext cx="97900" cy="284825"/>
            </a:xfrm>
            <a:custGeom>
              <a:avLst/>
              <a:gdLst/>
              <a:ahLst/>
              <a:cxnLst/>
              <a:rect l="l" t="t" r="r" b="b"/>
              <a:pathLst>
                <a:path w="3916" h="11393" extrusionOk="0">
                  <a:moveTo>
                    <a:pt x="897" y="0"/>
                  </a:moveTo>
                  <a:cubicBezTo>
                    <a:pt x="839" y="0"/>
                    <a:pt x="781" y="6"/>
                    <a:pt x="722" y="18"/>
                  </a:cubicBezTo>
                  <a:cubicBezTo>
                    <a:pt x="281" y="112"/>
                    <a:pt x="0" y="553"/>
                    <a:pt x="94" y="1007"/>
                  </a:cubicBezTo>
                  <a:lnTo>
                    <a:pt x="2205" y="10734"/>
                  </a:lnTo>
                  <a:cubicBezTo>
                    <a:pt x="2286" y="11129"/>
                    <a:pt x="2631" y="11393"/>
                    <a:pt x="3018" y="11393"/>
                  </a:cubicBezTo>
                  <a:cubicBezTo>
                    <a:pt x="3076" y="11393"/>
                    <a:pt x="3135" y="11387"/>
                    <a:pt x="3194" y="11375"/>
                  </a:cubicBezTo>
                  <a:cubicBezTo>
                    <a:pt x="3634" y="11268"/>
                    <a:pt x="3915" y="10827"/>
                    <a:pt x="3822" y="10386"/>
                  </a:cubicBezTo>
                  <a:lnTo>
                    <a:pt x="1724" y="660"/>
                  </a:lnTo>
                  <a:cubicBezTo>
                    <a:pt x="1631" y="264"/>
                    <a:pt x="1285" y="0"/>
                    <a:pt x="89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500;p34">
              <a:extLst>
                <a:ext uri="{FF2B5EF4-FFF2-40B4-BE49-F238E27FC236}">
                  <a16:creationId xmlns:a16="http://schemas.microsoft.com/office/drawing/2014/main" id="{2DD3D345-251A-45F7-8C8E-8A19B1DE3D0B}"/>
                </a:ext>
              </a:extLst>
            </p:cNvPr>
            <p:cNvSpPr/>
            <p:nvPr/>
          </p:nvSpPr>
          <p:spPr>
            <a:xfrm>
              <a:off x="2743625" y="1127950"/>
              <a:ext cx="375450" cy="374775"/>
            </a:xfrm>
            <a:custGeom>
              <a:avLst/>
              <a:gdLst/>
              <a:ahLst/>
              <a:cxnLst/>
              <a:rect l="l" t="t" r="r" b="b"/>
              <a:pathLst>
                <a:path w="15018" h="14991" extrusionOk="0">
                  <a:moveTo>
                    <a:pt x="8244" y="0"/>
                  </a:moveTo>
                  <a:lnTo>
                    <a:pt x="0" y="4289"/>
                  </a:lnTo>
                  <a:lnTo>
                    <a:pt x="6854" y="14991"/>
                  </a:lnTo>
                  <a:lnTo>
                    <a:pt x="15018" y="10127"/>
                  </a:lnTo>
                  <a:lnTo>
                    <a:pt x="8244" y="0"/>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501;p34">
              <a:extLst>
                <a:ext uri="{FF2B5EF4-FFF2-40B4-BE49-F238E27FC236}">
                  <a16:creationId xmlns:a16="http://schemas.microsoft.com/office/drawing/2014/main" id="{7FFEB6C8-A869-4716-B8BD-153A3BAD5A5B}"/>
                </a:ext>
              </a:extLst>
            </p:cNvPr>
            <p:cNvSpPr/>
            <p:nvPr/>
          </p:nvSpPr>
          <p:spPr>
            <a:xfrm>
              <a:off x="2773675" y="1146300"/>
              <a:ext cx="358425" cy="322375"/>
            </a:xfrm>
            <a:custGeom>
              <a:avLst/>
              <a:gdLst/>
              <a:ahLst/>
              <a:cxnLst/>
              <a:rect l="l" t="t" r="r" b="b"/>
              <a:pathLst>
                <a:path w="14337" h="12895" extrusionOk="0">
                  <a:moveTo>
                    <a:pt x="6775" y="1"/>
                  </a:moveTo>
                  <a:lnTo>
                    <a:pt x="1" y="3795"/>
                  </a:lnTo>
                  <a:cubicBezTo>
                    <a:pt x="2312" y="9033"/>
                    <a:pt x="6387" y="12894"/>
                    <a:pt x="6387" y="12894"/>
                  </a:cubicBezTo>
                  <a:lnTo>
                    <a:pt x="14337" y="8311"/>
                  </a:lnTo>
                  <a:lnTo>
                    <a:pt x="14337" y="8311"/>
                  </a:lnTo>
                  <a:cubicBezTo>
                    <a:pt x="14287" y="8319"/>
                    <a:pt x="14236" y="8323"/>
                    <a:pt x="14184" y="8323"/>
                  </a:cubicBezTo>
                  <a:cubicBezTo>
                    <a:pt x="11755" y="8323"/>
                    <a:pt x="6775" y="1"/>
                    <a:pt x="6775"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502;p34">
              <a:extLst>
                <a:ext uri="{FF2B5EF4-FFF2-40B4-BE49-F238E27FC236}">
                  <a16:creationId xmlns:a16="http://schemas.microsoft.com/office/drawing/2014/main" id="{AC54A02C-0DC9-4591-ABBF-38215A50E3CF}"/>
                </a:ext>
              </a:extLst>
            </p:cNvPr>
            <p:cNvSpPr/>
            <p:nvPr/>
          </p:nvSpPr>
          <p:spPr>
            <a:xfrm>
              <a:off x="2815425" y="1236150"/>
              <a:ext cx="48125" cy="25750"/>
            </a:xfrm>
            <a:custGeom>
              <a:avLst/>
              <a:gdLst/>
              <a:ahLst/>
              <a:cxnLst/>
              <a:rect l="l" t="t" r="r" b="b"/>
              <a:pathLst>
                <a:path w="1925" h="1030" extrusionOk="0">
                  <a:moveTo>
                    <a:pt x="1925" y="1"/>
                  </a:moveTo>
                  <a:cubicBezTo>
                    <a:pt x="1577" y="135"/>
                    <a:pt x="1257" y="308"/>
                    <a:pt x="936" y="482"/>
                  </a:cubicBezTo>
                  <a:cubicBezTo>
                    <a:pt x="616" y="656"/>
                    <a:pt x="295" y="829"/>
                    <a:pt x="1" y="1030"/>
                  </a:cubicBezTo>
                  <a:cubicBezTo>
                    <a:pt x="335" y="896"/>
                    <a:pt x="656" y="722"/>
                    <a:pt x="976" y="549"/>
                  </a:cubicBezTo>
                  <a:cubicBezTo>
                    <a:pt x="1297" y="375"/>
                    <a:pt x="1618" y="201"/>
                    <a:pt x="1925"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503;p34">
              <a:extLst>
                <a:ext uri="{FF2B5EF4-FFF2-40B4-BE49-F238E27FC236}">
                  <a16:creationId xmlns:a16="http://schemas.microsoft.com/office/drawing/2014/main" id="{1EA1327C-FDEC-4924-9116-CEC4A1BE02D9}"/>
                </a:ext>
              </a:extLst>
            </p:cNvPr>
            <p:cNvSpPr/>
            <p:nvPr/>
          </p:nvSpPr>
          <p:spPr>
            <a:xfrm>
              <a:off x="2816100" y="1146650"/>
              <a:ext cx="84525" cy="69500"/>
            </a:xfrm>
            <a:custGeom>
              <a:avLst/>
              <a:gdLst/>
              <a:ahLst/>
              <a:cxnLst/>
              <a:rect l="l" t="t" r="r" b="b"/>
              <a:pathLst>
                <a:path w="3381" h="2780" extrusionOk="0">
                  <a:moveTo>
                    <a:pt x="2633" y="0"/>
                  </a:moveTo>
                  <a:lnTo>
                    <a:pt x="1" y="1550"/>
                  </a:lnTo>
                  <a:lnTo>
                    <a:pt x="909" y="2779"/>
                  </a:lnTo>
                  <a:lnTo>
                    <a:pt x="3381" y="1363"/>
                  </a:lnTo>
                  <a:lnTo>
                    <a:pt x="2633"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504;p34">
              <a:extLst>
                <a:ext uri="{FF2B5EF4-FFF2-40B4-BE49-F238E27FC236}">
                  <a16:creationId xmlns:a16="http://schemas.microsoft.com/office/drawing/2014/main" id="{8D047AAE-BDE6-40D2-B89F-7060D59B4400}"/>
                </a:ext>
              </a:extLst>
            </p:cNvPr>
            <p:cNvSpPr/>
            <p:nvPr/>
          </p:nvSpPr>
          <p:spPr>
            <a:xfrm>
              <a:off x="2835800" y="1225800"/>
              <a:ext cx="120950" cy="66825"/>
            </a:xfrm>
            <a:custGeom>
              <a:avLst/>
              <a:gdLst/>
              <a:ahLst/>
              <a:cxnLst/>
              <a:rect l="l" t="t" r="r" b="b"/>
              <a:pathLst>
                <a:path w="4838" h="2673" extrusionOk="0">
                  <a:moveTo>
                    <a:pt x="4838" y="1"/>
                  </a:moveTo>
                  <a:lnTo>
                    <a:pt x="4838" y="1"/>
                  </a:lnTo>
                  <a:cubicBezTo>
                    <a:pt x="4771" y="27"/>
                    <a:pt x="4704" y="68"/>
                    <a:pt x="4637" y="108"/>
                  </a:cubicBezTo>
                  <a:lnTo>
                    <a:pt x="4116" y="375"/>
                  </a:lnTo>
                  <a:lnTo>
                    <a:pt x="2406" y="1310"/>
                  </a:lnTo>
                  <a:lnTo>
                    <a:pt x="696" y="2259"/>
                  </a:lnTo>
                  <a:lnTo>
                    <a:pt x="188" y="2553"/>
                  </a:lnTo>
                  <a:cubicBezTo>
                    <a:pt x="121" y="2593"/>
                    <a:pt x="54" y="2633"/>
                    <a:pt x="1" y="2673"/>
                  </a:cubicBezTo>
                  <a:cubicBezTo>
                    <a:pt x="68" y="2646"/>
                    <a:pt x="135" y="2619"/>
                    <a:pt x="201" y="2579"/>
                  </a:cubicBezTo>
                  <a:lnTo>
                    <a:pt x="722" y="2299"/>
                  </a:lnTo>
                  <a:lnTo>
                    <a:pt x="2433" y="1364"/>
                  </a:lnTo>
                  <a:lnTo>
                    <a:pt x="4143" y="415"/>
                  </a:lnTo>
                  <a:lnTo>
                    <a:pt x="4650" y="121"/>
                  </a:lnTo>
                  <a:cubicBezTo>
                    <a:pt x="4717" y="81"/>
                    <a:pt x="4784" y="54"/>
                    <a:pt x="4838"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505;p34">
              <a:extLst>
                <a:ext uri="{FF2B5EF4-FFF2-40B4-BE49-F238E27FC236}">
                  <a16:creationId xmlns:a16="http://schemas.microsoft.com/office/drawing/2014/main" id="{1ECE2071-40B0-4D1A-AA1F-604D16D3CE0B}"/>
                </a:ext>
              </a:extLst>
            </p:cNvPr>
            <p:cNvSpPr/>
            <p:nvPr/>
          </p:nvSpPr>
          <p:spPr>
            <a:xfrm>
              <a:off x="2841825" y="1233825"/>
              <a:ext cx="120925" cy="66500"/>
            </a:xfrm>
            <a:custGeom>
              <a:avLst/>
              <a:gdLst/>
              <a:ahLst/>
              <a:cxnLst/>
              <a:rect l="l" t="t" r="r" b="b"/>
              <a:pathLst>
                <a:path w="4837" h="2660" extrusionOk="0">
                  <a:moveTo>
                    <a:pt x="4837" y="0"/>
                  </a:moveTo>
                  <a:lnTo>
                    <a:pt x="4837" y="0"/>
                  </a:lnTo>
                  <a:cubicBezTo>
                    <a:pt x="4770" y="27"/>
                    <a:pt x="4703" y="54"/>
                    <a:pt x="4650" y="94"/>
                  </a:cubicBezTo>
                  <a:lnTo>
                    <a:pt x="4116" y="361"/>
                  </a:lnTo>
                  <a:lnTo>
                    <a:pt x="2405" y="1296"/>
                  </a:lnTo>
                  <a:lnTo>
                    <a:pt x="695" y="2245"/>
                  </a:lnTo>
                  <a:lnTo>
                    <a:pt x="187" y="2552"/>
                  </a:lnTo>
                  <a:cubicBezTo>
                    <a:pt x="121" y="2579"/>
                    <a:pt x="54" y="2619"/>
                    <a:pt x="0" y="2659"/>
                  </a:cubicBezTo>
                  <a:cubicBezTo>
                    <a:pt x="67" y="2632"/>
                    <a:pt x="134" y="2606"/>
                    <a:pt x="201" y="2566"/>
                  </a:cubicBezTo>
                  <a:lnTo>
                    <a:pt x="722" y="2298"/>
                  </a:lnTo>
                  <a:lnTo>
                    <a:pt x="2432" y="1363"/>
                  </a:lnTo>
                  <a:lnTo>
                    <a:pt x="4142" y="415"/>
                  </a:lnTo>
                  <a:lnTo>
                    <a:pt x="4650" y="107"/>
                  </a:lnTo>
                  <a:cubicBezTo>
                    <a:pt x="4717" y="81"/>
                    <a:pt x="4784" y="40"/>
                    <a:pt x="4837"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506;p34">
              <a:extLst>
                <a:ext uri="{FF2B5EF4-FFF2-40B4-BE49-F238E27FC236}">
                  <a16:creationId xmlns:a16="http://schemas.microsoft.com/office/drawing/2014/main" id="{76736A8B-149D-4E94-BCDC-1E47EE62E7F4}"/>
                </a:ext>
              </a:extLst>
            </p:cNvPr>
            <p:cNvSpPr/>
            <p:nvPr/>
          </p:nvSpPr>
          <p:spPr>
            <a:xfrm>
              <a:off x="2848500" y="1243850"/>
              <a:ext cx="120950" cy="66500"/>
            </a:xfrm>
            <a:custGeom>
              <a:avLst/>
              <a:gdLst/>
              <a:ahLst/>
              <a:cxnLst/>
              <a:rect l="l" t="t" r="r" b="b"/>
              <a:pathLst>
                <a:path w="4838" h="2660" extrusionOk="0">
                  <a:moveTo>
                    <a:pt x="4837" y="0"/>
                  </a:moveTo>
                  <a:lnTo>
                    <a:pt x="4837" y="0"/>
                  </a:lnTo>
                  <a:cubicBezTo>
                    <a:pt x="4757" y="27"/>
                    <a:pt x="4704" y="54"/>
                    <a:pt x="4637" y="94"/>
                  </a:cubicBezTo>
                  <a:lnTo>
                    <a:pt x="4116" y="361"/>
                  </a:lnTo>
                  <a:lnTo>
                    <a:pt x="2392" y="1296"/>
                  </a:lnTo>
                  <a:lnTo>
                    <a:pt x="695" y="2245"/>
                  </a:lnTo>
                  <a:lnTo>
                    <a:pt x="174" y="2539"/>
                  </a:lnTo>
                  <a:cubicBezTo>
                    <a:pt x="108" y="2579"/>
                    <a:pt x="54" y="2619"/>
                    <a:pt x="1" y="2659"/>
                  </a:cubicBezTo>
                  <a:cubicBezTo>
                    <a:pt x="67" y="2632"/>
                    <a:pt x="121" y="2606"/>
                    <a:pt x="188" y="2565"/>
                  </a:cubicBezTo>
                  <a:lnTo>
                    <a:pt x="709" y="2285"/>
                  </a:lnTo>
                  <a:lnTo>
                    <a:pt x="2432" y="1363"/>
                  </a:lnTo>
                  <a:lnTo>
                    <a:pt x="4129" y="414"/>
                  </a:lnTo>
                  <a:lnTo>
                    <a:pt x="4650" y="120"/>
                  </a:lnTo>
                  <a:cubicBezTo>
                    <a:pt x="4717" y="80"/>
                    <a:pt x="4770" y="40"/>
                    <a:pt x="4837"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507;p34">
              <a:extLst>
                <a:ext uri="{FF2B5EF4-FFF2-40B4-BE49-F238E27FC236}">
                  <a16:creationId xmlns:a16="http://schemas.microsoft.com/office/drawing/2014/main" id="{C14F1C19-C09C-4A9E-8B66-0A98699E9A83}"/>
                </a:ext>
              </a:extLst>
            </p:cNvPr>
            <p:cNvSpPr/>
            <p:nvPr/>
          </p:nvSpPr>
          <p:spPr>
            <a:xfrm>
              <a:off x="2854175" y="1254200"/>
              <a:ext cx="120950" cy="66500"/>
            </a:xfrm>
            <a:custGeom>
              <a:avLst/>
              <a:gdLst/>
              <a:ahLst/>
              <a:cxnLst/>
              <a:rect l="l" t="t" r="r" b="b"/>
              <a:pathLst>
                <a:path w="4838" h="2660" extrusionOk="0">
                  <a:moveTo>
                    <a:pt x="4837" y="0"/>
                  </a:moveTo>
                  <a:lnTo>
                    <a:pt x="4837" y="0"/>
                  </a:lnTo>
                  <a:cubicBezTo>
                    <a:pt x="4771" y="27"/>
                    <a:pt x="4704" y="54"/>
                    <a:pt x="4650" y="94"/>
                  </a:cubicBezTo>
                  <a:lnTo>
                    <a:pt x="4129" y="375"/>
                  </a:lnTo>
                  <a:lnTo>
                    <a:pt x="2406" y="1310"/>
                  </a:lnTo>
                  <a:lnTo>
                    <a:pt x="709" y="2258"/>
                  </a:lnTo>
                  <a:lnTo>
                    <a:pt x="188" y="2552"/>
                  </a:lnTo>
                  <a:cubicBezTo>
                    <a:pt x="121" y="2579"/>
                    <a:pt x="68" y="2619"/>
                    <a:pt x="1" y="2659"/>
                  </a:cubicBezTo>
                  <a:cubicBezTo>
                    <a:pt x="68" y="2646"/>
                    <a:pt x="134" y="2606"/>
                    <a:pt x="201" y="2579"/>
                  </a:cubicBezTo>
                  <a:lnTo>
                    <a:pt x="722" y="2298"/>
                  </a:lnTo>
                  <a:lnTo>
                    <a:pt x="2446" y="1363"/>
                  </a:lnTo>
                  <a:lnTo>
                    <a:pt x="4156" y="415"/>
                  </a:lnTo>
                  <a:lnTo>
                    <a:pt x="4664" y="121"/>
                  </a:lnTo>
                  <a:cubicBezTo>
                    <a:pt x="4717" y="81"/>
                    <a:pt x="4784" y="40"/>
                    <a:pt x="4837"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508;p34">
              <a:extLst>
                <a:ext uri="{FF2B5EF4-FFF2-40B4-BE49-F238E27FC236}">
                  <a16:creationId xmlns:a16="http://schemas.microsoft.com/office/drawing/2014/main" id="{34295E17-C35C-428B-8568-76BD102566A5}"/>
                </a:ext>
              </a:extLst>
            </p:cNvPr>
            <p:cNvSpPr/>
            <p:nvPr/>
          </p:nvSpPr>
          <p:spPr>
            <a:xfrm>
              <a:off x="2862200" y="1265225"/>
              <a:ext cx="120925" cy="66500"/>
            </a:xfrm>
            <a:custGeom>
              <a:avLst/>
              <a:gdLst/>
              <a:ahLst/>
              <a:cxnLst/>
              <a:rect l="l" t="t" r="r" b="b"/>
              <a:pathLst>
                <a:path w="4837" h="2660" extrusionOk="0">
                  <a:moveTo>
                    <a:pt x="4837" y="0"/>
                  </a:moveTo>
                  <a:lnTo>
                    <a:pt x="4837" y="0"/>
                  </a:lnTo>
                  <a:cubicBezTo>
                    <a:pt x="4757" y="27"/>
                    <a:pt x="4703" y="54"/>
                    <a:pt x="4637" y="94"/>
                  </a:cubicBezTo>
                  <a:lnTo>
                    <a:pt x="4116" y="374"/>
                  </a:lnTo>
                  <a:lnTo>
                    <a:pt x="2392" y="1310"/>
                  </a:lnTo>
                  <a:lnTo>
                    <a:pt x="695" y="2258"/>
                  </a:lnTo>
                  <a:lnTo>
                    <a:pt x="174" y="2552"/>
                  </a:lnTo>
                  <a:cubicBezTo>
                    <a:pt x="107" y="2579"/>
                    <a:pt x="54" y="2619"/>
                    <a:pt x="0" y="2659"/>
                  </a:cubicBezTo>
                  <a:cubicBezTo>
                    <a:pt x="67" y="2646"/>
                    <a:pt x="134" y="2606"/>
                    <a:pt x="187" y="2566"/>
                  </a:cubicBezTo>
                  <a:lnTo>
                    <a:pt x="709" y="2298"/>
                  </a:lnTo>
                  <a:lnTo>
                    <a:pt x="2432" y="1363"/>
                  </a:lnTo>
                  <a:lnTo>
                    <a:pt x="4129" y="414"/>
                  </a:lnTo>
                  <a:lnTo>
                    <a:pt x="4650" y="121"/>
                  </a:lnTo>
                  <a:cubicBezTo>
                    <a:pt x="4717" y="80"/>
                    <a:pt x="4770" y="40"/>
                    <a:pt x="4837"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509;p34">
              <a:extLst>
                <a:ext uri="{FF2B5EF4-FFF2-40B4-BE49-F238E27FC236}">
                  <a16:creationId xmlns:a16="http://schemas.microsoft.com/office/drawing/2014/main" id="{28FBDB24-04E4-4BE2-98D8-9154937CA8A0}"/>
                </a:ext>
              </a:extLst>
            </p:cNvPr>
            <p:cNvSpPr/>
            <p:nvPr/>
          </p:nvSpPr>
          <p:spPr>
            <a:xfrm>
              <a:off x="2870550" y="1275575"/>
              <a:ext cx="120950" cy="66500"/>
            </a:xfrm>
            <a:custGeom>
              <a:avLst/>
              <a:gdLst/>
              <a:ahLst/>
              <a:cxnLst/>
              <a:rect l="l" t="t" r="r" b="b"/>
              <a:pathLst>
                <a:path w="4838" h="2660" extrusionOk="0">
                  <a:moveTo>
                    <a:pt x="4837" y="0"/>
                  </a:moveTo>
                  <a:lnTo>
                    <a:pt x="4837" y="0"/>
                  </a:lnTo>
                  <a:cubicBezTo>
                    <a:pt x="4770" y="27"/>
                    <a:pt x="4703" y="54"/>
                    <a:pt x="4650" y="94"/>
                  </a:cubicBezTo>
                  <a:lnTo>
                    <a:pt x="4129" y="375"/>
                  </a:lnTo>
                  <a:lnTo>
                    <a:pt x="2405" y="1310"/>
                  </a:lnTo>
                  <a:lnTo>
                    <a:pt x="695" y="2258"/>
                  </a:lnTo>
                  <a:lnTo>
                    <a:pt x="187" y="2552"/>
                  </a:lnTo>
                  <a:cubicBezTo>
                    <a:pt x="121" y="2579"/>
                    <a:pt x="67" y="2619"/>
                    <a:pt x="0" y="2659"/>
                  </a:cubicBezTo>
                  <a:cubicBezTo>
                    <a:pt x="67" y="2646"/>
                    <a:pt x="134" y="2606"/>
                    <a:pt x="201" y="2579"/>
                  </a:cubicBezTo>
                  <a:lnTo>
                    <a:pt x="722" y="2299"/>
                  </a:lnTo>
                  <a:lnTo>
                    <a:pt x="2445" y="1363"/>
                  </a:lnTo>
                  <a:lnTo>
                    <a:pt x="4142" y="415"/>
                  </a:lnTo>
                  <a:lnTo>
                    <a:pt x="4663" y="121"/>
                  </a:lnTo>
                  <a:cubicBezTo>
                    <a:pt x="4717" y="81"/>
                    <a:pt x="4784" y="41"/>
                    <a:pt x="4837"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10;p34">
              <a:extLst>
                <a:ext uri="{FF2B5EF4-FFF2-40B4-BE49-F238E27FC236}">
                  <a16:creationId xmlns:a16="http://schemas.microsoft.com/office/drawing/2014/main" id="{0E7EC13F-45E2-4722-8385-EDE79389D1DE}"/>
                </a:ext>
              </a:extLst>
            </p:cNvPr>
            <p:cNvSpPr/>
            <p:nvPr/>
          </p:nvSpPr>
          <p:spPr>
            <a:xfrm>
              <a:off x="2899275" y="1345725"/>
              <a:ext cx="36100" cy="19725"/>
            </a:xfrm>
            <a:custGeom>
              <a:avLst/>
              <a:gdLst/>
              <a:ahLst/>
              <a:cxnLst/>
              <a:rect l="l" t="t" r="r" b="b"/>
              <a:pathLst>
                <a:path w="1444" h="789" extrusionOk="0">
                  <a:moveTo>
                    <a:pt x="1443" y="0"/>
                  </a:moveTo>
                  <a:cubicBezTo>
                    <a:pt x="962" y="254"/>
                    <a:pt x="481" y="521"/>
                    <a:pt x="0" y="789"/>
                  </a:cubicBezTo>
                  <a:cubicBezTo>
                    <a:pt x="254" y="695"/>
                    <a:pt x="508" y="588"/>
                    <a:pt x="749" y="441"/>
                  </a:cubicBezTo>
                  <a:cubicBezTo>
                    <a:pt x="1003" y="321"/>
                    <a:pt x="1230" y="174"/>
                    <a:pt x="1443"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1;p34">
              <a:extLst>
                <a:ext uri="{FF2B5EF4-FFF2-40B4-BE49-F238E27FC236}">
                  <a16:creationId xmlns:a16="http://schemas.microsoft.com/office/drawing/2014/main" id="{5FE44E94-6800-4A0E-B9A6-6A62CED2212C}"/>
                </a:ext>
              </a:extLst>
            </p:cNvPr>
            <p:cNvSpPr/>
            <p:nvPr/>
          </p:nvSpPr>
          <p:spPr>
            <a:xfrm>
              <a:off x="2909300" y="1356075"/>
              <a:ext cx="63825" cy="45025"/>
            </a:xfrm>
            <a:custGeom>
              <a:avLst/>
              <a:gdLst/>
              <a:ahLst/>
              <a:cxnLst/>
              <a:rect l="l" t="t" r="r" b="b"/>
              <a:pathLst>
                <a:path w="2553" h="1801" extrusionOk="0">
                  <a:moveTo>
                    <a:pt x="1010" y="202"/>
                  </a:moveTo>
                  <a:cubicBezTo>
                    <a:pt x="1088" y="311"/>
                    <a:pt x="1155" y="427"/>
                    <a:pt x="1212" y="549"/>
                  </a:cubicBezTo>
                  <a:lnTo>
                    <a:pt x="1212" y="549"/>
                  </a:lnTo>
                  <a:cubicBezTo>
                    <a:pt x="1177" y="575"/>
                    <a:pt x="1142" y="601"/>
                    <a:pt x="1108" y="628"/>
                  </a:cubicBezTo>
                  <a:lnTo>
                    <a:pt x="1108" y="628"/>
                  </a:lnTo>
                  <a:cubicBezTo>
                    <a:pt x="1056" y="494"/>
                    <a:pt x="1025" y="350"/>
                    <a:pt x="1010" y="202"/>
                  </a:cubicBezTo>
                  <a:close/>
                  <a:moveTo>
                    <a:pt x="1710" y="375"/>
                  </a:moveTo>
                  <a:cubicBezTo>
                    <a:pt x="1804" y="388"/>
                    <a:pt x="1884" y="455"/>
                    <a:pt x="1911" y="535"/>
                  </a:cubicBezTo>
                  <a:cubicBezTo>
                    <a:pt x="1912" y="538"/>
                    <a:pt x="1914" y="541"/>
                    <a:pt x="1915" y="545"/>
                  </a:cubicBezTo>
                  <a:lnTo>
                    <a:pt x="1915" y="545"/>
                  </a:lnTo>
                  <a:lnTo>
                    <a:pt x="1398" y="917"/>
                  </a:lnTo>
                  <a:lnTo>
                    <a:pt x="1398" y="917"/>
                  </a:lnTo>
                  <a:cubicBezTo>
                    <a:pt x="1369" y="799"/>
                    <a:pt x="1330" y="683"/>
                    <a:pt x="1283" y="571"/>
                  </a:cubicBezTo>
                  <a:lnTo>
                    <a:pt x="1283" y="571"/>
                  </a:lnTo>
                  <a:cubicBezTo>
                    <a:pt x="1336" y="532"/>
                    <a:pt x="1389" y="493"/>
                    <a:pt x="1443" y="455"/>
                  </a:cubicBezTo>
                  <a:cubicBezTo>
                    <a:pt x="1523" y="401"/>
                    <a:pt x="1617" y="375"/>
                    <a:pt x="1710" y="375"/>
                  </a:cubicBezTo>
                  <a:close/>
                  <a:moveTo>
                    <a:pt x="1237" y="605"/>
                  </a:moveTo>
                  <a:cubicBezTo>
                    <a:pt x="1285" y="717"/>
                    <a:pt x="1324" y="832"/>
                    <a:pt x="1351" y="950"/>
                  </a:cubicBezTo>
                  <a:lnTo>
                    <a:pt x="1351" y="950"/>
                  </a:lnTo>
                  <a:lnTo>
                    <a:pt x="1304" y="984"/>
                  </a:lnTo>
                  <a:lnTo>
                    <a:pt x="1304" y="984"/>
                  </a:lnTo>
                  <a:cubicBezTo>
                    <a:pt x="1276" y="949"/>
                    <a:pt x="1251" y="911"/>
                    <a:pt x="1229" y="869"/>
                  </a:cubicBezTo>
                  <a:cubicBezTo>
                    <a:pt x="1192" y="810"/>
                    <a:pt x="1159" y="749"/>
                    <a:pt x="1131" y="686"/>
                  </a:cubicBezTo>
                  <a:lnTo>
                    <a:pt x="1131" y="686"/>
                  </a:lnTo>
                  <a:cubicBezTo>
                    <a:pt x="1166" y="659"/>
                    <a:pt x="1202" y="632"/>
                    <a:pt x="1237" y="605"/>
                  </a:cubicBezTo>
                  <a:close/>
                  <a:moveTo>
                    <a:pt x="510" y="339"/>
                  </a:moveTo>
                  <a:cubicBezTo>
                    <a:pt x="644" y="494"/>
                    <a:pt x="740" y="684"/>
                    <a:pt x="781" y="887"/>
                  </a:cubicBezTo>
                  <a:lnTo>
                    <a:pt x="781" y="887"/>
                  </a:lnTo>
                  <a:cubicBezTo>
                    <a:pt x="741" y="920"/>
                    <a:pt x="702" y="954"/>
                    <a:pt x="663" y="987"/>
                  </a:cubicBezTo>
                  <a:lnTo>
                    <a:pt x="663" y="987"/>
                  </a:lnTo>
                  <a:cubicBezTo>
                    <a:pt x="573" y="786"/>
                    <a:pt x="521" y="567"/>
                    <a:pt x="510" y="339"/>
                  </a:cubicBezTo>
                  <a:close/>
                  <a:moveTo>
                    <a:pt x="1359" y="985"/>
                  </a:moveTo>
                  <a:cubicBezTo>
                    <a:pt x="1361" y="991"/>
                    <a:pt x="1362" y="996"/>
                    <a:pt x="1363" y="1002"/>
                  </a:cubicBezTo>
                  <a:cubicBezTo>
                    <a:pt x="1369" y="1023"/>
                    <a:pt x="1374" y="1043"/>
                    <a:pt x="1378" y="1063"/>
                  </a:cubicBezTo>
                  <a:lnTo>
                    <a:pt x="1378" y="1063"/>
                  </a:lnTo>
                  <a:cubicBezTo>
                    <a:pt x="1360" y="1046"/>
                    <a:pt x="1342" y="1028"/>
                    <a:pt x="1325" y="1010"/>
                  </a:cubicBezTo>
                  <a:lnTo>
                    <a:pt x="1325" y="1010"/>
                  </a:lnTo>
                  <a:lnTo>
                    <a:pt x="1359" y="985"/>
                  </a:lnTo>
                  <a:close/>
                  <a:moveTo>
                    <a:pt x="1923" y="567"/>
                  </a:moveTo>
                  <a:lnTo>
                    <a:pt x="1923" y="567"/>
                  </a:lnTo>
                  <a:cubicBezTo>
                    <a:pt x="1989" y="746"/>
                    <a:pt x="1972" y="946"/>
                    <a:pt x="1884" y="1123"/>
                  </a:cubicBezTo>
                  <a:cubicBezTo>
                    <a:pt x="1826" y="1181"/>
                    <a:pt x="1742" y="1213"/>
                    <a:pt x="1661" y="1213"/>
                  </a:cubicBezTo>
                  <a:cubicBezTo>
                    <a:pt x="1612" y="1213"/>
                    <a:pt x="1564" y="1201"/>
                    <a:pt x="1523" y="1176"/>
                  </a:cubicBezTo>
                  <a:cubicBezTo>
                    <a:pt x="1498" y="1159"/>
                    <a:pt x="1473" y="1141"/>
                    <a:pt x="1448" y="1123"/>
                  </a:cubicBezTo>
                  <a:lnTo>
                    <a:pt x="1448" y="1123"/>
                  </a:lnTo>
                  <a:cubicBezTo>
                    <a:pt x="1441" y="1082"/>
                    <a:pt x="1431" y="1042"/>
                    <a:pt x="1417" y="1002"/>
                  </a:cubicBezTo>
                  <a:cubicBezTo>
                    <a:pt x="1413" y="985"/>
                    <a:pt x="1409" y="968"/>
                    <a:pt x="1405" y="950"/>
                  </a:cubicBezTo>
                  <a:lnTo>
                    <a:pt x="1405" y="950"/>
                  </a:lnTo>
                  <a:lnTo>
                    <a:pt x="1923" y="567"/>
                  </a:lnTo>
                  <a:close/>
                  <a:moveTo>
                    <a:pt x="793" y="962"/>
                  </a:moveTo>
                  <a:cubicBezTo>
                    <a:pt x="798" y="993"/>
                    <a:pt x="800" y="1024"/>
                    <a:pt x="802" y="1056"/>
                  </a:cubicBezTo>
                  <a:cubicBezTo>
                    <a:pt x="802" y="1109"/>
                    <a:pt x="798" y="1167"/>
                    <a:pt x="791" y="1223"/>
                  </a:cubicBezTo>
                  <a:lnTo>
                    <a:pt x="791" y="1223"/>
                  </a:lnTo>
                  <a:cubicBezTo>
                    <a:pt x="755" y="1167"/>
                    <a:pt x="722" y="1109"/>
                    <a:pt x="692" y="1049"/>
                  </a:cubicBezTo>
                  <a:lnTo>
                    <a:pt x="692" y="1049"/>
                  </a:lnTo>
                  <a:cubicBezTo>
                    <a:pt x="726" y="1020"/>
                    <a:pt x="759" y="990"/>
                    <a:pt x="793" y="962"/>
                  </a:cubicBezTo>
                  <a:close/>
                  <a:moveTo>
                    <a:pt x="1080" y="726"/>
                  </a:moveTo>
                  <a:cubicBezTo>
                    <a:pt x="1108" y="789"/>
                    <a:pt x="1140" y="850"/>
                    <a:pt x="1176" y="909"/>
                  </a:cubicBezTo>
                  <a:cubicBezTo>
                    <a:pt x="1196" y="949"/>
                    <a:pt x="1221" y="987"/>
                    <a:pt x="1250" y="1023"/>
                  </a:cubicBezTo>
                  <a:lnTo>
                    <a:pt x="1250" y="1023"/>
                  </a:lnTo>
                  <a:lnTo>
                    <a:pt x="1056" y="1163"/>
                  </a:lnTo>
                  <a:lnTo>
                    <a:pt x="851" y="1309"/>
                  </a:lnTo>
                  <a:lnTo>
                    <a:pt x="851" y="1309"/>
                  </a:lnTo>
                  <a:cubicBezTo>
                    <a:pt x="836" y="1289"/>
                    <a:pt x="822" y="1269"/>
                    <a:pt x="808" y="1248"/>
                  </a:cubicBezTo>
                  <a:lnTo>
                    <a:pt x="808" y="1248"/>
                  </a:lnTo>
                  <a:cubicBezTo>
                    <a:pt x="821" y="1187"/>
                    <a:pt x="824" y="1124"/>
                    <a:pt x="815" y="1056"/>
                  </a:cubicBezTo>
                  <a:cubicBezTo>
                    <a:pt x="815" y="1019"/>
                    <a:pt x="814" y="983"/>
                    <a:pt x="810" y="947"/>
                  </a:cubicBezTo>
                  <a:lnTo>
                    <a:pt x="810" y="947"/>
                  </a:lnTo>
                  <a:cubicBezTo>
                    <a:pt x="899" y="871"/>
                    <a:pt x="989" y="798"/>
                    <a:pt x="1080" y="726"/>
                  </a:cubicBezTo>
                  <a:close/>
                  <a:moveTo>
                    <a:pt x="1272" y="1049"/>
                  </a:moveTo>
                  <a:cubicBezTo>
                    <a:pt x="1309" y="1092"/>
                    <a:pt x="1351" y="1131"/>
                    <a:pt x="1395" y="1166"/>
                  </a:cubicBezTo>
                  <a:lnTo>
                    <a:pt x="1395" y="1166"/>
                  </a:lnTo>
                  <a:cubicBezTo>
                    <a:pt x="1408" y="1263"/>
                    <a:pt x="1407" y="1363"/>
                    <a:pt x="1390" y="1457"/>
                  </a:cubicBezTo>
                  <a:cubicBezTo>
                    <a:pt x="1376" y="1524"/>
                    <a:pt x="1336" y="1577"/>
                    <a:pt x="1270" y="1604"/>
                  </a:cubicBezTo>
                  <a:cubicBezTo>
                    <a:pt x="1251" y="1613"/>
                    <a:pt x="1230" y="1618"/>
                    <a:pt x="1209" y="1618"/>
                  </a:cubicBezTo>
                  <a:cubicBezTo>
                    <a:pt x="1170" y="1618"/>
                    <a:pt x="1130" y="1603"/>
                    <a:pt x="1096" y="1577"/>
                  </a:cubicBezTo>
                  <a:cubicBezTo>
                    <a:pt x="1015" y="1505"/>
                    <a:pt x="943" y="1428"/>
                    <a:pt x="879" y="1345"/>
                  </a:cubicBezTo>
                  <a:lnTo>
                    <a:pt x="879" y="1345"/>
                  </a:lnTo>
                  <a:lnTo>
                    <a:pt x="1082" y="1190"/>
                  </a:lnTo>
                  <a:lnTo>
                    <a:pt x="1272" y="1049"/>
                  </a:lnTo>
                  <a:close/>
                  <a:moveTo>
                    <a:pt x="652" y="1085"/>
                  </a:moveTo>
                  <a:cubicBezTo>
                    <a:pt x="689" y="1161"/>
                    <a:pt x="733" y="1235"/>
                    <a:pt x="781" y="1306"/>
                  </a:cubicBezTo>
                  <a:lnTo>
                    <a:pt x="781" y="1306"/>
                  </a:lnTo>
                  <a:cubicBezTo>
                    <a:pt x="779" y="1321"/>
                    <a:pt x="777" y="1335"/>
                    <a:pt x="775" y="1350"/>
                  </a:cubicBezTo>
                  <a:cubicBezTo>
                    <a:pt x="780" y="1339"/>
                    <a:pt x="784" y="1327"/>
                    <a:pt x="788" y="1316"/>
                  </a:cubicBezTo>
                  <a:lnTo>
                    <a:pt x="788" y="1316"/>
                  </a:lnTo>
                  <a:cubicBezTo>
                    <a:pt x="794" y="1325"/>
                    <a:pt x="800" y="1333"/>
                    <a:pt x="806" y="1341"/>
                  </a:cubicBezTo>
                  <a:lnTo>
                    <a:pt x="806" y="1341"/>
                  </a:lnTo>
                  <a:lnTo>
                    <a:pt x="308" y="1697"/>
                  </a:lnTo>
                  <a:cubicBezTo>
                    <a:pt x="272" y="1733"/>
                    <a:pt x="224" y="1751"/>
                    <a:pt x="177" y="1751"/>
                  </a:cubicBezTo>
                  <a:cubicBezTo>
                    <a:pt x="153" y="1751"/>
                    <a:pt x="129" y="1746"/>
                    <a:pt x="107" y="1737"/>
                  </a:cubicBezTo>
                  <a:cubicBezTo>
                    <a:pt x="40" y="1697"/>
                    <a:pt x="67" y="1617"/>
                    <a:pt x="134" y="1550"/>
                  </a:cubicBezTo>
                  <a:cubicBezTo>
                    <a:pt x="254" y="1430"/>
                    <a:pt x="388" y="1310"/>
                    <a:pt x="535" y="1190"/>
                  </a:cubicBezTo>
                  <a:cubicBezTo>
                    <a:pt x="574" y="1154"/>
                    <a:pt x="613" y="1119"/>
                    <a:pt x="652" y="1085"/>
                  </a:cubicBezTo>
                  <a:close/>
                  <a:moveTo>
                    <a:pt x="949" y="0"/>
                  </a:moveTo>
                  <a:lnTo>
                    <a:pt x="949" y="94"/>
                  </a:lnTo>
                  <a:cubicBezTo>
                    <a:pt x="949" y="103"/>
                    <a:pt x="949" y="112"/>
                    <a:pt x="949" y="121"/>
                  </a:cubicBezTo>
                  <a:lnTo>
                    <a:pt x="949" y="121"/>
                  </a:lnTo>
                  <a:lnTo>
                    <a:pt x="949" y="121"/>
                  </a:lnTo>
                  <a:cubicBezTo>
                    <a:pt x="949" y="121"/>
                    <a:pt x="949" y="121"/>
                    <a:pt x="949" y="121"/>
                  </a:cubicBezTo>
                  <a:lnTo>
                    <a:pt x="949" y="121"/>
                  </a:lnTo>
                  <a:cubicBezTo>
                    <a:pt x="952" y="311"/>
                    <a:pt x="989" y="496"/>
                    <a:pt x="1056" y="667"/>
                  </a:cubicBezTo>
                  <a:lnTo>
                    <a:pt x="1056" y="667"/>
                  </a:lnTo>
                  <a:cubicBezTo>
                    <a:pt x="970" y="734"/>
                    <a:pt x="885" y="801"/>
                    <a:pt x="801" y="871"/>
                  </a:cubicBezTo>
                  <a:lnTo>
                    <a:pt x="801" y="871"/>
                  </a:lnTo>
                  <a:cubicBezTo>
                    <a:pt x="765" y="650"/>
                    <a:pt x="665" y="449"/>
                    <a:pt x="508" y="281"/>
                  </a:cubicBezTo>
                  <a:lnTo>
                    <a:pt x="468" y="241"/>
                  </a:lnTo>
                  <a:lnTo>
                    <a:pt x="468" y="294"/>
                  </a:lnTo>
                  <a:cubicBezTo>
                    <a:pt x="468" y="549"/>
                    <a:pt x="522" y="797"/>
                    <a:pt x="622" y="1022"/>
                  </a:cubicBezTo>
                  <a:lnTo>
                    <a:pt x="622" y="1022"/>
                  </a:lnTo>
                  <a:cubicBezTo>
                    <a:pt x="579" y="1060"/>
                    <a:pt x="537" y="1098"/>
                    <a:pt x="495" y="1136"/>
                  </a:cubicBezTo>
                  <a:cubicBezTo>
                    <a:pt x="348" y="1256"/>
                    <a:pt x="214" y="1390"/>
                    <a:pt x="94" y="1510"/>
                  </a:cubicBezTo>
                  <a:cubicBezTo>
                    <a:pt x="54" y="1537"/>
                    <a:pt x="27" y="1590"/>
                    <a:pt x="14" y="1630"/>
                  </a:cubicBezTo>
                  <a:cubicBezTo>
                    <a:pt x="0" y="1684"/>
                    <a:pt x="27" y="1751"/>
                    <a:pt x="80" y="1777"/>
                  </a:cubicBezTo>
                  <a:cubicBezTo>
                    <a:pt x="112" y="1793"/>
                    <a:pt x="148" y="1801"/>
                    <a:pt x="184" y="1801"/>
                  </a:cubicBezTo>
                  <a:cubicBezTo>
                    <a:pt x="241" y="1801"/>
                    <a:pt x="299" y="1783"/>
                    <a:pt x="348" y="1751"/>
                  </a:cubicBezTo>
                  <a:lnTo>
                    <a:pt x="835" y="1379"/>
                  </a:lnTo>
                  <a:lnTo>
                    <a:pt x="835" y="1379"/>
                  </a:lnTo>
                  <a:cubicBezTo>
                    <a:pt x="900" y="1464"/>
                    <a:pt x="974" y="1544"/>
                    <a:pt x="1056" y="1617"/>
                  </a:cubicBezTo>
                  <a:cubicBezTo>
                    <a:pt x="1100" y="1653"/>
                    <a:pt x="1157" y="1671"/>
                    <a:pt x="1213" y="1671"/>
                  </a:cubicBezTo>
                  <a:cubicBezTo>
                    <a:pt x="1241" y="1671"/>
                    <a:pt x="1270" y="1666"/>
                    <a:pt x="1296" y="1657"/>
                  </a:cubicBezTo>
                  <a:cubicBezTo>
                    <a:pt x="1376" y="1617"/>
                    <a:pt x="1430" y="1550"/>
                    <a:pt x="1443" y="1470"/>
                  </a:cubicBezTo>
                  <a:cubicBezTo>
                    <a:pt x="1458" y="1384"/>
                    <a:pt x="1464" y="1297"/>
                    <a:pt x="1459" y="1213"/>
                  </a:cubicBezTo>
                  <a:lnTo>
                    <a:pt x="1459" y="1213"/>
                  </a:lnTo>
                  <a:cubicBezTo>
                    <a:pt x="1467" y="1219"/>
                    <a:pt x="1475" y="1224"/>
                    <a:pt x="1483" y="1230"/>
                  </a:cubicBezTo>
                  <a:cubicBezTo>
                    <a:pt x="1540" y="1260"/>
                    <a:pt x="1602" y="1275"/>
                    <a:pt x="1664" y="1275"/>
                  </a:cubicBezTo>
                  <a:cubicBezTo>
                    <a:pt x="1764" y="1275"/>
                    <a:pt x="1864" y="1237"/>
                    <a:pt x="1938" y="1163"/>
                  </a:cubicBezTo>
                  <a:cubicBezTo>
                    <a:pt x="2004" y="1069"/>
                    <a:pt x="2031" y="949"/>
                    <a:pt x="2031" y="842"/>
                  </a:cubicBezTo>
                  <a:cubicBezTo>
                    <a:pt x="2031" y="727"/>
                    <a:pt x="2019" y="625"/>
                    <a:pt x="1983" y="523"/>
                  </a:cubicBezTo>
                  <a:lnTo>
                    <a:pt x="1983" y="523"/>
                  </a:lnTo>
                  <a:lnTo>
                    <a:pt x="2165" y="388"/>
                  </a:lnTo>
                  <a:lnTo>
                    <a:pt x="2459" y="174"/>
                  </a:lnTo>
                  <a:cubicBezTo>
                    <a:pt x="2512" y="121"/>
                    <a:pt x="2552" y="94"/>
                    <a:pt x="2552" y="94"/>
                  </a:cubicBezTo>
                  <a:lnTo>
                    <a:pt x="2552" y="94"/>
                  </a:lnTo>
                  <a:cubicBezTo>
                    <a:pt x="2552" y="94"/>
                    <a:pt x="2512" y="107"/>
                    <a:pt x="2445" y="161"/>
                  </a:cubicBezTo>
                  <a:lnTo>
                    <a:pt x="2151" y="375"/>
                  </a:lnTo>
                  <a:lnTo>
                    <a:pt x="1975" y="501"/>
                  </a:lnTo>
                  <a:lnTo>
                    <a:pt x="1975" y="501"/>
                  </a:lnTo>
                  <a:cubicBezTo>
                    <a:pt x="1933" y="398"/>
                    <a:pt x="1828" y="321"/>
                    <a:pt x="1724" y="308"/>
                  </a:cubicBezTo>
                  <a:cubicBezTo>
                    <a:pt x="1708" y="306"/>
                    <a:pt x="1693" y="305"/>
                    <a:pt x="1678" y="305"/>
                  </a:cubicBezTo>
                  <a:cubicBezTo>
                    <a:pt x="1576" y="305"/>
                    <a:pt x="1486" y="343"/>
                    <a:pt x="1417" y="401"/>
                  </a:cubicBezTo>
                  <a:cubicBezTo>
                    <a:pt x="1364" y="439"/>
                    <a:pt x="1311" y="477"/>
                    <a:pt x="1259" y="515"/>
                  </a:cubicBezTo>
                  <a:lnTo>
                    <a:pt x="1259" y="515"/>
                  </a:lnTo>
                  <a:cubicBezTo>
                    <a:pt x="1189" y="360"/>
                    <a:pt x="1102" y="214"/>
                    <a:pt x="1002" y="81"/>
                  </a:cubicBezTo>
                  <a:lnTo>
                    <a:pt x="949" y="0"/>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12;p34">
              <a:extLst>
                <a:ext uri="{FF2B5EF4-FFF2-40B4-BE49-F238E27FC236}">
                  <a16:creationId xmlns:a16="http://schemas.microsoft.com/office/drawing/2014/main" id="{44ADE3D1-DE3D-4186-9398-EF1186223615}"/>
                </a:ext>
              </a:extLst>
            </p:cNvPr>
            <p:cNvSpPr/>
            <p:nvPr/>
          </p:nvSpPr>
          <p:spPr>
            <a:xfrm>
              <a:off x="2988450" y="1297950"/>
              <a:ext cx="26075" cy="17075"/>
            </a:xfrm>
            <a:custGeom>
              <a:avLst/>
              <a:gdLst/>
              <a:ahLst/>
              <a:cxnLst/>
              <a:rect l="l" t="t" r="r" b="b"/>
              <a:pathLst>
                <a:path w="1043" h="683" extrusionOk="0">
                  <a:moveTo>
                    <a:pt x="1043" y="1"/>
                  </a:moveTo>
                  <a:cubicBezTo>
                    <a:pt x="856" y="94"/>
                    <a:pt x="669" y="188"/>
                    <a:pt x="508" y="321"/>
                  </a:cubicBezTo>
                  <a:cubicBezTo>
                    <a:pt x="321" y="415"/>
                    <a:pt x="161" y="548"/>
                    <a:pt x="1" y="682"/>
                  </a:cubicBezTo>
                  <a:cubicBezTo>
                    <a:pt x="188" y="602"/>
                    <a:pt x="375" y="495"/>
                    <a:pt x="549" y="375"/>
                  </a:cubicBezTo>
                  <a:cubicBezTo>
                    <a:pt x="722" y="268"/>
                    <a:pt x="896" y="148"/>
                    <a:pt x="1043"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 name="Google Shape;1632;p34">
            <a:extLst>
              <a:ext uri="{FF2B5EF4-FFF2-40B4-BE49-F238E27FC236}">
                <a16:creationId xmlns:a16="http://schemas.microsoft.com/office/drawing/2014/main" id="{787B9627-D02E-4F31-8E54-6EB687F96997}"/>
              </a:ext>
            </a:extLst>
          </p:cNvPr>
          <p:cNvGrpSpPr/>
          <p:nvPr/>
        </p:nvGrpSpPr>
        <p:grpSpPr>
          <a:xfrm>
            <a:off x="8463266" y="3719466"/>
            <a:ext cx="734872" cy="1439132"/>
            <a:chOff x="2948375" y="2707525"/>
            <a:chExt cx="1578600" cy="2757350"/>
          </a:xfrm>
        </p:grpSpPr>
        <p:sp>
          <p:nvSpPr>
            <p:cNvPr id="154" name="Google Shape;1633;p34">
              <a:extLst>
                <a:ext uri="{FF2B5EF4-FFF2-40B4-BE49-F238E27FC236}">
                  <a16:creationId xmlns:a16="http://schemas.microsoft.com/office/drawing/2014/main" id="{9FEB8B71-7E08-4A27-B463-5659968BB7EB}"/>
                </a:ext>
              </a:extLst>
            </p:cNvPr>
            <p:cNvSpPr/>
            <p:nvPr/>
          </p:nvSpPr>
          <p:spPr>
            <a:xfrm>
              <a:off x="3546600" y="5340925"/>
              <a:ext cx="883850" cy="118925"/>
            </a:xfrm>
            <a:custGeom>
              <a:avLst/>
              <a:gdLst/>
              <a:ahLst/>
              <a:cxnLst/>
              <a:rect l="l" t="t" r="r" b="b"/>
              <a:pathLst>
                <a:path w="35354" h="4757" extrusionOk="0">
                  <a:moveTo>
                    <a:pt x="1" y="0"/>
                  </a:moveTo>
                  <a:lnTo>
                    <a:pt x="1" y="4757"/>
                  </a:lnTo>
                  <a:lnTo>
                    <a:pt x="35353" y="4757"/>
                  </a:lnTo>
                  <a:lnTo>
                    <a:pt x="35353" y="2459"/>
                  </a:lnTo>
                  <a:lnTo>
                    <a:pt x="22086" y="0"/>
                  </a:ln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634;p34">
              <a:extLst>
                <a:ext uri="{FF2B5EF4-FFF2-40B4-BE49-F238E27FC236}">
                  <a16:creationId xmlns:a16="http://schemas.microsoft.com/office/drawing/2014/main" id="{59ADFE1D-193C-4584-925C-336C6D3501B6}"/>
                </a:ext>
              </a:extLst>
            </p:cNvPr>
            <p:cNvSpPr/>
            <p:nvPr/>
          </p:nvSpPr>
          <p:spPr>
            <a:xfrm>
              <a:off x="4098725" y="2822075"/>
              <a:ext cx="428250" cy="2637775"/>
            </a:xfrm>
            <a:custGeom>
              <a:avLst/>
              <a:gdLst/>
              <a:ahLst/>
              <a:cxnLst/>
              <a:rect l="l" t="t" r="r" b="b"/>
              <a:pathLst>
                <a:path w="17130" h="105511" extrusionOk="0">
                  <a:moveTo>
                    <a:pt x="1" y="1"/>
                  </a:moveTo>
                  <a:lnTo>
                    <a:pt x="1" y="100754"/>
                  </a:lnTo>
                  <a:lnTo>
                    <a:pt x="17076" y="105511"/>
                  </a:lnTo>
                  <a:lnTo>
                    <a:pt x="1712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635;p34">
              <a:extLst>
                <a:ext uri="{FF2B5EF4-FFF2-40B4-BE49-F238E27FC236}">
                  <a16:creationId xmlns:a16="http://schemas.microsoft.com/office/drawing/2014/main" id="{9BD5842F-E730-4B86-AC51-9B090D9BFB09}"/>
                </a:ext>
              </a:extLst>
            </p:cNvPr>
            <p:cNvSpPr/>
            <p:nvPr/>
          </p:nvSpPr>
          <p:spPr>
            <a:xfrm>
              <a:off x="4112425" y="4008175"/>
              <a:ext cx="39775" cy="71525"/>
            </a:xfrm>
            <a:custGeom>
              <a:avLst/>
              <a:gdLst/>
              <a:ahLst/>
              <a:cxnLst/>
              <a:rect l="l" t="t" r="r" b="b"/>
              <a:pathLst>
                <a:path w="1591" h="2861" extrusionOk="0">
                  <a:moveTo>
                    <a:pt x="748" y="1"/>
                  </a:moveTo>
                  <a:cubicBezTo>
                    <a:pt x="744" y="1"/>
                    <a:pt x="740" y="1"/>
                    <a:pt x="735" y="1"/>
                  </a:cubicBezTo>
                  <a:cubicBezTo>
                    <a:pt x="308" y="14"/>
                    <a:pt x="1" y="669"/>
                    <a:pt x="27" y="1457"/>
                  </a:cubicBezTo>
                  <a:cubicBezTo>
                    <a:pt x="54" y="2237"/>
                    <a:pt x="420" y="2860"/>
                    <a:pt x="842" y="2860"/>
                  </a:cubicBezTo>
                  <a:cubicBezTo>
                    <a:pt x="847" y="2860"/>
                    <a:pt x="851" y="2860"/>
                    <a:pt x="856" y="2860"/>
                  </a:cubicBezTo>
                  <a:cubicBezTo>
                    <a:pt x="1270" y="2847"/>
                    <a:pt x="1591" y="2192"/>
                    <a:pt x="1550" y="1404"/>
                  </a:cubicBezTo>
                  <a:cubicBezTo>
                    <a:pt x="1524" y="624"/>
                    <a:pt x="1157" y="1"/>
                    <a:pt x="74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636;p34">
              <a:extLst>
                <a:ext uri="{FF2B5EF4-FFF2-40B4-BE49-F238E27FC236}">
                  <a16:creationId xmlns:a16="http://schemas.microsoft.com/office/drawing/2014/main" id="{437C05BE-9BD4-4CCD-8DFB-A398E878CA4E}"/>
                </a:ext>
              </a:extLst>
            </p:cNvPr>
            <p:cNvSpPr/>
            <p:nvPr/>
          </p:nvSpPr>
          <p:spPr>
            <a:xfrm>
              <a:off x="4131475" y="4028550"/>
              <a:ext cx="92200" cy="28650"/>
            </a:xfrm>
            <a:custGeom>
              <a:avLst/>
              <a:gdLst/>
              <a:ahLst/>
              <a:cxnLst/>
              <a:rect l="l" t="t" r="r" b="b"/>
              <a:pathLst>
                <a:path w="3688" h="1146" extrusionOk="0">
                  <a:moveTo>
                    <a:pt x="0" y="1"/>
                  </a:moveTo>
                  <a:lnTo>
                    <a:pt x="27" y="615"/>
                  </a:lnTo>
                  <a:lnTo>
                    <a:pt x="3247" y="1136"/>
                  </a:lnTo>
                  <a:cubicBezTo>
                    <a:pt x="3275" y="1143"/>
                    <a:pt x="3303" y="1146"/>
                    <a:pt x="3329" y="1146"/>
                  </a:cubicBezTo>
                  <a:cubicBezTo>
                    <a:pt x="3531" y="1146"/>
                    <a:pt x="3688" y="976"/>
                    <a:pt x="3688" y="776"/>
                  </a:cubicBezTo>
                  <a:cubicBezTo>
                    <a:pt x="3674" y="589"/>
                    <a:pt x="3541" y="455"/>
                    <a:pt x="3367" y="428"/>
                  </a:cubicBez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637;p34">
              <a:extLst>
                <a:ext uri="{FF2B5EF4-FFF2-40B4-BE49-F238E27FC236}">
                  <a16:creationId xmlns:a16="http://schemas.microsoft.com/office/drawing/2014/main" id="{ABF62B2B-82B7-4E36-A993-8EC829DBBDAC}"/>
                </a:ext>
              </a:extLst>
            </p:cNvPr>
            <p:cNvSpPr/>
            <p:nvPr/>
          </p:nvSpPr>
          <p:spPr>
            <a:xfrm>
              <a:off x="3408650" y="2707525"/>
              <a:ext cx="1116975" cy="2752325"/>
            </a:xfrm>
            <a:custGeom>
              <a:avLst/>
              <a:gdLst/>
              <a:ahLst/>
              <a:cxnLst/>
              <a:rect l="l" t="t" r="r" b="b"/>
              <a:pathLst>
                <a:path w="44679" h="110093" extrusionOk="0">
                  <a:moveTo>
                    <a:pt x="1" y="0"/>
                  </a:moveTo>
                  <a:lnTo>
                    <a:pt x="1" y="3487"/>
                  </a:lnTo>
                  <a:lnTo>
                    <a:pt x="1" y="4583"/>
                  </a:lnTo>
                  <a:lnTo>
                    <a:pt x="1" y="110093"/>
                  </a:lnTo>
                  <a:lnTo>
                    <a:pt x="5599" y="110093"/>
                  </a:lnTo>
                  <a:lnTo>
                    <a:pt x="5599" y="4583"/>
                  </a:lnTo>
                  <a:lnTo>
                    <a:pt x="38506" y="4583"/>
                  </a:lnTo>
                  <a:lnTo>
                    <a:pt x="38506" y="110093"/>
                  </a:lnTo>
                  <a:lnTo>
                    <a:pt x="44679" y="110093"/>
                  </a:lnTo>
                  <a:lnTo>
                    <a:pt x="44679" y="4583"/>
                  </a:lnTo>
                  <a:lnTo>
                    <a:pt x="44679" y="3487"/>
                  </a:lnTo>
                  <a:lnTo>
                    <a:pt x="4467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638;p34">
              <a:extLst>
                <a:ext uri="{FF2B5EF4-FFF2-40B4-BE49-F238E27FC236}">
                  <a16:creationId xmlns:a16="http://schemas.microsoft.com/office/drawing/2014/main" id="{2425DB25-2BEF-4389-A314-5889B3A2CE55}"/>
                </a:ext>
              </a:extLst>
            </p:cNvPr>
            <p:cNvSpPr/>
            <p:nvPr/>
          </p:nvSpPr>
          <p:spPr>
            <a:xfrm>
              <a:off x="3478800" y="2822075"/>
              <a:ext cx="69825" cy="2637775"/>
            </a:xfrm>
            <a:custGeom>
              <a:avLst/>
              <a:gdLst/>
              <a:ahLst/>
              <a:cxnLst/>
              <a:rect l="l" t="t" r="r" b="b"/>
              <a:pathLst>
                <a:path w="2793" h="105511" extrusionOk="0">
                  <a:moveTo>
                    <a:pt x="0" y="1"/>
                  </a:moveTo>
                  <a:lnTo>
                    <a:pt x="0" y="105511"/>
                  </a:lnTo>
                  <a:lnTo>
                    <a:pt x="2793" y="105511"/>
                  </a:lnTo>
                  <a:lnTo>
                    <a:pt x="2793"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39;p34">
              <a:extLst>
                <a:ext uri="{FF2B5EF4-FFF2-40B4-BE49-F238E27FC236}">
                  <a16:creationId xmlns:a16="http://schemas.microsoft.com/office/drawing/2014/main" id="{89999842-AA57-49D1-AA69-E31712CB30F1}"/>
                </a:ext>
              </a:extLst>
            </p:cNvPr>
            <p:cNvSpPr/>
            <p:nvPr/>
          </p:nvSpPr>
          <p:spPr>
            <a:xfrm>
              <a:off x="4456800" y="2707525"/>
              <a:ext cx="70175" cy="2752325"/>
            </a:xfrm>
            <a:custGeom>
              <a:avLst/>
              <a:gdLst/>
              <a:ahLst/>
              <a:cxnLst/>
              <a:rect l="l" t="t" r="r" b="b"/>
              <a:pathLst>
                <a:path w="2807" h="110093" extrusionOk="0">
                  <a:moveTo>
                    <a:pt x="1" y="0"/>
                  </a:moveTo>
                  <a:lnTo>
                    <a:pt x="1" y="110093"/>
                  </a:lnTo>
                  <a:lnTo>
                    <a:pt x="2806" y="110093"/>
                  </a:lnTo>
                  <a:lnTo>
                    <a:pt x="2806" y="0"/>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40;p34">
              <a:extLst>
                <a:ext uri="{FF2B5EF4-FFF2-40B4-BE49-F238E27FC236}">
                  <a16:creationId xmlns:a16="http://schemas.microsoft.com/office/drawing/2014/main" id="{A38C4B4F-C0BA-4DE2-B652-545664A365CF}"/>
                </a:ext>
              </a:extLst>
            </p:cNvPr>
            <p:cNvSpPr/>
            <p:nvPr/>
          </p:nvSpPr>
          <p:spPr>
            <a:xfrm>
              <a:off x="4087375" y="2821750"/>
              <a:ext cx="286275" cy="2643125"/>
            </a:xfrm>
            <a:custGeom>
              <a:avLst/>
              <a:gdLst/>
              <a:ahLst/>
              <a:cxnLst/>
              <a:rect l="l" t="t" r="r" b="b"/>
              <a:pathLst>
                <a:path w="11451" h="105725" extrusionOk="0">
                  <a:moveTo>
                    <a:pt x="1" y="0"/>
                  </a:moveTo>
                  <a:cubicBezTo>
                    <a:pt x="1" y="0"/>
                    <a:pt x="67" y="14"/>
                    <a:pt x="188" y="14"/>
                  </a:cubicBezTo>
                  <a:lnTo>
                    <a:pt x="762" y="40"/>
                  </a:lnTo>
                  <a:lnTo>
                    <a:pt x="2993" y="81"/>
                  </a:lnTo>
                  <a:lnTo>
                    <a:pt x="11330" y="253"/>
                  </a:lnTo>
                  <a:lnTo>
                    <a:pt x="11330" y="253"/>
                  </a:lnTo>
                  <a:cubicBezTo>
                    <a:pt x="11317" y="10759"/>
                    <a:pt x="11304" y="27916"/>
                    <a:pt x="11290" y="47284"/>
                  </a:cubicBezTo>
                  <a:cubicBezTo>
                    <a:pt x="11304" y="63411"/>
                    <a:pt x="11317" y="78027"/>
                    <a:pt x="11317" y="88596"/>
                  </a:cubicBezTo>
                  <a:cubicBezTo>
                    <a:pt x="11331" y="93886"/>
                    <a:pt x="11344" y="98162"/>
                    <a:pt x="11344" y="101128"/>
                  </a:cubicBezTo>
                  <a:cubicBezTo>
                    <a:pt x="11357" y="102598"/>
                    <a:pt x="11357" y="103747"/>
                    <a:pt x="11357" y="104535"/>
                  </a:cubicBezTo>
                  <a:lnTo>
                    <a:pt x="11357" y="105417"/>
                  </a:lnTo>
                  <a:lnTo>
                    <a:pt x="11357" y="105724"/>
                  </a:lnTo>
                  <a:cubicBezTo>
                    <a:pt x="11357" y="105724"/>
                    <a:pt x="11384" y="105617"/>
                    <a:pt x="11384" y="105417"/>
                  </a:cubicBezTo>
                  <a:lnTo>
                    <a:pt x="11384" y="104535"/>
                  </a:lnTo>
                  <a:cubicBezTo>
                    <a:pt x="11384" y="103747"/>
                    <a:pt x="11397" y="102598"/>
                    <a:pt x="11397" y="101128"/>
                  </a:cubicBezTo>
                  <a:cubicBezTo>
                    <a:pt x="11397" y="98162"/>
                    <a:pt x="11411" y="93886"/>
                    <a:pt x="11424" y="88596"/>
                  </a:cubicBezTo>
                  <a:cubicBezTo>
                    <a:pt x="11424" y="78014"/>
                    <a:pt x="11437" y="63411"/>
                    <a:pt x="11451" y="47284"/>
                  </a:cubicBezTo>
                  <a:cubicBezTo>
                    <a:pt x="11424" y="27884"/>
                    <a:pt x="11411" y="10716"/>
                    <a:pt x="11411" y="201"/>
                  </a:cubicBezTo>
                  <a:lnTo>
                    <a:pt x="11411" y="147"/>
                  </a:lnTo>
                  <a:lnTo>
                    <a:pt x="11357" y="147"/>
                  </a:lnTo>
                  <a:lnTo>
                    <a:pt x="2980" y="27"/>
                  </a:lnTo>
                  <a:lnTo>
                    <a:pt x="762" y="0"/>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41;p34">
              <a:extLst>
                <a:ext uri="{FF2B5EF4-FFF2-40B4-BE49-F238E27FC236}">
                  <a16:creationId xmlns:a16="http://schemas.microsoft.com/office/drawing/2014/main" id="{22F00587-EC64-463D-89B0-E55625133E7E}"/>
                </a:ext>
              </a:extLst>
            </p:cNvPr>
            <p:cNvSpPr/>
            <p:nvPr/>
          </p:nvSpPr>
          <p:spPr>
            <a:xfrm>
              <a:off x="2948375" y="3545000"/>
              <a:ext cx="690100" cy="324600"/>
            </a:xfrm>
            <a:custGeom>
              <a:avLst/>
              <a:gdLst/>
              <a:ahLst/>
              <a:cxnLst/>
              <a:rect l="l" t="t" r="r" b="b"/>
              <a:pathLst>
                <a:path w="27604" h="12984" extrusionOk="0">
                  <a:moveTo>
                    <a:pt x="7102" y="0"/>
                  </a:moveTo>
                  <a:cubicBezTo>
                    <a:pt x="7035" y="0"/>
                    <a:pt x="6968" y="24"/>
                    <a:pt x="6908" y="77"/>
                  </a:cubicBezTo>
                  <a:cubicBezTo>
                    <a:pt x="6654" y="277"/>
                    <a:pt x="6414" y="1226"/>
                    <a:pt x="6627" y="2335"/>
                  </a:cubicBezTo>
                  <a:cubicBezTo>
                    <a:pt x="6699" y="2686"/>
                    <a:pt x="6612" y="2816"/>
                    <a:pt x="6444" y="2816"/>
                  </a:cubicBezTo>
                  <a:cubicBezTo>
                    <a:pt x="6076" y="2816"/>
                    <a:pt x="5315" y="2191"/>
                    <a:pt x="4957" y="1907"/>
                  </a:cubicBezTo>
                  <a:cubicBezTo>
                    <a:pt x="4463" y="1517"/>
                    <a:pt x="2895" y="381"/>
                    <a:pt x="2588" y="381"/>
                  </a:cubicBezTo>
                  <a:cubicBezTo>
                    <a:pt x="2580" y="381"/>
                    <a:pt x="2572" y="382"/>
                    <a:pt x="2566" y="384"/>
                  </a:cubicBezTo>
                  <a:cubicBezTo>
                    <a:pt x="2192" y="464"/>
                    <a:pt x="2218" y="865"/>
                    <a:pt x="2739" y="1266"/>
                  </a:cubicBezTo>
                  <a:cubicBezTo>
                    <a:pt x="3261" y="1667"/>
                    <a:pt x="4730" y="2949"/>
                    <a:pt x="4503" y="3203"/>
                  </a:cubicBezTo>
                  <a:cubicBezTo>
                    <a:pt x="4490" y="3219"/>
                    <a:pt x="4469" y="3226"/>
                    <a:pt x="4441" y="3226"/>
                  </a:cubicBezTo>
                  <a:cubicBezTo>
                    <a:pt x="3991" y="3226"/>
                    <a:pt x="1711" y="1359"/>
                    <a:pt x="1711" y="1359"/>
                  </a:cubicBezTo>
                  <a:cubicBezTo>
                    <a:pt x="1711" y="1359"/>
                    <a:pt x="1415" y="1030"/>
                    <a:pt x="1158" y="1030"/>
                  </a:cubicBezTo>
                  <a:cubicBezTo>
                    <a:pt x="1088" y="1030"/>
                    <a:pt x="1020" y="1055"/>
                    <a:pt x="962" y="1119"/>
                  </a:cubicBezTo>
                  <a:cubicBezTo>
                    <a:pt x="481" y="1640"/>
                    <a:pt x="3367" y="3671"/>
                    <a:pt x="3648" y="3858"/>
                  </a:cubicBezTo>
                  <a:cubicBezTo>
                    <a:pt x="3807" y="3964"/>
                    <a:pt x="3688" y="4172"/>
                    <a:pt x="3532" y="4172"/>
                  </a:cubicBezTo>
                  <a:cubicBezTo>
                    <a:pt x="3491" y="4172"/>
                    <a:pt x="3449" y="4158"/>
                    <a:pt x="3407" y="4125"/>
                  </a:cubicBezTo>
                  <a:cubicBezTo>
                    <a:pt x="3219" y="3995"/>
                    <a:pt x="1395" y="2418"/>
                    <a:pt x="630" y="2418"/>
                  </a:cubicBezTo>
                  <a:cubicBezTo>
                    <a:pt x="529" y="2418"/>
                    <a:pt x="446" y="2446"/>
                    <a:pt x="388" y="2508"/>
                  </a:cubicBezTo>
                  <a:cubicBezTo>
                    <a:pt x="0" y="2909"/>
                    <a:pt x="2753" y="4205"/>
                    <a:pt x="3007" y="4886"/>
                  </a:cubicBezTo>
                  <a:cubicBezTo>
                    <a:pt x="3044" y="4993"/>
                    <a:pt x="3021" y="5037"/>
                    <a:pt x="2954" y="5037"/>
                  </a:cubicBezTo>
                  <a:cubicBezTo>
                    <a:pt x="2636" y="5037"/>
                    <a:pt x="1324" y="4041"/>
                    <a:pt x="812" y="4041"/>
                  </a:cubicBezTo>
                  <a:cubicBezTo>
                    <a:pt x="744" y="4041"/>
                    <a:pt x="691" y="4059"/>
                    <a:pt x="655" y="4098"/>
                  </a:cubicBezTo>
                  <a:cubicBezTo>
                    <a:pt x="522" y="4245"/>
                    <a:pt x="441" y="4379"/>
                    <a:pt x="1884" y="5261"/>
                  </a:cubicBezTo>
                  <a:cubicBezTo>
                    <a:pt x="2592" y="5701"/>
                    <a:pt x="3942" y="6329"/>
                    <a:pt x="5184" y="6877"/>
                  </a:cubicBezTo>
                  <a:lnTo>
                    <a:pt x="5171" y="6891"/>
                  </a:lnTo>
                  <a:cubicBezTo>
                    <a:pt x="5171" y="6891"/>
                    <a:pt x="13583" y="12983"/>
                    <a:pt x="19625" y="12983"/>
                  </a:cubicBezTo>
                  <a:cubicBezTo>
                    <a:pt x="21393" y="12983"/>
                    <a:pt x="22958" y="12462"/>
                    <a:pt x="24050" y="11113"/>
                  </a:cubicBezTo>
                  <a:cubicBezTo>
                    <a:pt x="27604" y="6730"/>
                    <a:pt x="27564" y="6410"/>
                    <a:pt x="27564" y="6410"/>
                  </a:cubicBezTo>
                  <a:lnTo>
                    <a:pt x="22634" y="2401"/>
                  </a:lnTo>
                  <a:cubicBezTo>
                    <a:pt x="22634" y="2401"/>
                    <a:pt x="19526" y="7253"/>
                    <a:pt x="18676" y="7253"/>
                  </a:cubicBezTo>
                  <a:cubicBezTo>
                    <a:pt x="18668" y="7253"/>
                    <a:pt x="18660" y="7252"/>
                    <a:pt x="18652" y="7251"/>
                  </a:cubicBezTo>
                  <a:cubicBezTo>
                    <a:pt x="14109" y="6730"/>
                    <a:pt x="9674" y="4259"/>
                    <a:pt x="8124" y="3323"/>
                  </a:cubicBezTo>
                  <a:cubicBezTo>
                    <a:pt x="7990" y="3096"/>
                    <a:pt x="7857" y="2829"/>
                    <a:pt x="7696" y="2508"/>
                  </a:cubicBezTo>
                  <a:cubicBezTo>
                    <a:pt x="7563" y="2228"/>
                    <a:pt x="7469" y="1934"/>
                    <a:pt x="7442" y="1626"/>
                  </a:cubicBezTo>
                  <a:cubicBezTo>
                    <a:pt x="7389" y="1239"/>
                    <a:pt x="7389" y="852"/>
                    <a:pt x="7442" y="477"/>
                  </a:cubicBezTo>
                  <a:cubicBezTo>
                    <a:pt x="7503" y="216"/>
                    <a:pt x="7306" y="0"/>
                    <a:pt x="7102" y="0"/>
                  </a:cubicBezTo>
                  <a:close/>
                </a:path>
              </a:pathLst>
            </a:custGeom>
            <a:solidFill>
              <a:srgbClr val="B788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42;p34">
              <a:extLst>
                <a:ext uri="{FF2B5EF4-FFF2-40B4-BE49-F238E27FC236}">
                  <a16:creationId xmlns:a16="http://schemas.microsoft.com/office/drawing/2014/main" id="{C67C5795-091D-4951-BC69-BFBD30D07D3D}"/>
                </a:ext>
              </a:extLst>
            </p:cNvPr>
            <p:cNvSpPr/>
            <p:nvPr/>
          </p:nvSpPr>
          <p:spPr>
            <a:xfrm>
              <a:off x="3494175" y="4080000"/>
              <a:ext cx="498375" cy="1252600"/>
            </a:xfrm>
            <a:custGeom>
              <a:avLst/>
              <a:gdLst/>
              <a:ahLst/>
              <a:cxnLst/>
              <a:rect l="l" t="t" r="r" b="b"/>
              <a:pathLst>
                <a:path w="19935" h="50104" extrusionOk="0">
                  <a:moveTo>
                    <a:pt x="7282" y="0"/>
                  </a:moveTo>
                  <a:cubicBezTo>
                    <a:pt x="7282" y="0"/>
                    <a:pt x="2111" y="22286"/>
                    <a:pt x="281" y="29087"/>
                  </a:cubicBezTo>
                  <a:cubicBezTo>
                    <a:pt x="0" y="30128"/>
                    <a:pt x="15894" y="50103"/>
                    <a:pt x="15913" y="50103"/>
                  </a:cubicBezTo>
                  <a:cubicBezTo>
                    <a:pt x="15913" y="50103"/>
                    <a:pt x="15913" y="50103"/>
                    <a:pt x="15913" y="50103"/>
                  </a:cubicBezTo>
                  <a:lnTo>
                    <a:pt x="19934" y="47471"/>
                  </a:lnTo>
                  <a:lnTo>
                    <a:pt x="8417" y="29033"/>
                  </a:lnTo>
                  <a:lnTo>
                    <a:pt x="7282" y="0"/>
                  </a:lnTo>
                  <a:close/>
                </a:path>
              </a:pathLst>
            </a:custGeom>
            <a:solidFill>
              <a:srgbClr val="AA65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3;p34">
              <a:extLst>
                <a:ext uri="{FF2B5EF4-FFF2-40B4-BE49-F238E27FC236}">
                  <a16:creationId xmlns:a16="http://schemas.microsoft.com/office/drawing/2014/main" id="{20ACFC6D-5011-40B0-BEE6-A9BDC024F6C0}"/>
                </a:ext>
              </a:extLst>
            </p:cNvPr>
            <p:cNvSpPr/>
            <p:nvPr/>
          </p:nvSpPr>
          <p:spPr>
            <a:xfrm>
              <a:off x="3620075" y="3981125"/>
              <a:ext cx="372800" cy="1433975"/>
            </a:xfrm>
            <a:custGeom>
              <a:avLst/>
              <a:gdLst/>
              <a:ahLst/>
              <a:cxnLst/>
              <a:rect l="l" t="t" r="r" b="b"/>
              <a:pathLst>
                <a:path w="14912" h="57359" extrusionOk="0">
                  <a:moveTo>
                    <a:pt x="2459" y="1"/>
                  </a:moveTo>
                  <a:lnTo>
                    <a:pt x="1" y="28686"/>
                  </a:lnTo>
                  <a:lnTo>
                    <a:pt x="1484" y="57358"/>
                  </a:lnTo>
                  <a:lnTo>
                    <a:pt x="6441" y="57238"/>
                  </a:lnTo>
                  <a:cubicBezTo>
                    <a:pt x="6441" y="57238"/>
                    <a:pt x="8712" y="33763"/>
                    <a:pt x="8832" y="28539"/>
                  </a:cubicBezTo>
                  <a:cubicBezTo>
                    <a:pt x="8872" y="26842"/>
                    <a:pt x="11438" y="19400"/>
                    <a:pt x="13936" y="13121"/>
                  </a:cubicBezTo>
                  <a:cubicBezTo>
                    <a:pt x="14417" y="11905"/>
                    <a:pt x="14724" y="10636"/>
                    <a:pt x="14858" y="9326"/>
                  </a:cubicBezTo>
                  <a:cubicBezTo>
                    <a:pt x="14885" y="8966"/>
                    <a:pt x="14912" y="8605"/>
                    <a:pt x="14898" y="8244"/>
                  </a:cubicBezTo>
                  <a:cubicBezTo>
                    <a:pt x="14805" y="4547"/>
                    <a:pt x="11892" y="241"/>
                    <a:pt x="11707" y="241"/>
                  </a:cubicBezTo>
                  <a:cubicBezTo>
                    <a:pt x="11706" y="241"/>
                    <a:pt x="11706" y="241"/>
                    <a:pt x="11705" y="241"/>
                  </a:cubicBezTo>
                  <a:lnTo>
                    <a:pt x="2459" y="1"/>
                  </a:lnTo>
                  <a:close/>
                </a:path>
              </a:pathLst>
            </a:custGeom>
            <a:solidFill>
              <a:srgbClr val="B788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44;p34">
              <a:extLst>
                <a:ext uri="{FF2B5EF4-FFF2-40B4-BE49-F238E27FC236}">
                  <a16:creationId xmlns:a16="http://schemas.microsoft.com/office/drawing/2014/main" id="{2AAD1009-1FAB-486B-AD75-EE86177FE77D}"/>
                </a:ext>
              </a:extLst>
            </p:cNvPr>
            <p:cNvSpPr/>
            <p:nvPr/>
          </p:nvSpPr>
          <p:spPr>
            <a:xfrm>
              <a:off x="3429700" y="3467925"/>
              <a:ext cx="640675" cy="1346650"/>
            </a:xfrm>
            <a:custGeom>
              <a:avLst/>
              <a:gdLst/>
              <a:ahLst/>
              <a:cxnLst/>
              <a:rect l="l" t="t" r="r" b="b"/>
              <a:pathLst>
                <a:path w="25627" h="53866" extrusionOk="0">
                  <a:moveTo>
                    <a:pt x="16661" y="1"/>
                  </a:moveTo>
                  <a:cubicBezTo>
                    <a:pt x="16479" y="1"/>
                    <a:pt x="16296" y="7"/>
                    <a:pt x="16113" y="20"/>
                  </a:cubicBezTo>
                  <a:lnTo>
                    <a:pt x="10475" y="407"/>
                  </a:lnTo>
                  <a:cubicBezTo>
                    <a:pt x="10475" y="407"/>
                    <a:pt x="10123" y="318"/>
                    <a:pt x="9549" y="318"/>
                  </a:cubicBezTo>
                  <a:cubicBezTo>
                    <a:pt x="8131" y="318"/>
                    <a:pt x="5358" y="860"/>
                    <a:pt x="3180" y="4616"/>
                  </a:cubicBezTo>
                  <a:lnTo>
                    <a:pt x="0" y="9559"/>
                  </a:lnTo>
                  <a:lnTo>
                    <a:pt x="5973" y="12940"/>
                  </a:lnTo>
                  <a:lnTo>
                    <a:pt x="6373" y="12525"/>
                  </a:lnTo>
                  <a:lnTo>
                    <a:pt x="6788" y="13327"/>
                  </a:lnTo>
                  <a:lnTo>
                    <a:pt x="7108" y="19981"/>
                  </a:lnTo>
                  <a:cubicBezTo>
                    <a:pt x="6641" y="26821"/>
                    <a:pt x="3821" y="31418"/>
                    <a:pt x="2352" y="38405"/>
                  </a:cubicBezTo>
                  <a:cubicBezTo>
                    <a:pt x="1590" y="41999"/>
                    <a:pt x="949" y="46676"/>
                    <a:pt x="1376" y="50323"/>
                  </a:cubicBezTo>
                  <a:cubicBezTo>
                    <a:pt x="1510" y="51472"/>
                    <a:pt x="2819" y="53570"/>
                    <a:pt x="3928" y="53824"/>
                  </a:cubicBezTo>
                  <a:cubicBezTo>
                    <a:pt x="4053" y="53852"/>
                    <a:pt x="4177" y="53866"/>
                    <a:pt x="4300" y="53866"/>
                  </a:cubicBezTo>
                  <a:cubicBezTo>
                    <a:pt x="5149" y="53866"/>
                    <a:pt x="5940" y="53225"/>
                    <a:pt x="6547" y="52594"/>
                  </a:cubicBezTo>
                  <a:cubicBezTo>
                    <a:pt x="7242" y="51860"/>
                    <a:pt x="8003" y="51031"/>
                    <a:pt x="9005" y="50978"/>
                  </a:cubicBezTo>
                  <a:cubicBezTo>
                    <a:pt x="9044" y="50975"/>
                    <a:pt x="9083" y="50974"/>
                    <a:pt x="9121" y="50974"/>
                  </a:cubicBezTo>
                  <a:cubicBezTo>
                    <a:pt x="11009" y="50974"/>
                    <a:pt x="12208" y="53695"/>
                    <a:pt x="14050" y="53695"/>
                  </a:cubicBezTo>
                  <a:cubicBezTo>
                    <a:pt x="14135" y="53695"/>
                    <a:pt x="14222" y="53689"/>
                    <a:pt x="14310" y="53677"/>
                  </a:cubicBezTo>
                  <a:cubicBezTo>
                    <a:pt x="15525" y="53503"/>
                    <a:pt x="16327" y="52113"/>
                    <a:pt x="17556" y="51980"/>
                  </a:cubicBezTo>
                  <a:cubicBezTo>
                    <a:pt x="17670" y="51967"/>
                    <a:pt x="17776" y="51961"/>
                    <a:pt x="17876" y="51961"/>
                  </a:cubicBezTo>
                  <a:cubicBezTo>
                    <a:pt x="19137" y="51961"/>
                    <a:pt x="19453" y="52915"/>
                    <a:pt x="20790" y="53423"/>
                  </a:cubicBezTo>
                  <a:cubicBezTo>
                    <a:pt x="20937" y="53479"/>
                    <a:pt x="21113" y="53505"/>
                    <a:pt x="21309" y="53505"/>
                  </a:cubicBezTo>
                  <a:cubicBezTo>
                    <a:pt x="22642" y="53505"/>
                    <a:pt x="24900" y="52293"/>
                    <a:pt x="25319" y="51151"/>
                  </a:cubicBezTo>
                  <a:cubicBezTo>
                    <a:pt x="25626" y="50310"/>
                    <a:pt x="25212" y="49361"/>
                    <a:pt x="24931" y="48519"/>
                  </a:cubicBezTo>
                  <a:cubicBezTo>
                    <a:pt x="24223" y="46342"/>
                    <a:pt x="22446" y="44003"/>
                    <a:pt x="22099" y="41745"/>
                  </a:cubicBezTo>
                  <a:cubicBezTo>
                    <a:pt x="21484" y="37670"/>
                    <a:pt x="22901" y="33916"/>
                    <a:pt x="23088" y="30055"/>
                  </a:cubicBezTo>
                  <a:cubicBezTo>
                    <a:pt x="23301" y="25659"/>
                    <a:pt x="22259" y="21945"/>
                    <a:pt x="19854" y="18324"/>
                  </a:cubicBezTo>
                  <a:cubicBezTo>
                    <a:pt x="19560" y="16627"/>
                    <a:pt x="19053" y="12819"/>
                    <a:pt x="19507" y="11029"/>
                  </a:cubicBezTo>
                  <a:lnTo>
                    <a:pt x="24931" y="10708"/>
                  </a:lnTo>
                  <a:lnTo>
                    <a:pt x="24303" y="6206"/>
                  </a:lnTo>
                  <a:cubicBezTo>
                    <a:pt x="23731" y="2492"/>
                    <a:pt x="20277" y="1"/>
                    <a:pt x="16661"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45;p34">
              <a:extLst>
                <a:ext uri="{FF2B5EF4-FFF2-40B4-BE49-F238E27FC236}">
                  <a16:creationId xmlns:a16="http://schemas.microsoft.com/office/drawing/2014/main" id="{8AA97C9A-B123-4143-A684-84F79F70C0C4}"/>
                </a:ext>
              </a:extLst>
            </p:cNvPr>
            <p:cNvSpPr/>
            <p:nvPr/>
          </p:nvSpPr>
          <p:spPr>
            <a:xfrm>
              <a:off x="3546275" y="5401375"/>
              <a:ext cx="236500" cy="54775"/>
            </a:xfrm>
            <a:custGeom>
              <a:avLst/>
              <a:gdLst/>
              <a:ahLst/>
              <a:cxnLst/>
              <a:rect l="l" t="t" r="r" b="b"/>
              <a:pathLst>
                <a:path w="9460" h="2191" extrusionOk="0">
                  <a:moveTo>
                    <a:pt x="9446" y="0"/>
                  </a:moveTo>
                  <a:lnTo>
                    <a:pt x="4329" y="107"/>
                  </a:lnTo>
                  <a:lnTo>
                    <a:pt x="4329" y="749"/>
                  </a:lnTo>
                  <a:cubicBezTo>
                    <a:pt x="4329" y="749"/>
                    <a:pt x="0" y="1737"/>
                    <a:pt x="1042" y="2045"/>
                  </a:cubicBezTo>
                  <a:cubicBezTo>
                    <a:pt x="1388" y="2153"/>
                    <a:pt x="2393" y="2191"/>
                    <a:pt x="3593" y="2191"/>
                  </a:cubicBezTo>
                  <a:cubicBezTo>
                    <a:pt x="5640" y="2191"/>
                    <a:pt x="8255" y="2082"/>
                    <a:pt x="9139" y="2031"/>
                  </a:cubicBezTo>
                  <a:lnTo>
                    <a:pt x="9460" y="2005"/>
                  </a:lnTo>
                  <a:lnTo>
                    <a:pt x="9446"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46;p34">
              <a:extLst>
                <a:ext uri="{FF2B5EF4-FFF2-40B4-BE49-F238E27FC236}">
                  <a16:creationId xmlns:a16="http://schemas.microsoft.com/office/drawing/2014/main" id="{5A3B0CDF-2EFB-4155-8599-8934FC91FCD9}"/>
                </a:ext>
              </a:extLst>
            </p:cNvPr>
            <p:cNvSpPr/>
            <p:nvPr/>
          </p:nvSpPr>
          <p:spPr>
            <a:xfrm>
              <a:off x="3736650" y="5415550"/>
              <a:ext cx="46125" cy="36625"/>
            </a:xfrm>
            <a:custGeom>
              <a:avLst/>
              <a:gdLst/>
              <a:ahLst/>
              <a:cxnLst/>
              <a:rect l="l" t="t" r="r" b="b"/>
              <a:pathLst>
                <a:path w="1845" h="1465" extrusionOk="0">
                  <a:moveTo>
                    <a:pt x="1695" y="1"/>
                  </a:moveTo>
                  <a:cubicBezTo>
                    <a:pt x="1318" y="1"/>
                    <a:pt x="950" y="133"/>
                    <a:pt x="656" y="369"/>
                  </a:cubicBezTo>
                  <a:cubicBezTo>
                    <a:pt x="308" y="649"/>
                    <a:pt x="81" y="1037"/>
                    <a:pt x="1" y="1464"/>
                  </a:cubicBezTo>
                  <a:lnTo>
                    <a:pt x="1845" y="1424"/>
                  </a:lnTo>
                  <a:lnTo>
                    <a:pt x="1845" y="8"/>
                  </a:lnTo>
                  <a:cubicBezTo>
                    <a:pt x="1795" y="3"/>
                    <a:pt x="1745" y="1"/>
                    <a:pt x="169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47;p34">
              <a:extLst>
                <a:ext uri="{FF2B5EF4-FFF2-40B4-BE49-F238E27FC236}">
                  <a16:creationId xmlns:a16="http://schemas.microsoft.com/office/drawing/2014/main" id="{26F3466C-C3D7-4186-B70C-0DFE326F07F5}"/>
                </a:ext>
              </a:extLst>
            </p:cNvPr>
            <p:cNvSpPr/>
            <p:nvPr/>
          </p:nvSpPr>
          <p:spPr>
            <a:xfrm>
              <a:off x="3563625" y="5433775"/>
              <a:ext cx="219150" cy="21950"/>
            </a:xfrm>
            <a:custGeom>
              <a:avLst/>
              <a:gdLst/>
              <a:ahLst/>
              <a:cxnLst/>
              <a:rect l="l" t="t" r="r" b="b"/>
              <a:pathLst>
                <a:path w="8766" h="878" extrusionOk="0">
                  <a:moveTo>
                    <a:pt x="1524" y="0"/>
                  </a:moveTo>
                  <a:cubicBezTo>
                    <a:pt x="1524" y="0"/>
                    <a:pt x="1" y="441"/>
                    <a:pt x="188" y="695"/>
                  </a:cubicBezTo>
                  <a:cubicBezTo>
                    <a:pt x="283" y="817"/>
                    <a:pt x="1828" y="877"/>
                    <a:pt x="3662" y="877"/>
                  </a:cubicBezTo>
                  <a:cubicBezTo>
                    <a:pt x="5445" y="877"/>
                    <a:pt x="7501" y="821"/>
                    <a:pt x="8766" y="709"/>
                  </a:cubicBezTo>
                  <a:lnTo>
                    <a:pt x="8766" y="588"/>
                  </a:lnTo>
                  <a:lnTo>
                    <a:pt x="1978" y="655"/>
                  </a:lnTo>
                  <a:cubicBezTo>
                    <a:pt x="1978" y="655"/>
                    <a:pt x="1831" y="14"/>
                    <a:pt x="15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48;p34">
              <a:extLst>
                <a:ext uri="{FF2B5EF4-FFF2-40B4-BE49-F238E27FC236}">
                  <a16:creationId xmlns:a16="http://schemas.microsoft.com/office/drawing/2014/main" id="{7DD8FF0A-ADB0-4519-9163-185EA5E15CAA}"/>
                </a:ext>
              </a:extLst>
            </p:cNvPr>
            <p:cNvSpPr/>
            <p:nvPr/>
          </p:nvSpPr>
          <p:spPr>
            <a:xfrm>
              <a:off x="3569650" y="5447475"/>
              <a:ext cx="214125" cy="3025"/>
            </a:xfrm>
            <a:custGeom>
              <a:avLst/>
              <a:gdLst/>
              <a:ahLst/>
              <a:cxnLst/>
              <a:rect l="l" t="t" r="r" b="b"/>
              <a:pathLst>
                <a:path w="8565" h="121" extrusionOk="0">
                  <a:moveTo>
                    <a:pt x="8565" y="0"/>
                  </a:moveTo>
                  <a:cubicBezTo>
                    <a:pt x="8538" y="0"/>
                    <a:pt x="8511" y="0"/>
                    <a:pt x="8471" y="14"/>
                  </a:cubicBezTo>
                  <a:lnTo>
                    <a:pt x="8231" y="14"/>
                  </a:lnTo>
                  <a:lnTo>
                    <a:pt x="7295" y="27"/>
                  </a:lnTo>
                  <a:cubicBezTo>
                    <a:pt x="6520" y="54"/>
                    <a:pt x="5438" y="67"/>
                    <a:pt x="4236" y="67"/>
                  </a:cubicBezTo>
                  <a:cubicBezTo>
                    <a:pt x="4009" y="70"/>
                    <a:pt x="3786" y="71"/>
                    <a:pt x="3568" y="71"/>
                  </a:cubicBezTo>
                  <a:cubicBezTo>
                    <a:pt x="2644" y="71"/>
                    <a:pt x="1814" y="51"/>
                    <a:pt x="1176" y="40"/>
                  </a:cubicBezTo>
                  <a:lnTo>
                    <a:pt x="254" y="27"/>
                  </a:lnTo>
                  <a:lnTo>
                    <a:pt x="0" y="27"/>
                  </a:lnTo>
                  <a:lnTo>
                    <a:pt x="254" y="40"/>
                  </a:lnTo>
                  <a:lnTo>
                    <a:pt x="1176" y="80"/>
                  </a:lnTo>
                  <a:cubicBezTo>
                    <a:pt x="1964" y="107"/>
                    <a:pt x="3047" y="121"/>
                    <a:pt x="4236" y="121"/>
                  </a:cubicBezTo>
                  <a:cubicBezTo>
                    <a:pt x="5438" y="121"/>
                    <a:pt x="6520" y="94"/>
                    <a:pt x="7295" y="67"/>
                  </a:cubicBezTo>
                  <a:lnTo>
                    <a:pt x="8231" y="27"/>
                  </a:lnTo>
                  <a:lnTo>
                    <a:pt x="8485" y="14"/>
                  </a:lnTo>
                  <a:lnTo>
                    <a:pt x="8565" y="0"/>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649;p34">
              <a:extLst>
                <a:ext uri="{FF2B5EF4-FFF2-40B4-BE49-F238E27FC236}">
                  <a16:creationId xmlns:a16="http://schemas.microsoft.com/office/drawing/2014/main" id="{F4AD81A8-18D0-47B9-9247-BBECA50A81A1}"/>
                </a:ext>
              </a:extLst>
            </p:cNvPr>
            <p:cNvSpPr/>
            <p:nvPr/>
          </p:nvSpPr>
          <p:spPr>
            <a:xfrm>
              <a:off x="3601050" y="5432775"/>
              <a:ext cx="12725" cy="20075"/>
            </a:xfrm>
            <a:custGeom>
              <a:avLst/>
              <a:gdLst/>
              <a:ahLst/>
              <a:cxnLst/>
              <a:rect l="l" t="t" r="r" b="b"/>
              <a:pathLst>
                <a:path w="509" h="803" extrusionOk="0">
                  <a:moveTo>
                    <a:pt x="0" y="0"/>
                  </a:moveTo>
                  <a:cubicBezTo>
                    <a:pt x="121" y="107"/>
                    <a:pt x="227" y="228"/>
                    <a:pt x="308" y="348"/>
                  </a:cubicBezTo>
                  <a:cubicBezTo>
                    <a:pt x="388" y="495"/>
                    <a:pt x="441" y="642"/>
                    <a:pt x="481" y="802"/>
                  </a:cubicBezTo>
                  <a:cubicBezTo>
                    <a:pt x="508" y="628"/>
                    <a:pt x="468" y="455"/>
                    <a:pt x="361" y="321"/>
                  </a:cubicBezTo>
                  <a:cubicBezTo>
                    <a:pt x="281" y="174"/>
                    <a:pt x="161" y="54"/>
                    <a:pt x="0"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650;p34">
              <a:extLst>
                <a:ext uri="{FF2B5EF4-FFF2-40B4-BE49-F238E27FC236}">
                  <a16:creationId xmlns:a16="http://schemas.microsoft.com/office/drawing/2014/main" id="{23B77BF6-2121-48D6-A0A6-9CE1E72A1013}"/>
                </a:ext>
              </a:extLst>
            </p:cNvPr>
            <p:cNvSpPr/>
            <p:nvPr/>
          </p:nvSpPr>
          <p:spPr>
            <a:xfrm>
              <a:off x="3645800" y="5420050"/>
              <a:ext cx="7700" cy="10450"/>
            </a:xfrm>
            <a:custGeom>
              <a:avLst/>
              <a:gdLst/>
              <a:ahLst/>
              <a:cxnLst/>
              <a:rect l="l" t="t" r="r" b="b"/>
              <a:pathLst>
                <a:path w="308" h="418" extrusionOk="0">
                  <a:moveTo>
                    <a:pt x="18" y="0"/>
                  </a:moveTo>
                  <a:cubicBezTo>
                    <a:pt x="16" y="0"/>
                    <a:pt x="15" y="1"/>
                    <a:pt x="14" y="2"/>
                  </a:cubicBezTo>
                  <a:cubicBezTo>
                    <a:pt x="1" y="2"/>
                    <a:pt x="41" y="109"/>
                    <a:pt x="121" y="229"/>
                  </a:cubicBezTo>
                  <a:cubicBezTo>
                    <a:pt x="196" y="329"/>
                    <a:pt x="271" y="417"/>
                    <a:pt x="291" y="417"/>
                  </a:cubicBezTo>
                  <a:cubicBezTo>
                    <a:pt x="293" y="417"/>
                    <a:pt x="294" y="417"/>
                    <a:pt x="295" y="416"/>
                  </a:cubicBezTo>
                  <a:cubicBezTo>
                    <a:pt x="308" y="416"/>
                    <a:pt x="268" y="309"/>
                    <a:pt x="188" y="189"/>
                  </a:cubicBezTo>
                  <a:cubicBezTo>
                    <a:pt x="113" y="77"/>
                    <a:pt x="39" y="0"/>
                    <a:pt x="18"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651;p34">
              <a:extLst>
                <a:ext uri="{FF2B5EF4-FFF2-40B4-BE49-F238E27FC236}">
                  <a16:creationId xmlns:a16="http://schemas.microsoft.com/office/drawing/2014/main" id="{6173D9E2-2B18-4FC3-8E0F-D8ECAF50E7F3}"/>
                </a:ext>
              </a:extLst>
            </p:cNvPr>
            <p:cNvSpPr/>
            <p:nvPr/>
          </p:nvSpPr>
          <p:spPr>
            <a:xfrm>
              <a:off x="3655150" y="5417700"/>
              <a:ext cx="8375" cy="7475"/>
            </a:xfrm>
            <a:custGeom>
              <a:avLst/>
              <a:gdLst/>
              <a:ahLst/>
              <a:cxnLst/>
              <a:rect l="l" t="t" r="r" b="b"/>
              <a:pathLst>
                <a:path w="335" h="299" extrusionOk="0">
                  <a:moveTo>
                    <a:pt x="20" y="0"/>
                  </a:moveTo>
                  <a:cubicBezTo>
                    <a:pt x="18" y="0"/>
                    <a:pt x="16" y="1"/>
                    <a:pt x="14" y="2"/>
                  </a:cubicBezTo>
                  <a:cubicBezTo>
                    <a:pt x="1" y="16"/>
                    <a:pt x="68" y="96"/>
                    <a:pt x="161" y="176"/>
                  </a:cubicBezTo>
                  <a:cubicBezTo>
                    <a:pt x="233" y="248"/>
                    <a:pt x="305" y="298"/>
                    <a:pt x="329" y="298"/>
                  </a:cubicBezTo>
                  <a:cubicBezTo>
                    <a:pt x="331" y="298"/>
                    <a:pt x="333" y="297"/>
                    <a:pt x="335" y="296"/>
                  </a:cubicBezTo>
                  <a:cubicBezTo>
                    <a:pt x="335" y="283"/>
                    <a:pt x="281" y="203"/>
                    <a:pt x="201" y="122"/>
                  </a:cubicBezTo>
                  <a:cubicBezTo>
                    <a:pt x="117" y="51"/>
                    <a:pt x="44" y="0"/>
                    <a:pt x="20"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652;p34">
              <a:extLst>
                <a:ext uri="{FF2B5EF4-FFF2-40B4-BE49-F238E27FC236}">
                  <a16:creationId xmlns:a16="http://schemas.microsoft.com/office/drawing/2014/main" id="{6A50EA46-6506-4801-8985-007A42F0FD41}"/>
                </a:ext>
              </a:extLst>
            </p:cNvPr>
            <p:cNvSpPr/>
            <p:nvPr/>
          </p:nvSpPr>
          <p:spPr>
            <a:xfrm>
              <a:off x="3656500" y="5412325"/>
              <a:ext cx="13375" cy="1575"/>
            </a:xfrm>
            <a:custGeom>
              <a:avLst/>
              <a:gdLst/>
              <a:ahLst/>
              <a:cxnLst/>
              <a:rect l="l" t="t" r="r" b="b"/>
              <a:pathLst>
                <a:path w="535" h="63" extrusionOk="0">
                  <a:moveTo>
                    <a:pt x="267" y="0"/>
                  </a:moveTo>
                  <a:cubicBezTo>
                    <a:pt x="177" y="0"/>
                    <a:pt x="87" y="10"/>
                    <a:pt x="0" y="30"/>
                  </a:cubicBezTo>
                  <a:cubicBezTo>
                    <a:pt x="69" y="50"/>
                    <a:pt x="137" y="62"/>
                    <a:pt x="200" y="62"/>
                  </a:cubicBezTo>
                  <a:cubicBezTo>
                    <a:pt x="224" y="62"/>
                    <a:pt x="246" y="60"/>
                    <a:pt x="267" y="57"/>
                  </a:cubicBezTo>
                  <a:cubicBezTo>
                    <a:pt x="293" y="60"/>
                    <a:pt x="318" y="62"/>
                    <a:pt x="342" y="62"/>
                  </a:cubicBezTo>
                  <a:cubicBezTo>
                    <a:pt x="410" y="62"/>
                    <a:pt x="476" y="50"/>
                    <a:pt x="535" y="30"/>
                  </a:cubicBezTo>
                  <a:cubicBezTo>
                    <a:pt x="448" y="10"/>
                    <a:pt x="358" y="0"/>
                    <a:pt x="267"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653;p34">
              <a:extLst>
                <a:ext uri="{FF2B5EF4-FFF2-40B4-BE49-F238E27FC236}">
                  <a16:creationId xmlns:a16="http://schemas.microsoft.com/office/drawing/2014/main" id="{8A068234-DCC8-442D-AD6E-A5D58E0010BE}"/>
                </a:ext>
              </a:extLst>
            </p:cNvPr>
            <p:cNvSpPr/>
            <p:nvPr/>
          </p:nvSpPr>
          <p:spPr>
            <a:xfrm>
              <a:off x="3657150" y="5404375"/>
              <a:ext cx="15075" cy="2375"/>
            </a:xfrm>
            <a:custGeom>
              <a:avLst/>
              <a:gdLst/>
              <a:ahLst/>
              <a:cxnLst/>
              <a:rect l="l" t="t" r="r" b="b"/>
              <a:pathLst>
                <a:path w="603" h="95" extrusionOk="0">
                  <a:moveTo>
                    <a:pt x="602" y="1"/>
                  </a:moveTo>
                  <a:cubicBezTo>
                    <a:pt x="495" y="1"/>
                    <a:pt x="402" y="14"/>
                    <a:pt x="295" y="27"/>
                  </a:cubicBezTo>
                  <a:cubicBezTo>
                    <a:pt x="201" y="27"/>
                    <a:pt x="94" y="41"/>
                    <a:pt x="1" y="54"/>
                  </a:cubicBezTo>
                  <a:cubicBezTo>
                    <a:pt x="82" y="81"/>
                    <a:pt x="165" y="95"/>
                    <a:pt x="247" y="95"/>
                  </a:cubicBezTo>
                  <a:cubicBezTo>
                    <a:pt x="369" y="95"/>
                    <a:pt x="491" y="65"/>
                    <a:pt x="602"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654;p34">
              <a:extLst>
                <a:ext uri="{FF2B5EF4-FFF2-40B4-BE49-F238E27FC236}">
                  <a16:creationId xmlns:a16="http://schemas.microsoft.com/office/drawing/2014/main" id="{0CE0F54C-A2B7-4075-ABF0-3D5AA6B31E7E}"/>
                </a:ext>
              </a:extLst>
            </p:cNvPr>
            <p:cNvSpPr/>
            <p:nvPr/>
          </p:nvSpPr>
          <p:spPr>
            <a:xfrm>
              <a:off x="3624425" y="5408275"/>
              <a:ext cx="24400" cy="13500"/>
            </a:xfrm>
            <a:custGeom>
              <a:avLst/>
              <a:gdLst/>
              <a:ahLst/>
              <a:cxnLst/>
              <a:rect l="l" t="t" r="r" b="b"/>
              <a:pathLst>
                <a:path w="976" h="540" extrusionOk="0">
                  <a:moveTo>
                    <a:pt x="315" y="52"/>
                  </a:moveTo>
                  <a:cubicBezTo>
                    <a:pt x="370" y="52"/>
                    <a:pt x="426" y="63"/>
                    <a:pt x="482" y="85"/>
                  </a:cubicBezTo>
                  <a:cubicBezTo>
                    <a:pt x="588" y="112"/>
                    <a:pt x="682" y="179"/>
                    <a:pt x="762" y="259"/>
                  </a:cubicBezTo>
                  <a:cubicBezTo>
                    <a:pt x="803" y="316"/>
                    <a:pt x="834" y="373"/>
                    <a:pt x="861" y="430"/>
                  </a:cubicBezTo>
                  <a:lnTo>
                    <a:pt x="861" y="430"/>
                  </a:lnTo>
                  <a:cubicBezTo>
                    <a:pt x="802" y="424"/>
                    <a:pt x="723" y="418"/>
                    <a:pt x="629" y="406"/>
                  </a:cubicBezTo>
                  <a:cubicBezTo>
                    <a:pt x="522" y="393"/>
                    <a:pt x="415" y="366"/>
                    <a:pt x="295" y="326"/>
                  </a:cubicBezTo>
                  <a:cubicBezTo>
                    <a:pt x="241" y="299"/>
                    <a:pt x="174" y="272"/>
                    <a:pt x="108" y="246"/>
                  </a:cubicBezTo>
                  <a:cubicBezTo>
                    <a:pt x="54" y="205"/>
                    <a:pt x="41" y="152"/>
                    <a:pt x="94" y="112"/>
                  </a:cubicBezTo>
                  <a:cubicBezTo>
                    <a:pt x="164" y="73"/>
                    <a:pt x="239" y="52"/>
                    <a:pt x="315" y="52"/>
                  </a:cubicBezTo>
                  <a:close/>
                  <a:moveTo>
                    <a:pt x="315" y="1"/>
                  </a:moveTo>
                  <a:cubicBezTo>
                    <a:pt x="228" y="1"/>
                    <a:pt x="139" y="19"/>
                    <a:pt x="54" y="58"/>
                  </a:cubicBezTo>
                  <a:cubicBezTo>
                    <a:pt x="14" y="99"/>
                    <a:pt x="1" y="139"/>
                    <a:pt x="14" y="192"/>
                  </a:cubicBezTo>
                  <a:cubicBezTo>
                    <a:pt x="27" y="232"/>
                    <a:pt x="54" y="272"/>
                    <a:pt x="94" y="299"/>
                  </a:cubicBezTo>
                  <a:cubicBezTo>
                    <a:pt x="148" y="326"/>
                    <a:pt x="214" y="352"/>
                    <a:pt x="295" y="379"/>
                  </a:cubicBezTo>
                  <a:cubicBezTo>
                    <a:pt x="401" y="406"/>
                    <a:pt x="522" y="433"/>
                    <a:pt x="642" y="459"/>
                  </a:cubicBezTo>
                  <a:cubicBezTo>
                    <a:pt x="695" y="466"/>
                    <a:pt x="749" y="469"/>
                    <a:pt x="804" y="469"/>
                  </a:cubicBezTo>
                  <a:cubicBezTo>
                    <a:pt x="828" y="469"/>
                    <a:pt x="853" y="469"/>
                    <a:pt x="878" y="467"/>
                  </a:cubicBezTo>
                  <a:lnTo>
                    <a:pt x="878" y="467"/>
                  </a:lnTo>
                  <a:cubicBezTo>
                    <a:pt x="889" y="491"/>
                    <a:pt x="899" y="515"/>
                    <a:pt x="909" y="539"/>
                  </a:cubicBezTo>
                  <a:cubicBezTo>
                    <a:pt x="922" y="515"/>
                    <a:pt x="922" y="490"/>
                    <a:pt x="912" y="465"/>
                  </a:cubicBezTo>
                  <a:lnTo>
                    <a:pt x="912" y="465"/>
                  </a:lnTo>
                  <a:cubicBezTo>
                    <a:pt x="933" y="464"/>
                    <a:pt x="954" y="462"/>
                    <a:pt x="976" y="459"/>
                  </a:cubicBezTo>
                  <a:cubicBezTo>
                    <a:pt x="976" y="448"/>
                    <a:pt x="950" y="441"/>
                    <a:pt x="903" y="435"/>
                  </a:cubicBezTo>
                  <a:lnTo>
                    <a:pt x="903" y="435"/>
                  </a:lnTo>
                  <a:cubicBezTo>
                    <a:pt x="824" y="167"/>
                    <a:pt x="577" y="1"/>
                    <a:pt x="315"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655;p34">
              <a:extLst>
                <a:ext uri="{FF2B5EF4-FFF2-40B4-BE49-F238E27FC236}">
                  <a16:creationId xmlns:a16="http://schemas.microsoft.com/office/drawing/2014/main" id="{25EED190-B7FD-4C0F-8017-BB804A00A8A4}"/>
                </a:ext>
              </a:extLst>
            </p:cNvPr>
            <p:cNvSpPr/>
            <p:nvPr/>
          </p:nvSpPr>
          <p:spPr>
            <a:xfrm>
              <a:off x="3645475" y="5404050"/>
              <a:ext cx="12375" cy="15725"/>
            </a:xfrm>
            <a:custGeom>
              <a:avLst/>
              <a:gdLst/>
              <a:ahLst/>
              <a:cxnLst/>
              <a:rect l="l" t="t" r="r" b="b"/>
              <a:pathLst>
                <a:path w="495" h="629" extrusionOk="0">
                  <a:moveTo>
                    <a:pt x="374" y="0"/>
                  </a:moveTo>
                  <a:cubicBezTo>
                    <a:pt x="268" y="0"/>
                    <a:pt x="161" y="67"/>
                    <a:pt x="107" y="161"/>
                  </a:cubicBezTo>
                  <a:cubicBezTo>
                    <a:pt x="54" y="241"/>
                    <a:pt x="27" y="321"/>
                    <a:pt x="14" y="401"/>
                  </a:cubicBezTo>
                  <a:cubicBezTo>
                    <a:pt x="0" y="481"/>
                    <a:pt x="14" y="562"/>
                    <a:pt x="54" y="628"/>
                  </a:cubicBezTo>
                  <a:cubicBezTo>
                    <a:pt x="54" y="562"/>
                    <a:pt x="54" y="481"/>
                    <a:pt x="67" y="401"/>
                  </a:cubicBezTo>
                  <a:cubicBezTo>
                    <a:pt x="81" y="334"/>
                    <a:pt x="107" y="254"/>
                    <a:pt x="161" y="187"/>
                  </a:cubicBezTo>
                  <a:cubicBezTo>
                    <a:pt x="198" y="126"/>
                    <a:pt x="281" y="52"/>
                    <a:pt x="356" y="52"/>
                  </a:cubicBezTo>
                  <a:cubicBezTo>
                    <a:pt x="362" y="52"/>
                    <a:pt x="368" y="53"/>
                    <a:pt x="374" y="54"/>
                  </a:cubicBezTo>
                  <a:cubicBezTo>
                    <a:pt x="455" y="67"/>
                    <a:pt x="415" y="187"/>
                    <a:pt x="374" y="268"/>
                  </a:cubicBezTo>
                  <a:cubicBezTo>
                    <a:pt x="334" y="334"/>
                    <a:pt x="294" y="401"/>
                    <a:pt x="241" y="455"/>
                  </a:cubicBezTo>
                  <a:cubicBezTo>
                    <a:pt x="147" y="562"/>
                    <a:pt x="81" y="628"/>
                    <a:pt x="81" y="628"/>
                  </a:cubicBezTo>
                  <a:cubicBezTo>
                    <a:pt x="161" y="602"/>
                    <a:pt x="214" y="548"/>
                    <a:pt x="268" y="495"/>
                  </a:cubicBezTo>
                  <a:cubicBezTo>
                    <a:pt x="334" y="428"/>
                    <a:pt x="388" y="361"/>
                    <a:pt x="428" y="294"/>
                  </a:cubicBezTo>
                  <a:cubicBezTo>
                    <a:pt x="455" y="254"/>
                    <a:pt x="468" y="201"/>
                    <a:pt x="481" y="147"/>
                  </a:cubicBezTo>
                  <a:cubicBezTo>
                    <a:pt x="495" y="81"/>
                    <a:pt x="441" y="14"/>
                    <a:pt x="374"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656;p34">
              <a:extLst>
                <a:ext uri="{FF2B5EF4-FFF2-40B4-BE49-F238E27FC236}">
                  <a16:creationId xmlns:a16="http://schemas.microsoft.com/office/drawing/2014/main" id="{4F456CD6-1BCA-4B61-B32A-64EBAC226575}"/>
                </a:ext>
              </a:extLst>
            </p:cNvPr>
            <p:cNvSpPr/>
            <p:nvPr/>
          </p:nvSpPr>
          <p:spPr>
            <a:xfrm>
              <a:off x="3739325" y="5414150"/>
              <a:ext cx="45450" cy="37025"/>
            </a:xfrm>
            <a:custGeom>
              <a:avLst/>
              <a:gdLst/>
              <a:ahLst/>
              <a:cxnLst/>
              <a:rect l="l" t="t" r="r" b="b"/>
              <a:pathLst>
                <a:path w="1818" h="1481" extrusionOk="0">
                  <a:moveTo>
                    <a:pt x="1571" y="1"/>
                  </a:moveTo>
                  <a:cubicBezTo>
                    <a:pt x="1524" y="1"/>
                    <a:pt x="1477" y="4"/>
                    <a:pt x="1430" y="11"/>
                  </a:cubicBezTo>
                  <a:cubicBezTo>
                    <a:pt x="789" y="51"/>
                    <a:pt x="241" y="492"/>
                    <a:pt x="54" y="1106"/>
                  </a:cubicBezTo>
                  <a:cubicBezTo>
                    <a:pt x="27" y="1186"/>
                    <a:pt x="14" y="1280"/>
                    <a:pt x="1" y="1373"/>
                  </a:cubicBezTo>
                  <a:cubicBezTo>
                    <a:pt x="1" y="1413"/>
                    <a:pt x="1" y="1440"/>
                    <a:pt x="1" y="1480"/>
                  </a:cubicBezTo>
                  <a:cubicBezTo>
                    <a:pt x="14" y="1480"/>
                    <a:pt x="27" y="1333"/>
                    <a:pt x="94" y="1119"/>
                  </a:cubicBezTo>
                  <a:cubicBezTo>
                    <a:pt x="295" y="532"/>
                    <a:pt x="816" y="117"/>
                    <a:pt x="1430" y="51"/>
                  </a:cubicBezTo>
                  <a:cubicBezTo>
                    <a:pt x="1519" y="41"/>
                    <a:pt x="1595" y="38"/>
                    <a:pt x="1656" y="38"/>
                  </a:cubicBezTo>
                  <a:cubicBezTo>
                    <a:pt x="1722" y="38"/>
                    <a:pt x="1770" y="41"/>
                    <a:pt x="1796" y="41"/>
                  </a:cubicBezTo>
                  <a:cubicBezTo>
                    <a:pt x="1810" y="41"/>
                    <a:pt x="1818" y="40"/>
                    <a:pt x="1818" y="37"/>
                  </a:cubicBezTo>
                  <a:cubicBezTo>
                    <a:pt x="1778" y="24"/>
                    <a:pt x="1738" y="11"/>
                    <a:pt x="1711" y="11"/>
                  </a:cubicBezTo>
                  <a:cubicBezTo>
                    <a:pt x="1664" y="4"/>
                    <a:pt x="1617" y="1"/>
                    <a:pt x="1571"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657;p34">
              <a:extLst>
                <a:ext uri="{FF2B5EF4-FFF2-40B4-BE49-F238E27FC236}">
                  <a16:creationId xmlns:a16="http://schemas.microsoft.com/office/drawing/2014/main" id="{1AEF80D1-002B-4EC3-AA69-AB2A54BBEC26}"/>
                </a:ext>
              </a:extLst>
            </p:cNvPr>
            <p:cNvSpPr/>
            <p:nvPr/>
          </p:nvSpPr>
          <p:spPr>
            <a:xfrm>
              <a:off x="3685875" y="5435350"/>
              <a:ext cx="37450" cy="2200"/>
            </a:xfrm>
            <a:custGeom>
              <a:avLst/>
              <a:gdLst/>
              <a:ahLst/>
              <a:cxnLst/>
              <a:rect l="l" t="t" r="r" b="b"/>
              <a:pathLst>
                <a:path w="1498" h="88" extrusionOk="0">
                  <a:moveTo>
                    <a:pt x="1459" y="1"/>
                  </a:moveTo>
                  <a:cubicBezTo>
                    <a:pt x="1361" y="1"/>
                    <a:pt x="1081" y="18"/>
                    <a:pt x="749" y="18"/>
                  </a:cubicBezTo>
                  <a:cubicBezTo>
                    <a:pt x="473" y="18"/>
                    <a:pt x="233" y="12"/>
                    <a:pt x="103" y="12"/>
                  </a:cubicBezTo>
                  <a:cubicBezTo>
                    <a:pt x="38" y="12"/>
                    <a:pt x="1" y="13"/>
                    <a:pt x="1" y="18"/>
                  </a:cubicBezTo>
                  <a:cubicBezTo>
                    <a:pt x="200" y="62"/>
                    <a:pt x="409" y="88"/>
                    <a:pt x="619" y="88"/>
                  </a:cubicBezTo>
                  <a:cubicBezTo>
                    <a:pt x="662" y="88"/>
                    <a:pt x="706" y="87"/>
                    <a:pt x="749" y="84"/>
                  </a:cubicBezTo>
                  <a:cubicBezTo>
                    <a:pt x="1003" y="84"/>
                    <a:pt x="1244" y="58"/>
                    <a:pt x="1497" y="4"/>
                  </a:cubicBezTo>
                  <a:cubicBezTo>
                    <a:pt x="1497" y="2"/>
                    <a:pt x="1484" y="1"/>
                    <a:pt x="1459"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658;p34">
              <a:extLst>
                <a:ext uri="{FF2B5EF4-FFF2-40B4-BE49-F238E27FC236}">
                  <a16:creationId xmlns:a16="http://schemas.microsoft.com/office/drawing/2014/main" id="{9C60AB14-529A-4472-8EA4-550B8FB2739F}"/>
                </a:ext>
              </a:extLst>
            </p:cNvPr>
            <p:cNvSpPr/>
            <p:nvPr/>
          </p:nvSpPr>
          <p:spPr>
            <a:xfrm>
              <a:off x="3744350" y="5435400"/>
              <a:ext cx="4025" cy="7425"/>
            </a:xfrm>
            <a:custGeom>
              <a:avLst/>
              <a:gdLst/>
              <a:ahLst/>
              <a:cxnLst/>
              <a:rect l="l" t="t" r="r" b="b"/>
              <a:pathLst>
                <a:path w="161" h="297" extrusionOk="0">
                  <a:moveTo>
                    <a:pt x="145" y="0"/>
                  </a:moveTo>
                  <a:cubicBezTo>
                    <a:pt x="134" y="0"/>
                    <a:pt x="76" y="51"/>
                    <a:pt x="40" y="123"/>
                  </a:cubicBezTo>
                  <a:cubicBezTo>
                    <a:pt x="0" y="216"/>
                    <a:pt x="0" y="296"/>
                    <a:pt x="27" y="296"/>
                  </a:cubicBezTo>
                  <a:cubicBezTo>
                    <a:pt x="40" y="296"/>
                    <a:pt x="54" y="229"/>
                    <a:pt x="94" y="149"/>
                  </a:cubicBezTo>
                  <a:cubicBezTo>
                    <a:pt x="120" y="69"/>
                    <a:pt x="160" y="16"/>
                    <a:pt x="147" y="2"/>
                  </a:cubicBezTo>
                  <a:cubicBezTo>
                    <a:pt x="147" y="1"/>
                    <a:pt x="146" y="0"/>
                    <a:pt x="145"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659;p34">
              <a:extLst>
                <a:ext uri="{FF2B5EF4-FFF2-40B4-BE49-F238E27FC236}">
                  <a16:creationId xmlns:a16="http://schemas.microsoft.com/office/drawing/2014/main" id="{D4679693-9D1D-420D-BC98-CDBEB3869B12}"/>
                </a:ext>
              </a:extLst>
            </p:cNvPr>
            <p:cNvSpPr/>
            <p:nvPr/>
          </p:nvSpPr>
          <p:spPr>
            <a:xfrm>
              <a:off x="3752350" y="5423700"/>
              <a:ext cx="5700" cy="5100"/>
            </a:xfrm>
            <a:custGeom>
              <a:avLst/>
              <a:gdLst/>
              <a:ahLst/>
              <a:cxnLst/>
              <a:rect l="l" t="t" r="r" b="b"/>
              <a:pathLst>
                <a:path w="228" h="204" extrusionOk="0">
                  <a:moveTo>
                    <a:pt x="207" y="0"/>
                  </a:moveTo>
                  <a:cubicBezTo>
                    <a:pt x="187" y="0"/>
                    <a:pt x="141" y="36"/>
                    <a:pt x="94" y="83"/>
                  </a:cubicBezTo>
                  <a:cubicBezTo>
                    <a:pt x="41" y="136"/>
                    <a:pt x="1" y="190"/>
                    <a:pt x="14" y="203"/>
                  </a:cubicBezTo>
                  <a:cubicBezTo>
                    <a:pt x="28" y="203"/>
                    <a:pt x="81" y="176"/>
                    <a:pt x="134" y="123"/>
                  </a:cubicBezTo>
                  <a:cubicBezTo>
                    <a:pt x="188" y="69"/>
                    <a:pt x="228" y="16"/>
                    <a:pt x="215" y="3"/>
                  </a:cubicBezTo>
                  <a:cubicBezTo>
                    <a:pt x="213" y="1"/>
                    <a:pt x="210" y="0"/>
                    <a:pt x="207"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660;p34">
              <a:extLst>
                <a:ext uri="{FF2B5EF4-FFF2-40B4-BE49-F238E27FC236}">
                  <a16:creationId xmlns:a16="http://schemas.microsoft.com/office/drawing/2014/main" id="{46DFF9F8-D054-4480-95F0-C38171400F58}"/>
                </a:ext>
              </a:extLst>
            </p:cNvPr>
            <p:cNvSpPr/>
            <p:nvPr/>
          </p:nvSpPr>
          <p:spPr>
            <a:xfrm>
              <a:off x="3763375" y="5417475"/>
              <a:ext cx="7700" cy="3375"/>
            </a:xfrm>
            <a:custGeom>
              <a:avLst/>
              <a:gdLst/>
              <a:ahLst/>
              <a:cxnLst/>
              <a:rect l="l" t="t" r="r" b="b"/>
              <a:pathLst>
                <a:path w="308" h="135" extrusionOk="0">
                  <a:moveTo>
                    <a:pt x="222" y="0"/>
                  </a:moveTo>
                  <a:cubicBezTo>
                    <a:pt x="200" y="0"/>
                    <a:pt x="175" y="3"/>
                    <a:pt x="148" y="11"/>
                  </a:cubicBezTo>
                  <a:cubicBezTo>
                    <a:pt x="54" y="51"/>
                    <a:pt x="1" y="118"/>
                    <a:pt x="14" y="131"/>
                  </a:cubicBezTo>
                  <a:cubicBezTo>
                    <a:pt x="16" y="133"/>
                    <a:pt x="18" y="134"/>
                    <a:pt x="22" y="134"/>
                  </a:cubicBezTo>
                  <a:cubicBezTo>
                    <a:pt x="43" y="134"/>
                    <a:pt x="92" y="101"/>
                    <a:pt x="161" y="78"/>
                  </a:cubicBezTo>
                  <a:cubicBezTo>
                    <a:pt x="241" y="51"/>
                    <a:pt x="308" y="51"/>
                    <a:pt x="308" y="38"/>
                  </a:cubicBezTo>
                  <a:cubicBezTo>
                    <a:pt x="308" y="19"/>
                    <a:pt x="275" y="0"/>
                    <a:pt x="222"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661;p34">
              <a:extLst>
                <a:ext uri="{FF2B5EF4-FFF2-40B4-BE49-F238E27FC236}">
                  <a16:creationId xmlns:a16="http://schemas.microsoft.com/office/drawing/2014/main" id="{64FAC8FC-8947-4E68-B26A-6B2F9B9F129E}"/>
                </a:ext>
              </a:extLst>
            </p:cNvPr>
            <p:cNvSpPr/>
            <p:nvPr/>
          </p:nvSpPr>
          <p:spPr>
            <a:xfrm>
              <a:off x="3776750" y="5415475"/>
              <a:ext cx="4025" cy="2125"/>
            </a:xfrm>
            <a:custGeom>
              <a:avLst/>
              <a:gdLst/>
              <a:ahLst/>
              <a:cxnLst/>
              <a:rect l="l" t="t" r="r" b="b"/>
              <a:pathLst>
                <a:path w="161" h="85" extrusionOk="0">
                  <a:moveTo>
                    <a:pt x="124" y="1"/>
                  </a:moveTo>
                  <a:cubicBezTo>
                    <a:pt x="107" y="1"/>
                    <a:pt x="87" y="4"/>
                    <a:pt x="67" y="11"/>
                  </a:cubicBezTo>
                  <a:cubicBezTo>
                    <a:pt x="27" y="24"/>
                    <a:pt x="0" y="51"/>
                    <a:pt x="0" y="64"/>
                  </a:cubicBezTo>
                  <a:cubicBezTo>
                    <a:pt x="7" y="78"/>
                    <a:pt x="20" y="84"/>
                    <a:pt x="37" y="84"/>
                  </a:cubicBezTo>
                  <a:cubicBezTo>
                    <a:pt x="54" y="84"/>
                    <a:pt x="74" y="78"/>
                    <a:pt x="94" y="64"/>
                  </a:cubicBezTo>
                  <a:cubicBezTo>
                    <a:pt x="134" y="51"/>
                    <a:pt x="160" y="24"/>
                    <a:pt x="160" y="11"/>
                  </a:cubicBezTo>
                  <a:cubicBezTo>
                    <a:pt x="154" y="4"/>
                    <a:pt x="140" y="1"/>
                    <a:pt x="124"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662;p34">
              <a:extLst>
                <a:ext uri="{FF2B5EF4-FFF2-40B4-BE49-F238E27FC236}">
                  <a16:creationId xmlns:a16="http://schemas.microsoft.com/office/drawing/2014/main" id="{93AE7775-854F-45E8-9029-F9B54917E195}"/>
                </a:ext>
              </a:extLst>
            </p:cNvPr>
            <p:cNvSpPr/>
            <p:nvPr/>
          </p:nvSpPr>
          <p:spPr>
            <a:xfrm>
              <a:off x="3580675" y="3667800"/>
              <a:ext cx="28425" cy="132975"/>
            </a:xfrm>
            <a:custGeom>
              <a:avLst/>
              <a:gdLst/>
              <a:ahLst/>
              <a:cxnLst/>
              <a:rect l="l" t="t" r="r" b="b"/>
              <a:pathLst>
                <a:path w="1137" h="5319" extrusionOk="0">
                  <a:moveTo>
                    <a:pt x="1107" y="1"/>
                  </a:moveTo>
                  <a:cubicBezTo>
                    <a:pt x="1077" y="1"/>
                    <a:pt x="959" y="292"/>
                    <a:pt x="802" y="749"/>
                  </a:cubicBezTo>
                  <a:cubicBezTo>
                    <a:pt x="628" y="1230"/>
                    <a:pt x="388" y="1885"/>
                    <a:pt x="161" y="2633"/>
                  </a:cubicBezTo>
                  <a:cubicBezTo>
                    <a:pt x="40" y="2994"/>
                    <a:pt x="0" y="3381"/>
                    <a:pt x="40" y="3756"/>
                  </a:cubicBezTo>
                  <a:cubicBezTo>
                    <a:pt x="81" y="4049"/>
                    <a:pt x="174" y="4343"/>
                    <a:pt x="308" y="4624"/>
                  </a:cubicBezTo>
                  <a:cubicBezTo>
                    <a:pt x="428" y="4878"/>
                    <a:pt x="575" y="5105"/>
                    <a:pt x="749" y="5319"/>
                  </a:cubicBezTo>
                  <a:cubicBezTo>
                    <a:pt x="775" y="5305"/>
                    <a:pt x="628" y="5025"/>
                    <a:pt x="415" y="4571"/>
                  </a:cubicBezTo>
                  <a:cubicBezTo>
                    <a:pt x="308" y="4303"/>
                    <a:pt x="227" y="4023"/>
                    <a:pt x="187" y="3729"/>
                  </a:cubicBezTo>
                  <a:cubicBezTo>
                    <a:pt x="161" y="3381"/>
                    <a:pt x="214" y="3021"/>
                    <a:pt x="321" y="2687"/>
                  </a:cubicBezTo>
                  <a:cubicBezTo>
                    <a:pt x="535" y="1979"/>
                    <a:pt x="735" y="1337"/>
                    <a:pt x="909" y="789"/>
                  </a:cubicBezTo>
                  <a:cubicBezTo>
                    <a:pt x="1056" y="308"/>
                    <a:pt x="1136" y="1"/>
                    <a:pt x="1109" y="1"/>
                  </a:cubicBezTo>
                  <a:cubicBezTo>
                    <a:pt x="1109" y="1"/>
                    <a:pt x="1108" y="1"/>
                    <a:pt x="1107"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663;p34">
              <a:extLst>
                <a:ext uri="{FF2B5EF4-FFF2-40B4-BE49-F238E27FC236}">
                  <a16:creationId xmlns:a16="http://schemas.microsoft.com/office/drawing/2014/main" id="{7CC83366-A89F-4847-A627-3FBC1A8FD717}"/>
                </a:ext>
              </a:extLst>
            </p:cNvPr>
            <p:cNvSpPr/>
            <p:nvPr/>
          </p:nvSpPr>
          <p:spPr>
            <a:xfrm>
              <a:off x="3880275" y="3735625"/>
              <a:ext cx="172725" cy="12050"/>
            </a:xfrm>
            <a:custGeom>
              <a:avLst/>
              <a:gdLst/>
              <a:ahLst/>
              <a:cxnLst/>
              <a:rect l="l" t="t" r="r" b="b"/>
              <a:pathLst>
                <a:path w="6909" h="482" extrusionOk="0">
                  <a:moveTo>
                    <a:pt x="5893" y="0"/>
                  </a:moveTo>
                  <a:cubicBezTo>
                    <a:pt x="5265" y="14"/>
                    <a:pt x="4397" y="41"/>
                    <a:pt x="3448" y="107"/>
                  </a:cubicBezTo>
                  <a:cubicBezTo>
                    <a:pt x="2499" y="174"/>
                    <a:pt x="1631" y="268"/>
                    <a:pt x="1003" y="334"/>
                  </a:cubicBezTo>
                  <a:lnTo>
                    <a:pt x="268" y="441"/>
                  </a:lnTo>
                  <a:lnTo>
                    <a:pt x="68" y="468"/>
                  </a:lnTo>
                  <a:cubicBezTo>
                    <a:pt x="54" y="468"/>
                    <a:pt x="28" y="481"/>
                    <a:pt x="1" y="481"/>
                  </a:cubicBezTo>
                  <a:lnTo>
                    <a:pt x="68" y="481"/>
                  </a:lnTo>
                  <a:lnTo>
                    <a:pt x="282" y="468"/>
                  </a:lnTo>
                  <a:lnTo>
                    <a:pt x="1016" y="388"/>
                  </a:lnTo>
                  <a:cubicBezTo>
                    <a:pt x="1631" y="321"/>
                    <a:pt x="2499" y="241"/>
                    <a:pt x="3448" y="174"/>
                  </a:cubicBezTo>
                  <a:cubicBezTo>
                    <a:pt x="4410" y="107"/>
                    <a:pt x="5265" y="67"/>
                    <a:pt x="5893" y="54"/>
                  </a:cubicBezTo>
                  <a:lnTo>
                    <a:pt x="6641" y="27"/>
                  </a:lnTo>
                  <a:lnTo>
                    <a:pt x="6842" y="14"/>
                  </a:lnTo>
                  <a:lnTo>
                    <a:pt x="6908" y="14"/>
                  </a:lnTo>
                  <a:cubicBezTo>
                    <a:pt x="6895" y="0"/>
                    <a:pt x="6868" y="0"/>
                    <a:pt x="6842"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664;p34">
              <a:extLst>
                <a:ext uri="{FF2B5EF4-FFF2-40B4-BE49-F238E27FC236}">
                  <a16:creationId xmlns:a16="http://schemas.microsoft.com/office/drawing/2014/main" id="{BC1C3BD9-70E6-4BC1-9D8E-DECF560F343F}"/>
                </a:ext>
              </a:extLst>
            </p:cNvPr>
            <p:cNvSpPr/>
            <p:nvPr/>
          </p:nvSpPr>
          <p:spPr>
            <a:xfrm>
              <a:off x="3560975" y="3512500"/>
              <a:ext cx="413525" cy="4025"/>
            </a:xfrm>
            <a:custGeom>
              <a:avLst/>
              <a:gdLst/>
              <a:ahLst/>
              <a:cxnLst/>
              <a:rect l="l" t="t" r="r" b="b"/>
              <a:pathLst>
                <a:path w="16541" h="161" extrusionOk="0">
                  <a:moveTo>
                    <a:pt x="8270" y="0"/>
                  </a:moveTo>
                  <a:cubicBezTo>
                    <a:pt x="3701" y="0"/>
                    <a:pt x="0" y="41"/>
                    <a:pt x="0" y="81"/>
                  </a:cubicBezTo>
                  <a:cubicBezTo>
                    <a:pt x="0" y="121"/>
                    <a:pt x="3701" y="161"/>
                    <a:pt x="8270" y="161"/>
                  </a:cubicBezTo>
                  <a:cubicBezTo>
                    <a:pt x="12840" y="161"/>
                    <a:pt x="16541" y="121"/>
                    <a:pt x="16541" y="81"/>
                  </a:cubicBezTo>
                  <a:cubicBezTo>
                    <a:pt x="16541" y="27"/>
                    <a:pt x="12840" y="0"/>
                    <a:pt x="8270"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665;p34">
              <a:extLst>
                <a:ext uri="{FF2B5EF4-FFF2-40B4-BE49-F238E27FC236}">
                  <a16:creationId xmlns:a16="http://schemas.microsoft.com/office/drawing/2014/main" id="{E0C1DFDF-F540-4524-863E-BB8B983B6350}"/>
                </a:ext>
              </a:extLst>
            </p:cNvPr>
            <p:cNvSpPr/>
            <p:nvPr/>
          </p:nvSpPr>
          <p:spPr>
            <a:xfrm>
              <a:off x="3513525" y="3582300"/>
              <a:ext cx="512750" cy="4375"/>
            </a:xfrm>
            <a:custGeom>
              <a:avLst/>
              <a:gdLst/>
              <a:ahLst/>
              <a:cxnLst/>
              <a:rect l="l" t="t" r="r" b="b"/>
              <a:pathLst>
                <a:path w="20510" h="175" extrusionOk="0">
                  <a:moveTo>
                    <a:pt x="10262" y="1"/>
                  </a:moveTo>
                  <a:cubicBezTo>
                    <a:pt x="4597" y="1"/>
                    <a:pt x="1" y="41"/>
                    <a:pt x="1" y="94"/>
                  </a:cubicBezTo>
                  <a:cubicBezTo>
                    <a:pt x="1" y="134"/>
                    <a:pt x="4597" y="175"/>
                    <a:pt x="10262" y="175"/>
                  </a:cubicBezTo>
                  <a:cubicBezTo>
                    <a:pt x="15927" y="175"/>
                    <a:pt x="20510" y="134"/>
                    <a:pt x="20510" y="94"/>
                  </a:cubicBezTo>
                  <a:cubicBezTo>
                    <a:pt x="20510" y="41"/>
                    <a:pt x="15927" y="1"/>
                    <a:pt x="10262"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666;p34">
              <a:extLst>
                <a:ext uri="{FF2B5EF4-FFF2-40B4-BE49-F238E27FC236}">
                  <a16:creationId xmlns:a16="http://schemas.microsoft.com/office/drawing/2014/main" id="{9451C3BC-C7BC-4306-964E-C36ABA634ACC}"/>
                </a:ext>
              </a:extLst>
            </p:cNvPr>
            <p:cNvSpPr/>
            <p:nvPr/>
          </p:nvSpPr>
          <p:spPr>
            <a:xfrm>
              <a:off x="3463425" y="3665475"/>
              <a:ext cx="580225" cy="4375"/>
            </a:xfrm>
            <a:custGeom>
              <a:avLst/>
              <a:gdLst/>
              <a:ahLst/>
              <a:cxnLst/>
              <a:rect l="l" t="t" r="r" b="b"/>
              <a:pathLst>
                <a:path w="23209" h="175" extrusionOk="0">
                  <a:moveTo>
                    <a:pt x="11598" y="1"/>
                  </a:moveTo>
                  <a:cubicBezTo>
                    <a:pt x="5198" y="1"/>
                    <a:pt x="1" y="41"/>
                    <a:pt x="1" y="94"/>
                  </a:cubicBezTo>
                  <a:cubicBezTo>
                    <a:pt x="1" y="134"/>
                    <a:pt x="5198" y="174"/>
                    <a:pt x="11598" y="174"/>
                  </a:cubicBezTo>
                  <a:cubicBezTo>
                    <a:pt x="18011" y="174"/>
                    <a:pt x="23208" y="134"/>
                    <a:pt x="23208" y="94"/>
                  </a:cubicBezTo>
                  <a:cubicBezTo>
                    <a:pt x="23208" y="41"/>
                    <a:pt x="18011" y="1"/>
                    <a:pt x="11598"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667;p34">
              <a:extLst>
                <a:ext uri="{FF2B5EF4-FFF2-40B4-BE49-F238E27FC236}">
                  <a16:creationId xmlns:a16="http://schemas.microsoft.com/office/drawing/2014/main" id="{990CB651-E103-4B2D-814D-C4BFF76CEB27}"/>
                </a:ext>
              </a:extLst>
            </p:cNvPr>
            <p:cNvSpPr/>
            <p:nvPr/>
          </p:nvSpPr>
          <p:spPr>
            <a:xfrm>
              <a:off x="3590350" y="4086000"/>
              <a:ext cx="402200" cy="4375"/>
            </a:xfrm>
            <a:custGeom>
              <a:avLst/>
              <a:gdLst/>
              <a:ahLst/>
              <a:cxnLst/>
              <a:rect l="l" t="t" r="r" b="b"/>
              <a:pathLst>
                <a:path w="16088" h="175" extrusionOk="0">
                  <a:moveTo>
                    <a:pt x="8044" y="1"/>
                  </a:moveTo>
                  <a:cubicBezTo>
                    <a:pt x="3608" y="1"/>
                    <a:pt x="1" y="41"/>
                    <a:pt x="1" y="94"/>
                  </a:cubicBezTo>
                  <a:cubicBezTo>
                    <a:pt x="1" y="134"/>
                    <a:pt x="3608" y="175"/>
                    <a:pt x="8044" y="175"/>
                  </a:cubicBezTo>
                  <a:cubicBezTo>
                    <a:pt x="12493" y="175"/>
                    <a:pt x="16087" y="134"/>
                    <a:pt x="16087" y="94"/>
                  </a:cubicBezTo>
                  <a:cubicBezTo>
                    <a:pt x="16087" y="41"/>
                    <a:pt x="12493" y="1"/>
                    <a:pt x="8044"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668;p34">
              <a:extLst>
                <a:ext uri="{FF2B5EF4-FFF2-40B4-BE49-F238E27FC236}">
                  <a16:creationId xmlns:a16="http://schemas.microsoft.com/office/drawing/2014/main" id="{708117E0-E980-48D9-9AA6-F12F91B75706}"/>
                </a:ext>
              </a:extLst>
            </p:cNvPr>
            <p:cNvSpPr/>
            <p:nvPr/>
          </p:nvSpPr>
          <p:spPr>
            <a:xfrm>
              <a:off x="3560300" y="4180200"/>
              <a:ext cx="446950" cy="4025"/>
            </a:xfrm>
            <a:custGeom>
              <a:avLst/>
              <a:gdLst/>
              <a:ahLst/>
              <a:cxnLst/>
              <a:rect l="l" t="t" r="r" b="b"/>
              <a:pathLst>
                <a:path w="17878" h="161" extrusionOk="0">
                  <a:moveTo>
                    <a:pt x="8939" y="1"/>
                  </a:moveTo>
                  <a:cubicBezTo>
                    <a:pt x="4009" y="1"/>
                    <a:pt x="0" y="41"/>
                    <a:pt x="0" y="81"/>
                  </a:cubicBezTo>
                  <a:cubicBezTo>
                    <a:pt x="0" y="134"/>
                    <a:pt x="4022" y="161"/>
                    <a:pt x="8939" y="161"/>
                  </a:cubicBezTo>
                  <a:cubicBezTo>
                    <a:pt x="13869" y="161"/>
                    <a:pt x="17877" y="134"/>
                    <a:pt x="17877" y="81"/>
                  </a:cubicBezTo>
                  <a:cubicBezTo>
                    <a:pt x="17877" y="41"/>
                    <a:pt x="13869" y="1"/>
                    <a:pt x="8939"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669;p34">
              <a:extLst>
                <a:ext uri="{FF2B5EF4-FFF2-40B4-BE49-F238E27FC236}">
                  <a16:creationId xmlns:a16="http://schemas.microsoft.com/office/drawing/2014/main" id="{62D8B897-8867-4BF5-838F-51060B1985F4}"/>
                </a:ext>
              </a:extLst>
            </p:cNvPr>
            <p:cNvSpPr/>
            <p:nvPr/>
          </p:nvSpPr>
          <p:spPr>
            <a:xfrm>
              <a:off x="3520875" y="4294775"/>
              <a:ext cx="477000" cy="4350"/>
            </a:xfrm>
            <a:custGeom>
              <a:avLst/>
              <a:gdLst/>
              <a:ahLst/>
              <a:cxnLst/>
              <a:rect l="l" t="t" r="r" b="b"/>
              <a:pathLst>
                <a:path w="19080" h="174" extrusionOk="0">
                  <a:moveTo>
                    <a:pt x="9540" y="0"/>
                  </a:moveTo>
                  <a:cubicBezTo>
                    <a:pt x="4276" y="0"/>
                    <a:pt x="1" y="40"/>
                    <a:pt x="1" y="80"/>
                  </a:cubicBezTo>
                  <a:cubicBezTo>
                    <a:pt x="1" y="134"/>
                    <a:pt x="4276" y="174"/>
                    <a:pt x="9540" y="174"/>
                  </a:cubicBezTo>
                  <a:cubicBezTo>
                    <a:pt x="14804" y="174"/>
                    <a:pt x="19080" y="134"/>
                    <a:pt x="19080" y="80"/>
                  </a:cubicBezTo>
                  <a:cubicBezTo>
                    <a:pt x="19080" y="40"/>
                    <a:pt x="14818" y="0"/>
                    <a:pt x="9540"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670;p34">
              <a:extLst>
                <a:ext uri="{FF2B5EF4-FFF2-40B4-BE49-F238E27FC236}">
                  <a16:creationId xmlns:a16="http://schemas.microsoft.com/office/drawing/2014/main" id="{2426A342-DA0D-48DC-A789-E5F57F8C665C}"/>
                </a:ext>
              </a:extLst>
            </p:cNvPr>
            <p:cNvSpPr/>
            <p:nvPr/>
          </p:nvSpPr>
          <p:spPr>
            <a:xfrm>
              <a:off x="3494825" y="4407675"/>
              <a:ext cx="486025" cy="4350"/>
            </a:xfrm>
            <a:custGeom>
              <a:avLst/>
              <a:gdLst/>
              <a:ahLst/>
              <a:cxnLst/>
              <a:rect l="l" t="t" r="r" b="b"/>
              <a:pathLst>
                <a:path w="19441" h="174" extrusionOk="0">
                  <a:moveTo>
                    <a:pt x="9727" y="0"/>
                  </a:moveTo>
                  <a:cubicBezTo>
                    <a:pt x="4343" y="0"/>
                    <a:pt x="1" y="40"/>
                    <a:pt x="1" y="80"/>
                  </a:cubicBezTo>
                  <a:cubicBezTo>
                    <a:pt x="1" y="134"/>
                    <a:pt x="4343" y="174"/>
                    <a:pt x="9727" y="174"/>
                  </a:cubicBezTo>
                  <a:cubicBezTo>
                    <a:pt x="15098" y="174"/>
                    <a:pt x="19441" y="134"/>
                    <a:pt x="19441" y="80"/>
                  </a:cubicBezTo>
                  <a:cubicBezTo>
                    <a:pt x="19441" y="40"/>
                    <a:pt x="15098" y="0"/>
                    <a:pt x="9727"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671;p34">
              <a:extLst>
                <a:ext uri="{FF2B5EF4-FFF2-40B4-BE49-F238E27FC236}">
                  <a16:creationId xmlns:a16="http://schemas.microsoft.com/office/drawing/2014/main" id="{C2C59759-3AED-4703-8B26-0BA7AFF37A91}"/>
                </a:ext>
              </a:extLst>
            </p:cNvPr>
            <p:cNvSpPr/>
            <p:nvPr/>
          </p:nvSpPr>
          <p:spPr>
            <a:xfrm>
              <a:off x="3464775" y="4629450"/>
              <a:ext cx="561175" cy="4375"/>
            </a:xfrm>
            <a:custGeom>
              <a:avLst/>
              <a:gdLst/>
              <a:ahLst/>
              <a:cxnLst/>
              <a:rect l="l" t="t" r="r" b="b"/>
              <a:pathLst>
                <a:path w="22447" h="175" extrusionOk="0">
                  <a:moveTo>
                    <a:pt x="11223" y="1"/>
                  </a:moveTo>
                  <a:cubicBezTo>
                    <a:pt x="5024" y="1"/>
                    <a:pt x="0" y="41"/>
                    <a:pt x="0" y="81"/>
                  </a:cubicBezTo>
                  <a:cubicBezTo>
                    <a:pt x="0" y="134"/>
                    <a:pt x="5024" y="174"/>
                    <a:pt x="11223" y="174"/>
                  </a:cubicBezTo>
                  <a:cubicBezTo>
                    <a:pt x="17423" y="174"/>
                    <a:pt x="22446" y="134"/>
                    <a:pt x="22446" y="81"/>
                  </a:cubicBezTo>
                  <a:cubicBezTo>
                    <a:pt x="22446" y="41"/>
                    <a:pt x="17423" y="1"/>
                    <a:pt x="11223"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672;p34">
              <a:extLst>
                <a:ext uri="{FF2B5EF4-FFF2-40B4-BE49-F238E27FC236}">
                  <a16:creationId xmlns:a16="http://schemas.microsoft.com/office/drawing/2014/main" id="{4B8A4983-5723-4A66-B5B9-DC2CCD509841}"/>
                </a:ext>
              </a:extLst>
            </p:cNvPr>
            <p:cNvSpPr/>
            <p:nvPr/>
          </p:nvSpPr>
          <p:spPr>
            <a:xfrm>
              <a:off x="3470100" y="4725324"/>
              <a:ext cx="595251" cy="4349"/>
            </a:xfrm>
            <a:custGeom>
              <a:avLst/>
              <a:gdLst/>
              <a:ahLst/>
              <a:cxnLst/>
              <a:rect l="l" t="t" r="r" b="b"/>
              <a:pathLst>
                <a:path w="23810" h="174" extrusionOk="0">
                  <a:moveTo>
                    <a:pt x="11905" y="0"/>
                  </a:moveTo>
                  <a:cubicBezTo>
                    <a:pt x="5332" y="0"/>
                    <a:pt x="1" y="40"/>
                    <a:pt x="1" y="94"/>
                  </a:cubicBezTo>
                  <a:cubicBezTo>
                    <a:pt x="1" y="134"/>
                    <a:pt x="5332" y="174"/>
                    <a:pt x="11905" y="174"/>
                  </a:cubicBezTo>
                  <a:cubicBezTo>
                    <a:pt x="18479" y="174"/>
                    <a:pt x="23810" y="134"/>
                    <a:pt x="23810" y="94"/>
                  </a:cubicBezTo>
                  <a:cubicBezTo>
                    <a:pt x="23810" y="54"/>
                    <a:pt x="18492" y="0"/>
                    <a:pt x="11905"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673;p34">
              <a:extLst>
                <a:ext uri="{FF2B5EF4-FFF2-40B4-BE49-F238E27FC236}">
                  <a16:creationId xmlns:a16="http://schemas.microsoft.com/office/drawing/2014/main" id="{A4830760-02C8-4E55-83FE-3CCFB54B77F2}"/>
                </a:ext>
              </a:extLst>
            </p:cNvPr>
            <p:cNvSpPr/>
            <p:nvPr/>
          </p:nvSpPr>
          <p:spPr>
            <a:xfrm>
              <a:off x="3474450" y="4518575"/>
              <a:ext cx="507725" cy="4350"/>
            </a:xfrm>
            <a:custGeom>
              <a:avLst/>
              <a:gdLst/>
              <a:ahLst/>
              <a:cxnLst/>
              <a:rect l="l" t="t" r="r" b="b"/>
              <a:pathLst>
                <a:path w="20309" h="174" extrusionOk="0">
                  <a:moveTo>
                    <a:pt x="10155" y="0"/>
                  </a:moveTo>
                  <a:cubicBezTo>
                    <a:pt x="4543" y="0"/>
                    <a:pt x="1" y="40"/>
                    <a:pt x="1" y="80"/>
                  </a:cubicBezTo>
                  <a:cubicBezTo>
                    <a:pt x="1" y="134"/>
                    <a:pt x="4543" y="174"/>
                    <a:pt x="10155" y="174"/>
                  </a:cubicBezTo>
                  <a:cubicBezTo>
                    <a:pt x="15766" y="174"/>
                    <a:pt x="20309" y="134"/>
                    <a:pt x="20309" y="80"/>
                  </a:cubicBezTo>
                  <a:cubicBezTo>
                    <a:pt x="20309" y="40"/>
                    <a:pt x="15766" y="0"/>
                    <a:pt x="10155"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674;p34">
              <a:extLst>
                <a:ext uri="{FF2B5EF4-FFF2-40B4-BE49-F238E27FC236}">
                  <a16:creationId xmlns:a16="http://schemas.microsoft.com/office/drawing/2014/main" id="{82F9CA1A-CF0A-497C-9925-2967BE2E2C30}"/>
                </a:ext>
              </a:extLst>
            </p:cNvPr>
            <p:cNvSpPr/>
            <p:nvPr/>
          </p:nvSpPr>
          <p:spPr>
            <a:xfrm>
              <a:off x="3589350" y="3766350"/>
              <a:ext cx="298975" cy="4375"/>
            </a:xfrm>
            <a:custGeom>
              <a:avLst/>
              <a:gdLst/>
              <a:ahLst/>
              <a:cxnLst/>
              <a:rect l="l" t="t" r="r" b="b"/>
              <a:pathLst>
                <a:path w="11959" h="175" extrusionOk="0">
                  <a:moveTo>
                    <a:pt x="5986" y="1"/>
                  </a:moveTo>
                  <a:cubicBezTo>
                    <a:pt x="2673" y="1"/>
                    <a:pt x="1" y="41"/>
                    <a:pt x="1" y="94"/>
                  </a:cubicBezTo>
                  <a:cubicBezTo>
                    <a:pt x="1" y="134"/>
                    <a:pt x="2673" y="174"/>
                    <a:pt x="5986" y="174"/>
                  </a:cubicBezTo>
                  <a:cubicBezTo>
                    <a:pt x="9286" y="174"/>
                    <a:pt x="11959" y="134"/>
                    <a:pt x="11959" y="94"/>
                  </a:cubicBezTo>
                  <a:cubicBezTo>
                    <a:pt x="11959" y="41"/>
                    <a:pt x="9286" y="1"/>
                    <a:pt x="5986"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675;p34">
              <a:extLst>
                <a:ext uri="{FF2B5EF4-FFF2-40B4-BE49-F238E27FC236}">
                  <a16:creationId xmlns:a16="http://schemas.microsoft.com/office/drawing/2014/main" id="{9FB09C09-A489-40FD-8DEA-FF2CAE09A90D}"/>
                </a:ext>
              </a:extLst>
            </p:cNvPr>
            <p:cNvSpPr/>
            <p:nvPr/>
          </p:nvSpPr>
          <p:spPr>
            <a:xfrm>
              <a:off x="3606725" y="3858550"/>
              <a:ext cx="273575" cy="4350"/>
            </a:xfrm>
            <a:custGeom>
              <a:avLst/>
              <a:gdLst/>
              <a:ahLst/>
              <a:cxnLst/>
              <a:rect l="l" t="t" r="r" b="b"/>
              <a:pathLst>
                <a:path w="10943" h="174" extrusionOk="0">
                  <a:moveTo>
                    <a:pt x="5478" y="0"/>
                  </a:moveTo>
                  <a:cubicBezTo>
                    <a:pt x="3955" y="0"/>
                    <a:pt x="2592" y="14"/>
                    <a:pt x="1604" y="27"/>
                  </a:cubicBezTo>
                  <a:lnTo>
                    <a:pt x="428" y="54"/>
                  </a:lnTo>
                  <a:cubicBezTo>
                    <a:pt x="281" y="54"/>
                    <a:pt x="147" y="67"/>
                    <a:pt x="0" y="94"/>
                  </a:cubicBezTo>
                  <a:cubicBezTo>
                    <a:pt x="147" y="107"/>
                    <a:pt x="281" y="120"/>
                    <a:pt x="428" y="120"/>
                  </a:cubicBezTo>
                  <a:lnTo>
                    <a:pt x="1604" y="147"/>
                  </a:lnTo>
                  <a:cubicBezTo>
                    <a:pt x="2592" y="161"/>
                    <a:pt x="3955" y="174"/>
                    <a:pt x="5478" y="174"/>
                  </a:cubicBezTo>
                  <a:cubicBezTo>
                    <a:pt x="6988" y="174"/>
                    <a:pt x="8351" y="161"/>
                    <a:pt x="9353" y="147"/>
                  </a:cubicBezTo>
                  <a:lnTo>
                    <a:pt x="10515" y="120"/>
                  </a:lnTo>
                  <a:cubicBezTo>
                    <a:pt x="10662" y="120"/>
                    <a:pt x="10809" y="107"/>
                    <a:pt x="10943" y="94"/>
                  </a:cubicBezTo>
                  <a:cubicBezTo>
                    <a:pt x="10809" y="67"/>
                    <a:pt x="10662" y="54"/>
                    <a:pt x="10515" y="54"/>
                  </a:cubicBezTo>
                  <a:lnTo>
                    <a:pt x="9353" y="27"/>
                  </a:lnTo>
                  <a:cubicBezTo>
                    <a:pt x="8351" y="14"/>
                    <a:pt x="6988" y="0"/>
                    <a:pt x="5478"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676;p34">
              <a:extLst>
                <a:ext uri="{FF2B5EF4-FFF2-40B4-BE49-F238E27FC236}">
                  <a16:creationId xmlns:a16="http://schemas.microsoft.com/office/drawing/2014/main" id="{B82053A2-0896-4D55-9DCA-1F8C3427DA89}"/>
                </a:ext>
              </a:extLst>
            </p:cNvPr>
            <p:cNvSpPr/>
            <p:nvPr/>
          </p:nvSpPr>
          <p:spPr>
            <a:xfrm>
              <a:off x="3507200" y="3073776"/>
              <a:ext cx="496025" cy="420649"/>
            </a:xfrm>
            <a:custGeom>
              <a:avLst/>
              <a:gdLst/>
              <a:ahLst/>
              <a:cxnLst/>
              <a:rect l="l" t="t" r="r" b="b"/>
              <a:pathLst>
                <a:path w="19841" h="16826" extrusionOk="0">
                  <a:moveTo>
                    <a:pt x="8689" y="1"/>
                  </a:moveTo>
                  <a:cubicBezTo>
                    <a:pt x="7744" y="1"/>
                    <a:pt x="6836" y="812"/>
                    <a:pt x="6787" y="1770"/>
                  </a:cubicBezTo>
                  <a:cubicBezTo>
                    <a:pt x="6517" y="1693"/>
                    <a:pt x="6238" y="1653"/>
                    <a:pt x="5958" y="1653"/>
                  </a:cubicBezTo>
                  <a:cubicBezTo>
                    <a:pt x="5654" y="1653"/>
                    <a:pt x="5349" y="1700"/>
                    <a:pt x="5050" y="1797"/>
                  </a:cubicBezTo>
                  <a:cubicBezTo>
                    <a:pt x="4503" y="1998"/>
                    <a:pt x="4035" y="2479"/>
                    <a:pt x="3968" y="3053"/>
                  </a:cubicBezTo>
                  <a:cubicBezTo>
                    <a:pt x="3915" y="3574"/>
                    <a:pt x="4155" y="4122"/>
                    <a:pt x="3835" y="4563"/>
                  </a:cubicBezTo>
                  <a:cubicBezTo>
                    <a:pt x="3527" y="5004"/>
                    <a:pt x="2886" y="4937"/>
                    <a:pt x="2365" y="5057"/>
                  </a:cubicBezTo>
                  <a:cubicBezTo>
                    <a:pt x="1216" y="5364"/>
                    <a:pt x="708" y="6727"/>
                    <a:pt x="1390" y="7703"/>
                  </a:cubicBezTo>
                  <a:cubicBezTo>
                    <a:pt x="575" y="7850"/>
                    <a:pt x="0" y="8571"/>
                    <a:pt x="53" y="9399"/>
                  </a:cubicBezTo>
                  <a:cubicBezTo>
                    <a:pt x="120" y="10214"/>
                    <a:pt x="788" y="10856"/>
                    <a:pt x="1617" y="10882"/>
                  </a:cubicBezTo>
                  <a:cubicBezTo>
                    <a:pt x="1002" y="11337"/>
                    <a:pt x="855" y="12192"/>
                    <a:pt x="1283" y="12820"/>
                  </a:cubicBezTo>
                  <a:cubicBezTo>
                    <a:pt x="1558" y="13224"/>
                    <a:pt x="2004" y="13445"/>
                    <a:pt x="2462" y="13445"/>
                  </a:cubicBezTo>
                  <a:cubicBezTo>
                    <a:pt x="2716" y="13445"/>
                    <a:pt x="2973" y="13377"/>
                    <a:pt x="3207" y="13234"/>
                  </a:cubicBezTo>
                  <a:cubicBezTo>
                    <a:pt x="3354" y="14583"/>
                    <a:pt x="4356" y="15692"/>
                    <a:pt x="5692" y="15973"/>
                  </a:cubicBezTo>
                  <a:cubicBezTo>
                    <a:pt x="5935" y="16020"/>
                    <a:pt x="6181" y="16037"/>
                    <a:pt x="6429" y="16037"/>
                  </a:cubicBezTo>
                  <a:cubicBezTo>
                    <a:pt x="7143" y="16037"/>
                    <a:pt x="7870" y="15894"/>
                    <a:pt x="8575" y="15894"/>
                  </a:cubicBezTo>
                  <a:cubicBezTo>
                    <a:pt x="8958" y="15894"/>
                    <a:pt x="9335" y="15936"/>
                    <a:pt x="9700" y="16066"/>
                  </a:cubicBezTo>
                  <a:cubicBezTo>
                    <a:pt x="10288" y="16294"/>
                    <a:pt x="10809" y="16734"/>
                    <a:pt x="11437" y="16815"/>
                  </a:cubicBezTo>
                  <a:cubicBezTo>
                    <a:pt x="11497" y="16822"/>
                    <a:pt x="11557" y="16825"/>
                    <a:pt x="11617" y="16825"/>
                  </a:cubicBezTo>
                  <a:cubicBezTo>
                    <a:pt x="12238" y="16825"/>
                    <a:pt x="12848" y="16458"/>
                    <a:pt x="13214" y="15946"/>
                  </a:cubicBezTo>
                  <a:cubicBezTo>
                    <a:pt x="13615" y="15372"/>
                    <a:pt x="13762" y="14677"/>
                    <a:pt x="13802" y="13982"/>
                  </a:cubicBezTo>
                  <a:cubicBezTo>
                    <a:pt x="14123" y="14655"/>
                    <a:pt x="14805" y="15064"/>
                    <a:pt x="15519" y="15064"/>
                  </a:cubicBezTo>
                  <a:cubicBezTo>
                    <a:pt x="15726" y="15064"/>
                    <a:pt x="15936" y="15029"/>
                    <a:pt x="16140" y="14957"/>
                  </a:cubicBezTo>
                  <a:cubicBezTo>
                    <a:pt x="17062" y="14637"/>
                    <a:pt x="17596" y="13688"/>
                    <a:pt x="17382" y="12740"/>
                  </a:cubicBezTo>
                  <a:cubicBezTo>
                    <a:pt x="17329" y="12486"/>
                    <a:pt x="17222" y="12232"/>
                    <a:pt x="17289" y="11978"/>
                  </a:cubicBezTo>
                  <a:cubicBezTo>
                    <a:pt x="17396" y="11604"/>
                    <a:pt x="17837" y="11457"/>
                    <a:pt x="18184" y="11270"/>
                  </a:cubicBezTo>
                  <a:cubicBezTo>
                    <a:pt x="19614" y="10482"/>
                    <a:pt x="19761" y="8477"/>
                    <a:pt x="18451" y="7489"/>
                  </a:cubicBezTo>
                  <a:cubicBezTo>
                    <a:pt x="19841" y="4750"/>
                    <a:pt x="16661" y="4376"/>
                    <a:pt x="16661" y="4376"/>
                  </a:cubicBezTo>
                  <a:cubicBezTo>
                    <a:pt x="16661" y="4376"/>
                    <a:pt x="16848" y="2853"/>
                    <a:pt x="16166" y="2144"/>
                  </a:cubicBezTo>
                  <a:cubicBezTo>
                    <a:pt x="15790" y="1768"/>
                    <a:pt x="15143" y="1682"/>
                    <a:pt x="14629" y="1682"/>
                  </a:cubicBezTo>
                  <a:cubicBezTo>
                    <a:pt x="14195" y="1682"/>
                    <a:pt x="13855" y="1744"/>
                    <a:pt x="13855" y="1744"/>
                  </a:cubicBezTo>
                  <a:cubicBezTo>
                    <a:pt x="13670" y="903"/>
                    <a:pt x="12923" y="302"/>
                    <a:pt x="12072" y="302"/>
                  </a:cubicBezTo>
                  <a:cubicBezTo>
                    <a:pt x="12003" y="302"/>
                    <a:pt x="11934" y="306"/>
                    <a:pt x="11864" y="314"/>
                  </a:cubicBezTo>
                  <a:cubicBezTo>
                    <a:pt x="11504" y="368"/>
                    <a:pt x="11183" y="514"/>
                    <a:pt x="10822" y="528"/>
                  </a:cubicBezTo>
                  <a:cubicBezTo>
                    <a:pt x="10794" y="530"/>
                    <a:pt x="10766" y="530"/>
                    <a:pt x="10738" y="530"/>
                  </a:cubicBezTo>
                  <a:cubicBezTo>
                    <a:pt x="10118" y="530"/>
                    <a:pt x="9565" y="122"/>
                    <a:pt x="8938" y="20"/>
                  </a:cubicBezTo>
                  <a:cubicBezTo>
                    <a:pt x="8855" y="7"/>
                    <a:pt x="8772" y="1"/>
                    <a:pt x="8689"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677;p34">
              <a:extLst>
                <a:ext uri="{FF2B5EF4-FFF2-40B4-BE49-F238E27FC236}">
                  <a16:creationId xmlns:a16="http://schemas.microsoft.com/office/drawing/2014/main" id="{39365354-ABDE-4239-9779-51238B70D5E4}"/>
                </a:ext>
              </a:extLst>
            </p:cNvPr>
            <p:cNvSpPr/>
            <p:nvPr/>
          </p:nvSpPr>
          <p:spPr>
            <a:xfrm>
              <a:off x="3639450" y="3165075"/>
              <a:ext cx="207800" cy="402250"/>
            </a:xfrm>
            <a:custGeom>
              <a:avLst/>
              <a:gdLst/>
              <a:ahLst/>
              <a:cxnLst/>
              <a:rect l="l" t="t" r="r" b="b"/>
              <a:pathLst>
                <a:path w="8312" h="16090" extrusionOk="0">
                  <a:moveTo>
                    <a:pt x="2830" y="1"/>
                  </a:moveTo>
                  <a:cubicBezTo>
                    <a:pt x="1440" y="1"/>
                    <a:pt x="262" y="1086"/>
                    <a:pt x="175" y="2501"/>
                  </a:cubicBezTo>
                  <a:cubicBezTo>
                    <a:pt x="68" y="4184"/>
                    <a:pt x="1" y="6242"/>
                    <a:pt x="201" y="7511"/>
                  </a:cubicBezTo>
                  <a:cubicBezTo>
                    <a:pt x="602" y="10036"/>
                    <a:pt x="2539" y="10357"/>
                    <a:pt x="2539" y="10357"/>
                  </a:cubicBezTo>
                  <a:cubicBezTo>
                    <a:pt x="2539" y="10357"/>
                    <a:pt x="2579" y="11933"/>
                    <a:pt x="2579" y="13443"/>
                  </a:cubicBezTo>
                  <a:cubicBezTo>
                    <a:pt x="2579" y="14873"/>
                    <a:pt x="3822" y="16062"/>
                    <a:pt x="5359" y="16089"/>
                  </a:cubicBezTo>
                  <a:cubicBezTo>
                    <a:pt x="5376" y="16089"/>
                    <a:pt x="5394" y="16089"/>
                    <a:pt x="5412" y="16089"/>
                  </a:cubicBezTo>
                  <a:cubicBezTo>
                    <a:pt x="6897" y="16089"/>
                    <a:pt x="8111" y="14990"/>
                    <a:pt x="8124" y="13590"/>
                  </a:cubicBezTo>
                  <a:lnTo>
                    <a:pt x="8298" y="1378"/>
                  </a:lnTo>
                  <a:lnTo>
                    <a:pt x="8311" y="563"/>
                  </a:lnTo>
                  <a:lnTo>
                    <a:pt x="3114" y="16"/>
                  </a:lnTo>
                  <a:cubicBezTo>
                    <a:pt x="3018" y="5"/>
                    <a:pt x="2924" y="1"/>
                    <a:pt x="2830" y="1"/>
                  </a:cubicBezTo>
                  <a:close/>
                </a:path>
              </a:pathLst>
            </a:custGeom>
            <a:solidFill>
              <a:srgbClr val="B788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678;p34">
              <a:extLst>
                <a:ext uri="{FF2B5EF4-FFF2-40B4-BE49-F238E27FC236}">
                  <a16:creationId xmlns:a16="http://schemas.microsoft.com/office/drawing/2014/main" id="{4BFDD4FC-805A-4446-ACD5-0B1C9ECD167E}"/>
                </a:ext>
              </a:extLst>
            </p:cNvPr>
            <p:cNvSpPr/>
            <p:nvPr/>
          </p:nvSpPr>
          <p:spPr>
            <a:xfrm>
              <a:off x="3657825" y="3258900"/>
              <a:ext cx="16400" cy="15500"/>
            </a:xfrm>
            <a:custGeom>
              <a:avLst/>
              <a:gdLst/>
              <a:ahLst/>
              <a:cxnLst/>
              <a:rect l="l" t="t" r="r" b="b"/>
              <a:pathLst>
                <a:path w="656" h="620" extrusionOk="0">
                  <a:moveTo>
                    <a:pt x="291" y="0"/>
                  </a:moveTo>
                  <a:cubicBezTo>
                    <a:pt x="137" y="0"/>
                    <a:pt x="13" y="125"/>
                    <a:pt x="1" y="284"/>
                  </a:cubicBezTo>
                  <a:cubicBezTo>
                    <a:pt x="1" y="471"/>
                    <a:pt x="134" y="618"/>
                    <a:pt x="321" y="618"/>
                  </a:cubicBezTo>
                  <a:cubicBezTo>
                    <a:pt x="329" y="619"/>
                    <a:pt x="338" y="619"/>
                    <a:pt x="346" y="619"/>
                  </a:cubicBezTo>
                  <a:cubicBezTo>
                    <a:pt x="498" y="619"/>
                    <a:pt x="643" y="503"/>
                    <a:pt x="655" y="338"/>
                  </a:cubicBezTo>
                  <a:cubicBezTo>
                    <a:pt x="655" y="151"/>
                    <a:pt x="508" y="4"/>
                    <a:pt x="335" y="4"/>
                  </a:cubicBezTo>
                  <a:cubicBezTo>
                    <a:pt x="320" y="1"/>
                    <a:pt x="305" y="0"/>
                    <a:pt x="291"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1679;p34">
              <a:extLst>
                <a:ext uri="{FF2B5EF4-FFF2-40B4-BE49-F238E27FC236}">
                  <a16:creationId xmlns:a16="http://schemas.microsoft.com/office/drawing/2014/main" id="{40875186-757B-4CA1-8FEA-A5785098B89B}"/>
                </a:ext>
              </a:extLst>
            </p:cNvPr>
            <p:cNvSpPr/>
            <p:nvPr/>
          </p:nvSpPr>
          <p:spPr>
            <a:xfrm>
              <a:off x="3654500" y="3245625"/>
              <a:ext cx="33425" cy="8850"/>
            </a:xfrm>
            <a:custGeom>
              <a:avLst/>
              <a:gdLst/>
              <a:ahLst/>
              <a:cxnLst/>
              <a:rect l="l" t="t" r="r" b="b"/>
              <a:pathLst>
                <a:path w="1337" h="354" extrusionOk="0">
                  <a:moveTo>
                    <a:pt x="641" y="0"/>
                  </a:moveTo>
                  <a:cubicBezTo>
                    <a:pt x="468" y="0"/>
                    <a:pt x="294" y="67"/>
                    <a:pt x="147" y="174"/>
                  </a:cubicBezTo>
                  <a:cubicBezTo>
                    <a:pt x="27" y="254"/>
                    <a:pt x="0" y="321"/>
                    <a:pt x="13" y="348"/>
                  </a:cubicBezTo>
                  <a:cubicBezTo>
                    <a:pt x="17" y="351"/>
                    <a:pt x="23" y="353"/>
                    <a:pt x="31" y="353"/>
                  </a:cubicBezTo>
                  <a:cubicBezTo>
                    <a:pt x="101" y="353"/>
                    <a:pt x="323" y="213"/>
                    <a:pt x="619" y="213"/>
                  </a:cubicBezTo>
                  <a:cubicBezTo>
                    <a:pt x="631" y="213"/>
                    <a:pt x="643" y="214"/>
                    <a:pt x="655" y="214"/>
                  </a:cubicBezTo>
                  <a:cubicBezTo>
                    <a:pt x="956" y="214"/>
                    <a:pt x="1187" y="344"/>
                    <a:pt x="1269" y="344"/>
                  </a:cubicBezTo>
                  <a:cubicBezTo>
                    <a:pt x="1282" y="344"/>
                    <a:pt x="1291" y="341"/>
                    <a:pt x="1296" y="334"/>
                  </a:cubicBezTo>
                  <a:cubicBezTo>
                    <a:pt x="1336" y="294"/>
                    <a:pt x="1269" y="241"/>
                    <a:pt x="1162" y="161"/>
                  </a:cubicBezTo>
                  <a:cubicBezTo>
                    <a:pt x="1002" y="54"/>
                    <a:pt x="828" y="0"/>
                    <a:pt x="641"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1680;p34">
              <a:extLst>
                <a:ext uri="{FF2B5EF4-FFF2-40B4-BE49-F238E27FC236}">
                  <a16:creationId xmlns:a16="http://schemas.microsoft.com/office/drawing/2014/main" id="{F7CFE0A7-381C-4387-9959-990D178A86FD}"/>
                </a:ext>
              </a:extLst>
            </p:cNvPr>
            <p:cNvSpPr/>
            <p:nvPr/>
          </p:nvSpPr>
          <p:spPr>
            <a:xfrm>
              <a:off x="3740325" y="3258900"/>
              <a:ext cx="16400" cy="15500"/>
            </a:xfrm>
            <a:custGeom>
              <a:avLst/>
              <a:gdLst/>
              <a:ahLst/>
              <a:cxnLst/>
              <a:rect l="l" t="t" r="r" b="b"/>
              <a:pathLst>
                <a:path w="656" h="620" extrusionOk="0">
                  <a:moveTo>
                    <a:pt x="291" y="0"/>
                  </a:moveTo>
                  <a:cubicBezTo>
                    <a:pt x="137" y="0"/>
                    <a:pt x="13" y="125"/>
                    <a:pt x="1" y="284"/>
                  </a:cubicBezTo>
                  <a:cubicBezTo>
                    <a:pt x="1" y="471"/>
                    <a:pt x="134" y="618"/>
                    <a:pt x="321" y="618"/>
                  </a:cubicBezTo>
                  <a:cubicBezTo>
                    <a:pt x="330" y="619"/>
                    <a:pt x="339" y="619"/>
                    <a:pt x="348" y="619"/>
                  </a:cubicBezTo>
                  <a:cubicBezTo>
                    <a:pt x="510" y="619"/>
                    <a:pt x="643" y="503"/>
                    <a:pt x="655" y="338"/>
                  </a:cubicBezTo>
                  <a:cubicBezTo>
                    <a:pt x="655" y="151"/>
                    <a:pt x="522" y="4"/>
                    <a:pt x="335" y="4"/>
                  </a:cubicBezTo>
                  <a:cubicBezTo>
                    <a:pt x="320" y="1"/>
                    <a:pt x="305" y="0"/>
                    <a:pt x="291"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1681;p34">
              <a:extLst>
                <a:ext uri="{FF2B5EF4-FFF2-40B4-BE49-F238E27FC236}">
                  <a16:creationId xmlns:a16="http://schemas.microsoft.com/office/drawing/2014/main" id="{0BB81F6D-6D8D-44AB-85F3-F267EBB4F274}"/>
                </a:ext>
              </a:extLst>
            </p:cNvPr>
            <p:cNvSpPr/>
            <p:nvPr/>
          </p:nvSpPr>
          <p:spPr>
            <a:xfrm>
              <a:off x="3740000" y="3247275"/>
              <a:ext cx="33425" cy="8875"/>
            </a:xfrm>
            <a:custGeom>
              <a:avLst/>
              <a:gdLst/>
              <a:ahLst/>
              <a:cxnLst/>
              <a:rect l="l" t="t" r="r" b="b"/>
              <a:pathLst>
                <a:path w="1337" h="355" extrusionOk="0">
                  <a:moveTo>
                    <a:pt x="655" y="1"/>
                  </a:moveTo>
                  <a:cubicBezTo>
                    <a:pt x="468" y="1"/>
                    <a:pt x="294" y="68"/>
                    <a:pt x="147" y="175"/>
                  </a:cubicBezTo>
                  <a:cubicBezTo>
                    <a:pt x="41" y="255"/>
                    <a:pt x="0" y="322"/>
                    <a:pt x="27" y="348"/>
                  </a:cubicBezTo>
                  <a:cubicBezTo>
                    <a:pt x="31" y="352"/>
                    <a:pt x="37" y="354"/>
                    <a:pt x="44" y="354"/>
                  </a:cubicBezTo>
                  <a:cubicBezTo>
                    <a:pt x="115" y="354"/>
                    <a:pt x="341" y="201"/>
                    <a:pt x="655" y="201"/>
                  </a:cubicBezTo>
                  <a:cubicBezTo>
                    <a:pt x="967" y="201"/>
                    <a:pt x="1214" y="341"/>
                    <a:pt x="1281" y="341"/>
                  </a:cubicBezTo>
                  <a:cubicBezTo>
                    <a:pt x="1288" y="341"/>
                    <a:pt x="1294" y="339"/>
                    <a:pt x="1296" y="335"/>
                  </a:cubicBezTo>
                  <a:cubicBezTo>
                    <a:pt x="1337" y="308"/>
                    <a:pt x="1283" y="241"/>
                    <a:pt x="1163" y="175"/>
                  </a:cubicBezTo>
                  <a:cubicBezTo>
                    <a:pt x="1016" y="68"/>
                    <a:pt x="842" y="1"/>
                    <a:pt x="655"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1682;p34">
              <a:extLst>
                <a:ext uri="{FF2B5EF4-FFF2-40B4-BE49-F238E27FC236}">
                  <a16:creationId xmlns:a16="http://schemas.microsoft.com/office/drawing/2014/main" id="{E1E471BF-9D76-46DF-856F-1E9E2B47EB24}"/>
                </a:ext>
              </a:extLst>
            </p:cNvPr>
            <p:cNvSpPr/>
            <p:nvPr/>
          </p:nvSpPr>
          <p:spPr>
            <a:xfrm>
              <a:off x="3686550" y="3247950"/>
              <a:ext cx="27425" cy="73025"/>
            </a:xfrm>
            <a:custGeom>
              <a:avLst/>
              <a:gdLst/>
              <a:ahLst/>
              <a:cxnLst/>
              <a:rect l="l" t="t" r="r" b="b"/>
              <a:pathLst>
                <a:path w="1097" h="2921" extrusionOk="0">
                  <a:moveTo>
                    <a:pt x="1055" y="1"/>
                  </a:moveTo>
                  <a:cubicBezTo>
                    <a:pt x="1011" y="1"/>
                    <a:pt x="692" y="757"/>
                    <a:pt x="321" y="1724"/>
                  </a:cubicBezTo>
                  <a:cubicBezTo>
                    <a:pt x="241" y="1965"/>
                    <a:pt x="161" y="2192"/>
                    <a:pt x="68" y="2406"/>
                  </a:cubicBezTo>
                  <a:cubicBezTo>
                    <a:pt x="14" y="2513"/>
                    <a:pt x="1" y="2633"/>
                    <a:pt x="27" y="2753"/>
                  </a:cubicBezTo>
                  <a:cubicBezTo>
                    <a:pt x="54" y="2820"/>
                    <a:pt x="108" y="2860"/>
                    <a:pt x="174" y="2887"/>
                  </a:cubicBezTo>
                  <a:cubicBezTo>
                    <a:pt x="214" y="2900"/>
                    <a:pt x="268" y="2900"/>
                    <a:pt x="321" y="2900"/>
                  </a:cubicBezTo>
                  <a:cubicBezTo>
                    <a:pt x="415" y="2913"/>
                    <a:pt x="512" y="2920"/>
                    <a:pt x="609" y="2920"/>
                  </a:cubicBezTo>
                  <a:cubicBezTo>
                    <a:pt x="705" y="2920"/>
                    <a:pt x="802" y="2913"/>
                    <a:pt x="896" y="2900"/>
                  </a:cubicBezTo>
                  <a:cubicBezTo>
                    <a:pt x="709" y="2847"/>
                    <a:pt x="522" y="2806"/>
                    <a:pt x="335" y="2806"/>
                  </a:cubicBezTo>
                  <a:cubicBezTo>
                    <a:pt x="241" y="2806"/>
                    <a:pt x="161" y="2780"/>
                    <a:pt x="148" y="2713"/>
                  </a:cubicBezTo>
                  <a:cubicBezTo>
                    <a:pt x="134" y="2619"/>
                    <a:pt x="148" y="2526"/>
                    <a:pt x="201" y="2446"/>
                  </a:cubicBezTo>
                  <a:cubicBezTo>
                    <a:pt x="281" y="2232"/>
                    <a:pt x="375" y="2005"/>
                    <a:pt x="468" y="1778"/>
                  </a:cubicBezTo>
                  <a:cubicBezTo>
                    <a:pt x="829" y="802"/>
                    <a:pt x="1096" y="14"/>
                    <a:pt x="1056" y="1"/>
                  </a:cubicBezTo>
                  <a:cubicBezTo>
                    <a:pt x="1056" y="1"/>
                    <a:pt x="1055" y="1"/>
                    <a:pt x="1055"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1683;p34">
              <a:extLst>
                <a:ext uri="{FF2B5EF4-FFF2-40B4-BE49-F238E27FC236}">
                  <a16:creationId xmlns:a16="http://schemas.microsoft.com/office/drawing/2014/main" id="{8760BB29-BFA9-45FA-ABA5-E233AF0924BA}"/>
                </a:ext>
              </a:extLst>
            </p:cNvPr>
            <p:cNvSpPr/>
            <p:nvPr/>
          </p:nvSpPr>
          <p:spPr>
            <a:xfrm>
              <a:off x="3702925" y="3401275"/>
              <a:ext cx="84525" cy="38000"/>
            </a:xfrm>
            <a:custGeom>
              <a:avLst/>
              <a:gdLst/>
              <a:ahLst/>
              <a:cxnLst/>
              <a:rect l="l" t="t" r="r" b="b"/>
              <a:pathLst>
                <a:path w="3381" h="1520" extrusionOk="0">
                  <a:moveTo>
                    <a:pt x="3381" y="0"/>
                  </a:moveTo>
                  <a:lnTo>
                    <a:pt x="3381" y="0"/>
                  </a:lnTo>
                  <a:cubicBezTo>
                    <a:pt x="2386" y="589"/>
                    <a:pt x="1237" y="909"/>
                    <a:pt x="72" y="909"/>
                  </a:cubicBezTo>
                  <a:cubicBezTo>
                    <a:pt x="48" y="909"/>
                    <a:pt x="24" y="909"/>
                    <a:pt x="0" y="909"/>
                  </a:cubicBezTo>
                  <a:lnTo>
                    <a:pt x="0" y="909"/>
                  </a:lnTo>
                  <a:lnTo>
                    <a:pt x="40" y="1497"/>
                  </a:lnTo>
                  <a:cubicBezTo>
                    <a:pt x="204" y="1512"/>
                    <a:pt x="360" y="1520"/>
                    <a:pt x="510" y="1520"/>
                  </a:cubicBezTo>
                  <a:cubicBezTo>
                    <a:pt x="2668" y="1520"/>
                    <a:pt x="3381" y="0"/>
                    <a:pt x="3381" y="0"/>
                  </a:cubicBezTo>
                  <a:close/>
                </a:path>
              </a:pathLst>
            </a:custGeom>
            <a:solidFill>
              <a:srgbClr val="AA65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1684;p34">
              <a:extLst>
                <a:ext uri="{FF2B5EF4-FFF2-40B4-BE49-F238E27FC236}">
                  <a16:creationId xmlns:a16="http://schemas.microsoft.com/office/drawing/2014/main" id="{E16088BD-78EB-499D-A455-639E9D9EA9C6}"/>
                </a:ext>
              </a:extLst>
            </p:cNvPr>
            <p:cNvSpPr/>
            <p:nvPr/>
          </p:nvSpPr>
          <p:spPr>
            <a:xfrm>
              <a:off x="3711600" y="3335700"/>
              <a:ext cx="27750" cy="19350"/>
            </a:xfrm>
            <a:custGeom>
              <a:avLst/>
              <a:gdLst/>
              <a:ahLst/>
              <a:cxnLst/>
              <a:rect l="l" t="t" r="r" b="b"/>
              <a:pathLst>
                <a:path w="1110" h="774" extrusionOk="0">
                  <a:moveTo>
                    <a:pt x="529" y="0"/>
                  </a:moveTo>
                  <a:cubicBezTo>
                    <a:pt x="341" y="0"/>
                    <a:pt x="159" y="90"/>
                    <a:pt x="41" y="232"/>
                  </a:cubicBezTo>
                  <a:lnTo>
                    <a:pt x="27" y="245"/>
                  </a:lnTo>
                  <a:cubicBezTo>
                    <a:pt x="1" y="285"/>
                    <a:pt x="1" y="339"/>
                    <a:pt x="27" y="379"/>
                  </a:cubicBezTo>
                  <a:cubicBezTo>
                    <a:pt x="54" y="419"/>
                    <a:pt x="81" y="446"/>
                    <a:pt x="121" y="486"/>
                  </a:cubicBezTo>
                  <a:cubicBezTo>
                    <a:pt x="255" y="592"/>
                    <a:pt x="402" y="686"/>
                    <a:pt x="575" y="753"/>
                  </a:cubicBezTo>
                  <a:cubicBezTo>
                    <a:pt x="617" y="767"/>
                    <a:pt x="661" y="774"/>
                    <a:pt x="703" y="774"/>
                  </a:cubicBezTo>
                  <a:cubicBezTo>
                    <a:pt x="823" y="774"/>
                    <a:pt x="941" y="721"/>
                    <a:pt x="1030" y="633"/>
                  </a:cubicBezTo>
                  <a:cubicBezTo>
                    <a:pt x="1110" y="499"/>
                    <a:pt x="1096" y="339"/>
                    <a:pt x="1003" y="218"/>
                  </a:cubicBezTo>
                  <a:cubicBezTo>
                    <a:pt x="909" y="98"/>
                    <a:pt x="762" y="18"/>
                    <a:pt x="602" y="5"/>
                  </a:cubicBezTo>
                  <a:cubicBezTo>
                    <a:pt x="578" y="2"/>
                    <a:pt x="553" y="0"/>
                    <a:pt x="529" y="0"/>
                  </a:cubicBezTo>
                  <a:close/>
                </a:path>
              </a:pathLst>
            </a:custGeom>
            <a:solidFill>
              <a:srgbClr val="AA65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1685;p34">
              <a:extLst>
                <a:ext uri="{FF2B5EF4-FFF2-40B4-BE49-F238E27FC236}">
                  <a16:creationId xmlns:a16="http://schemas.microsoft.com/office/drawing/2014/main" id="{B7688C67-31A6-4DA7-81A2-73D5CD2224EA}"/>
                </a:ext>
              </a:extLst>
            </p:cNvPr>
            <p:cNvSpPr/>
            <p:nvPr/>
          </p:nvSpPr>
          <p:spPr>
            <a:xfrm>
              <a:off x="3706600" y="3326450"/>
              <a:ext cx="29750" cy="25100"/>
            </a:xfrm>
            <a:custGeom>
              <a:avLst/>
              <a:gdLst/>
              <a:ahLst/>
              <a:cxnLst/>
              <a:rect l="l" t="t" r="r" b="b"/>
              <a:pathLst>
                <a:path w="1190" h="1004" extrusionOk="0">
                  <a:moveTo>
                    <a:pt x="1123" y="1"/>
                  </a:moveTo>
                  <a:cubicBezTo>
                    <a:pt x="1056" y="1"/>
                    <a:pt x="1056" y="388"/>
                    <a:pt x="735" y="655"/>
                  </a:cubicBezTo>
                  <a:cubicBezTo>
                    <a:pt x="415" y="922"/>
                    <a:pt x="14" y="882"/>
                    <a:pt x="0" y="936"/>
                  </a:cubicBezTo>
                  <a:cubicBezTo>
                    <a:pt x="0" y="949"/>
                    <a:pt x="94" y="1003"/>
                    <a:pt x="268" y="1003"/>
                  </a:cubicBezTo>
                  <a:cubicBezTo>
                    <a:pt x="283" y="1004"/>
                    <a:pt x="299" y="1004"/>
                    <a:pt x="314" y="1004"/>
                  </a:cubicBezTo>
                  <a:cubicBezTo>
                    <a:pt x="514" y="1004"/>
                    <a:pt x="720" y="926"/>
                    <a:pt x="869" y="802"/>
                  </a:cubicBezTo>
                  <a:cubicBezTo>
                    <a:pt x="1042" y="655"/>
                    <a:pt x="1149" y="468"/>
                    <a:pt x="1163" y="254"/>
                  </a:cubicBezTo>
                  <a:cubicBezTo>
                    <a:pt x="1189" y="94"/>
                    <a:pt x="1149" y="1"/>
                    <a:pt x="1123"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1686;p34">
              <a:extLst>
                <a:ext uri="{FF2B5EF4-FFF2-40B4-BE49-F238E27FC236}">
                  <a16:creationId xmlns:a16="http://schemas.microsoft.com/office/drawing/2014/main" id="{D2AA3131-707C-4B61-BCC6-A659DC214227}"/>
                </a:ext>
              </a:extLst>
            </p:cNvPr>
            <p:cNvSpPr/>
            <p:nvPr/>
          </p:nvSpPr>
          <p:spPr>
            <a:xfrm>
              <a:off x="3738000" y="3215250"/>
              <a:ext cx="40775" cy="11750"/>
            </a:xfrm>
            <a:custGeom>
              <a:avLst/>
              <a:gdLst/>
              <a:ahLst/>
              <a:cxnLst/>
              <a:rect l="l" t="t" r="r" b="b"/>
              <a:pathLst>
                <a:path w="1631" h="470" extrusionOk="0">
                  <a:moveTo>
                    <a:pt x="657" y="0"/>
                  </a:moveTo>
                  <a:cubicBezTo>
                    <a:pt x="513" y="0"/>
                    <a:pt x="367" y="24"/>
                    <a:pt x="227" y="80"/>
                  </a:cubicBezTo>
                  <a:cubicBezTo>
                    <a:pt x="80" y="146"/>
                    <a:pt x="0" y="213"/>
                    <a:pt x="14" y="253"/>
                  </a:cubicBezTo>
                  <a:cubicBezTo>
                    <a:pt x="54" y="360"/>
                    <a:pt x="401" y="307"/>
                    <a:pt x="802" y="360"/>
                  </a:cubicBezTo>
                  <a:cubicBezTo>
                    <a:pt x="1110" y="400"/>
                    <a:pt x="1373" y="469"/>
                    <a:pt x="1510" y="469"/>
                  </a:cubicBezTo>
                  <a:cubicBezTo>
                    <a:pt x="1558" y="469"/>
                    <a:pt x="1590" y="461"/>
                    <a:pt x="1604" y="440"/>
                  </a:cubicBezTo>
                  <a:cubicBezTo>
                    <a:pt x="1630" y="400"/>
                    <a:pt x="1563" y="307"/>
                    <a:pt x="1430" y="213"/>
                  </a:cubicBezTo>
                  <a:cubicBezTo>
                    <a:pt x="1256" y="93"/>
                    <a:pt x="1056" y="26"/>
                    <a:pt x="842" y="13"/>
                  </a:cubicBezTo>
                  <a:cubicBezTo>
                    <a:pt x="781" y="5"/>
                    <a:pt x="719" y="0"/>
                    <a:pt x="657"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1687;p34">
              <a:extLst>
                <a:ext uri="{FF2B5EF4-FFF2-40B4-BE49-F238E27FC236}">
                  <a16:creationId xmlns:a16="http://schemas.microsoft.com/office/drawing/2014/main" id="{6503C9E6-1B1A-45DC-A038-F3CC8E13FB58}"/>
                </a:ext>
              </a:extLst>
            </p:cNvPr>
            <p:cNvSpPr/>
            <p:nvPr/>
          </p:nvSpPr>
          <p:spPr>
            <a:xfrm>
              <a:off x="3657500" y="3220175"/>
              <a:ext cx="30750" cy="9650"/>
            </a:xfrm>
            <a:custGeom>
              <a:avLst/>
              <a:gdLst/>
              <a:ahLst/>
              <a:cxnLst/>
              <a:rect l="l" t="t" r="r" b="b"/>
              <a:pathLst>
                <a:path w="1230" h="386" extrusionOk="0">
                  <a:moveTo>
                    <a:pt x="654" y="1"/>
                  </a:moveTo>
                  <a:cubicBezTo>
                    <a:pt x="637" y="1"/>
                    <a:pt x="619" y="1"/>
                    <a:pt x="602" y="3"/>
                  </a:cubicBezTo>
                  <a:cubicBezTo>
                    <a:pt x="428" y="3"/>
                    <a:pt x="268" y="70"/>
                    <a:pt x="134" y="163"/>
                  </a:cubicBezTo>
                  <a:cubicBezTo>
                    <a:pt x="27" y="230"/>
                    <a:pt x="0" y="310"/>
                    <a:pt x="27" y="350"/>
                  </a:cubicBezTo>
                  <a:cubicBezTo>
                    <a:pt x="45" y="377"/>
                    <a:pt x="83" y="386"/>
                    <a:pt x="138" y="386"/>
                  </a:cubicBezTo>
                  <a:cubicBezTo>
                    <a:pt x="247" y="386"/>
                    <a:pt x="419" y="350"/>
                    <a:pt x="615" y="350"/>
                  </a:cubicBezTo>
                  <a:cubicBezTo>
                    <a:pt x="783" y="350"/>
                    <a:pt x="933" y="368"/>
                    <a:pt x="1042" y="368"/>
                  </a:cubicBezTo>
                  <a:cubicBezTo>
                    <a:pt x="1123" y="368"/>
                    <a:pt x="1180" y="358"/>
                    <a:pt x="1203" y="323"/>
                  </a:cubicBezTo>
                  <a:cubicBezTo>
                    <a:pt x="1230" y="283"/>
                    <a:pt x="1189" y="203"/>
                    <a:pt x="1083" y="136"/>
                  </a:cubicBezTo>
                  <a:cubicBezTo>
                    <a:pt x="951" y="52"/>
                    <a:pt x="808" y="1"/>
                    <a:pt x="654"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1688;p34">
              <a:extLst>
                <a:ext uri="{FF2B5EF4-FFF2-40B4-BE49-F238E27FC236}">
                  <a16:creationId xmlns:a16="http://schemas.microsoft.com/office/drawing/2014/main" id="{2082AC44-7958-495A-A22E-F3D39F9CDDB8}"/>
                </a:ext>
              </a:extLst>
            </p:cNvPr>
            <p:cNvSpPr/>
            <p:nvPr/>
          </p:nvSpPr>
          <p:spPr>
            <a:xfrm>
              <a:off x="3711600" y="3127700"/>
              <a:ext cx="220475" cy="329325"/>
            </a:xfrm>
            <a:custGeom>
              <a:avLst/>
              <a:gdLst/>
              <a:ahLst/>
              <a:cxnLst/>
              <a:rect l="l" t="t" r="r" b="b"/>
              <a:pathLst>
                <a:path w="8819" h="13173" extrusionOk="0">
                  <a:moveTo>
                    <a:pt x="1" y="1"/>
                  </a:moveTo>
                  <a:lnTo>
                    <a:pt x="1" y="1"/>
                  </a:lnTo>
                  <a:cubicBezTo>
                    <a:pt x="308" y="1577"/>
                    <a:pt x="1457" y="2847"/>
                    <a:pt x="3007" y="3301"/>
                  </a:cubicBezTo>
                  <a:cubicBezTo>
                    <a:pt x="3087" y="3835"/>
                    <a:pt x="3167" y="4397"/>
                    <a:pt x="3448" y="4864"/>
                  </a:cubicBezTo>
                  <a:cubicBezTo>
                    <a:pt x="3703" y="5289"/>
                    <a:pt x="4167" y="5637"/>
                    <a:pt x="4651" y="5637"/>
                  </a:cubicBezTo>
                  <a:cubicBezTo>
                    <a:pt x="4699" y="5637"/>
                    <a:pt x="4748" y="5633"/>
                    <a:pt x="4797" y="5626"/>
                  </a:cubicBezTo>
                  <a:lnTo>
                    <a:pt x="4797" y="5626"/>
                  </a:lnTo>
                  <a:cubicBezTo>
                    <a:pt x="4437" y="6280"/>
                    <a:pt x="3889" y="7229"/>
                    <a:pt x="4062" y="7964"/>
                  </a:cubicBezTo>
                  <a:cubicBezTo>
                    <a:pt x="4236" y="8699"/>
                    <a:pt x="4557" y="8966"/>
                    <a:pt x="5225" y="9540"/>
                  </a:cubicBezTo>
                  <a:cubicBezTo>
                    <a:pt x="4704" y="9901"/>
                    <a:pt x="4503" y="10035"/>
                    <a:pt x="4196" y="10596"/>
                  </a:cubicBezTo>
                  <a:cubicBezTo>
                    <a:pt x="3889" y="11157"/>
                    <a:pt x="4062" y="12266"/>
                    <a:pt x="4490" y="12734"/>
                  </a:cubicBezTo>
                  <a:cubicBezTo>
                    <a:pt x="4749" y="13034"/>
                    <a:pt x="5148" y="13173"/>
                    <a:pt x="5552" y="13173"/>
                  </a:cubicBezTo>
                  <a:cubicBezTo>
                    <a:pt x="5794" y="13173"/>
                    <a:pt x="6038" y="13123"/>
                    <a:pt x="6254" y="13028"/>
                  </a:cubicBezTo>
                  <a:cubicBezTo>
                    <a:pt x="6841" y="12760"/>
                    <a:pt x="7269" y="12239"/>
                    <a:pt x="7590" y="11692"/>
                  </a:cubicBezTo>
                  <a:cubicBezTo>
                    <a:pt x="8672" y="9848"/>
                    <a:pt x="8819" y="7616"/>
                    <a:pt x="8618" y="5492"/>
                  </a:cubicBezTo>
                  <a:cubicBezTo>
                    <a:pt x="8525" y="4503"/>
                    <a:pt x="8351" y="3488"/>
                    <a:pt x="7790" y="2673"/>
                  </a:cubicBezTo>
                  <a:cubicBezTo>
                    <a:pt x="7175" y="1818"/>
                    <a:pt x="6214" y="1283"/>
                    <a:pt x="5225" y="909"/>
                  </a:cubicBezTo>
                  <a:cubicBezTo>
                    <a:pt x="3722" y="334"/>
                    <a:pt x="2116" y="40"/>
                    <a:pt x="509" y="40"/>
                  </a:cubicBezTo>
                  <a:cubicBezTo>
                    <a:pt x="473" y="40"/>
                    <a:pt x="437" y="41"/>
                    <a:pt x="402" y="41"/>
                  </a:cubicBezTo>
                  <a:lnTo>
                    <a:pt x="1"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1689;p34">
              <a:extLst>
                <a:ext uri="{FF2B5EF4-FFF2-40B4-BE49-F238E27FC236}">
                  <a16:creationId xmlns:a16="http://schemas.microsoft.com/office/drawing/2014/main" id="{D53AF765-6D7E-4BFC-B6C7-3CBABA29A84D}"/>
                </a:ext>
              </a:extLst>
            </p:cNvPr>
            <p:cNvSpPr/>
            <p:nvPr/>
          </p:nvSpPr>
          <p:spPr>
            <a:xfrm>
              <a:off x="3599800" y="3129875"/>
              <a:ext cx="137225" cy="85525"/>
            </a:xfrm>
            <a:custGeom>
              <a:avLst/>
              <a:gdLst/>
              <a:ahLst/>
              <a:cxnLst/>
              <a:rect l="l" t="t" r="r" b="b"/>
              <a:pathLst>
                <a:path w="5489" h="3421" extrusionOk="0">
                  <a:moveTo>
                    <a:pt x="4016" y="0"/>
                  </a:moveTo>
                  <a:cubicBezTo>
                    <a:pt x="3818" y="0"/>
                    <a:pt x="3620" y="38"/>
                    <a:pt x="3431" y="114"/>
                  </a:cubicBezTo>
                  <a:cubicBezTo>
                    <a:pt x="2950" y="315"/>
                    <a:pt x="2549" y="689"/>
                    <a:pt x="2308" y="1156"/>
                  </a:cubicBezTo>
                  <a:cubicBezTo>
                    <a:pt x="2077" y="977"/>
                    <a:pt x="1834" y="900"/>
                    <a:pt x="1603" y="900"/>
                  </a:cubicBezTo>
                  <a:cubicBezTo>
                    <a:pt x="714" y="900"/>
                    <a:pt x="1" y="2037"/>
                    <a:pt x="785" y="2853"/>
                  </a:cubicBezTo>
                  <a:lnTo>
                    <a:pt x="505" y="2933"/>
                  </a:lnTo>
                  <a:cubicBezTo>
                    <a:pt x="797" y="3267"/>
                    <a:pt x="1186" y="3421"/>
                    <a:pt x="1569" y="3421"/>
                  </a:cubicBezTo>
                  <a:cubicBezTo>
                    <a:pt x="2184" y="3421"/>
                    <a:pt x="2785" y="3024"/>
                    <a:pt x="2950" y="2332"/>
                  </a:cubicBezTo>
                  <a:cubicBezTo>
                    <a:pt x="3213" y="2390"/>
                    <a:pt x="3475" y="2417"/>
                    <a:pt x="3741" y="2417"/>
                  </a:cubicBezTo>
                  <a:cubicBezTo>
                    <a:pt x="3908" y="2417"/>
                    <a:pt x="4076" y="2406"/>
                    <a:pt x="4246" y="2386"/>
                  </a:cubicBezTo>
                  <a:cubicBezTo>
                    <a:pt x="4673" y="2332"/>
                    <a:pt x="5061" y="2078"/>
                    <a:pt x="5274" y="1691"/>
                  </a:cubicBezTo>
                  <a:cubicBezTo>
                    <a:pt x="5488" y="1196"/>
                    <a:pt x="5341" y="622"/>
                    <a:pt x="4914" y="288"/>
                  </a:cubicBezTo>
                  <a:cubicBezTo>
                    <a:pt x="4650" y="98"/>
                    <a:pt x="4335" y="0"/>
                    <a:pt x="4016"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1690;p34">
              <a:extLst>
                <a:ext uri="{FF2B5EF4-FFF2-40B4-BE49-F238E27FC236}">
                  <a16:creationId xmlns:a16="http://schemas.microsoft.com/office/drawing/2014/main" id="{8EBDFCBC-ABEA-4CE0-8375-3F6EE1D09B71}"/>
                </a:ext>
              </a:extLst>
            </p:cNvPr>
            <p:cNvSpPr/>
            <p:nvPr/>
          </p:nvSpPr>
          <p:spPr>
            <a:xfrm>
              <a:off x="3738650" y="3111450"/>
              <a:ext cx="182400" cy="70400"/>
            </a:xfrm>
            <a:custGeom>
              <a:avLst/>
              <a:gdLst/>
              <a:ahLst/>
              <a:cxnLst/>
              <a:rect l="l" t="t" r="r" b="b"/>
              <a:pathLst>
                <a:path w="7296" h="2816" extrusionOk="0">
                  <a:moveTo>
                    <a:pt x="1605" y="1"/>
                  </a:moveTo>
                  <a:cubicBezTo>
                    <a:pt x="1350" y="1"/>
                    <a:pt x="1094" y="61"/>
                    <a:pt x="856" y="183"/>
                  </a:cubicBezTo>
                  <a:cubicBezTo>
                    <a:pt x="535" y="344"/>
                    <a:pt x="282" y="611"/>
                    <a:pt x="121" y="931"/>
                  </a:cubicBezTo>
                  <a:cubicBezTo>
                    <a:pt x="81" y="1012"/>
                    <a:pt x="54" y="1105"/>
                    <a:pt x="28" y="1199"/>
                  </a:cubicBezTo>
                  <a:cubicBezTo>
                    <a:pt x="14" y="1265"/>
                    <a:pt x="1" y="1292"/>
                    <a:pt x="14" y="1306"/>
                  </a:cubicBezTo>
                  <a:cubicBezTo>
                    <a:pt x="28" y="1306"/>
                    <a:pt x="68" y="1172"/>
                    <a:pt x="188" y="972"/>
                  </a:cubicBezTo>
                  <a:cubicBezTo>
                    <a:pt x="348" y="678"/>
                    <a:pt x="602" y="437"/>
                    <a:pt x="910" y="303"/>
                  </a:cubicBezTo>
                  <a:cubicBezTo>
                    <a:pt x="1117" y="206"/>
                    <a:pt x="1340" y="159"/>
                    <a:pt x="1564" y="159"/>
                  </a:cubicBezTo>
                  <a:cubicBezTo>
                    <a:pt x="1832" y="159"/>
                    <a:pt x="2099" y="226"/>
                    <a:pt x="2339" y="357"/>
                  </a:cubicBezTo>
                  <a:cubicBezTo>
                    <a:pt x="2593" y="477"/>
                    <a:pt x="2767" y="704"/>
                    <a:pt x="3007" y="945"/>
                  </a:cubicBezTo>
                  <a:cubicBezTo>
                    <a:pt x="3114" y="1065"/>
                    <a:pt x="3261" y="1172"/>
                    <a:pt x="3421" y="1239"/>
                  </a:cubicBezTo>
                  <a:cubicBezTo>
                    <a:pt x="3513" y="1274"/>
                    <a:pt x="3608" y="1291"/>
                    <a:pt x="3704" y="1291"/>
                  </a:cubicBezTo>
                  <a:cubicBezTo>
                    <a:pt x="3789" y="1291"/>
                    <a:pt x="3874" y="1277"/>
                    <a:pt x="3956" y="1252"/>
                  </a:cubicBezTo>
                  <a:cubicBezTo>
                    <a:pt x="4303" y="1145"/>
                    <a:pt x="4557" y="931"/>
                    <a:pt x="4838" y="811"/>
                  </a:cubicBezTo>
                  <a:cubicBezTo>
                    <a:pt x="5038" y="721"/>
                    <a:pt x="5246" y="676"/>
                    <a:pt x="5461" y="676"/>
                  </a:cubicBezTo>
                  <a:cubicBezTo>
                    <a:pt x="5533" y="676"/>
                    <a:pt x="5606" y="681"/>
                    <a:pt x="5679" y="691"/>
                  </a:cubicBezTo>
                  <a:cubicBezTo>
                    <a:pt x="6174" y="771"/>
                    <a:pt x="6601" y="1052"/>
                    <a:pt x="6868" y="1479"/>
                  </a:cubicBezTo>
                  <a:cubicBezTo>
                    <a:pt x="7055" y="1773"/>
                    <a:pt x="7162" y="2094"/>
                    <a:pt x="7202" y="2428"/>
                  </a:cubicBezTo>
                  <a:cubicBezTo>
                    <a:pt x="7243" y="2668"/>
                    <a:pt x="7229" y="2815"/>
                    <a:pt x="7243" y="2815"/>
                  </a:cubicBezTo>
                  <a:cubicBezTo>
                    <a:pt x="7283" y="2682"/>
                    <a:pt x="7296" y="2548"/>
                    <a:pt x="7283" y="2401"/>
                  </a:cubicBezTo>
                  <a:cubicBezTo>
                    <a:pt x="7256" y="2054"/>
                    <a:pt x="7149" y="1706"/>
                    <a:pt x="6975" y="1399"/>
                  </a:cubicBezTo>
                  <a:cubicBezTo>
                    <a:pt x="6695" y="931"/>
                    <a:pt x="6227" y="611"/>
                    <a:pt x="5693" y="531"/>
                  </a:cubicBezTo>
                  <a:cubicBezTo>
                    <a:pt x="5595" y="509"/>
                    <a:pt x="5494" y="499"/>
                    <a:pt x="5393" y="499"/>
                  </a:cubicBezTo>
                  <a:cubicBezTo>
                    <a:pt x="5176" y="499"/>
                    <a:pt x="4958" y="546"/>
                    <a:pt x="4757" y="637"/>
                  </a:cubicBezTo>
                  <a:cubicBezTo>
                    <a:pt x="4463" y="784"/>
                    <a:pt x="4196" y="998"/>
                    <a:pt x="3902" y="1078"/>
                  </a:cubicBezTo>
                  <a:cubicBezTo>
                    <a:pt x="3834" y="1097"/>
                    <a:pt x="3766" y="1107"/>
                    <a:pt x="3699" y="1107"/>
                  </a:cubicBezTo>
                  <a:cubicBezTo>
                    <a:pt x="3622" y="1107"/>
                    <a:pt x="3546" y="1094"/>
                    <a:pt x="3475" y="1065"/>
                  </a:cubicBezTo>
                  <a:cubicBezTo>
                    <a:pt x="3328" y="1012"/>
                    <a:pt x="3208" y="918"/>
                    <a:pt x="3114" y="811"/>
                  </a:cubicBezTo>
                  <a:cubicBezTo>
                    <a:pt x="2914" y="571"/>
                    <a:pt x="2673" y="370"/>
                    <a:pt x="2406" y="210"/>
                  </a:cubicBezTo>
                  <a:cubicBezTo>
                    <a:pt x="2156" y="71"/>
                    <a:pt x="1881" y="1"/>
                    <a:pt x="1605" y="1"/>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1691;p34">
              <a:extLst>
                <a:ext uri="{FF2B5EF4-FFF2-40B4-BE49-F238E27FC236}">
                  <a16:creationId xmlns:a16="http://schemas.microsoft.com/office/drawing/2014/main" id="{39FE6C35-9781-47C3-B0C8-C5A380466A53}"/>
                </a:ext>
              </a:extLst>
            </p:cNvPr>
            <p:cNvSpPr/>
            <p:nvPr/>
          </p:nvSpPr>
          <p:spPr>
            <a:xfrm>
              <a:off x="3775400" y="3172125"/>
              <a:ext cx="180075" cy="171750"/>
            </a:xfrm>
            <a:custGeom>
              <a:avLst/>
              <a:gdLst/>
              <a:ahLst/>
              <a:cxnLst/>
              <a:rect l="l" t="t" r="r" b="b"/>
              <a:pathLst>
                <a:path w="7203" h="6870" extrusionOk="0">
                  <a:moveTo>
                    <a:pt x="836" y="1"/>
                  </a:moveTo>
                  <a:cubicBezTo>
                    <a:pt x="722" y="1"/>
                    <a:pt x="609" y="14"/>
                    <a:pt x="495" y="41"/>
                  </a:cubicBezTo>
                  <a:cubicBezTo>
                    <a:pt x="361" y="81"/>
                    <a:pt x="228" y="134"/>
                    <a:pt x="108" y="215"/>
                  </a:cubicBezTo>
                  <a:cubicBezTo>
                    <a:pt x="67" y="228"/>
                    <a:pt x="27" y="268"/>
                    <a:pt x="1" y="308"/>
                  </a:cubicBezTo>
                  <a:cubicBezTo>
                    <a:pt x="161" y="215"/>
                    <a:pt x="335" y="134"/>
                    <a:pt x="508" y="94"/>
                  </a:cubicBezTo>
                  <a:cubicBezTo>
                    <a:pt x="602" y="77"/>
                    <a:pt x="698" y="67"/>
                    <a:pt x="793" y="67"/>
                  </a:cubicBezTo>
                  <a:cubicBezTo>
                    <a:pt x="915" y="67"/>
                    <a:pt x="1037" y="83"/>
                    <a:pt x="1150" y="121"/>
                  </a:cubicBezTo>
                  <a:cubicBezTo>
                    <a:pt x="1430" y="201"/>
                    <a:pt x="1671" y="375"/>
                    <a:pt x="1844" y="602"/>
                  </a:cubicBezTo>
                  <a:cubicBezTo>
                    <a:pt x="2045" y="856"/>
                    <a:pt x="2112" y="1217"/>
                    <a:pt x="2325" y="1564"/>
                  </a:cubicBezTo>
                  <a:cubicBezTo>
                    <a:pt x="2446" y="1751"/>
                    <a:pt x="2633" y="1898"/>
                    <a:pt x="2847" y="1951"/>
                  </a:cubicBezTo>
                  <a:cubicBezTo>
                    <a:pt x="2952" y="1970"/>
                    <a:pt x="3057" y="1980"/>
                    <a:pt x="3161" y="1980"/>
                  </a:cubicBezTo>
                  <a:cubicBezTo>
                    <a:pt x="3282" y="1980"/>
                    <a:pt x="3400" y="1967"/>
                    <a:pt x="3515" y="1938"/>
                  </a:cubicBezTo>
                  <a:cubicBezTo>
                    <a:pt x="3742" y="1898"/>
                    <a:pt x="3955" y="1831"/>
                    <a:pt x="4183" y="1805"/>
                  </a:cubicBezTo>
                  <a:cubicBezTo>
                    <a:pt x="4241" y="1794"/>
                    <a:pt x="4299" y="1789"/>
                    <a:pt x="4356" y="1789"/>
                  </a:cubicBezTo>
                  <a:cubicBezTo>
                    <a:pt x="4523" y="1789"/>
                    <a:pt x="4685" y="1832"/>
                    <a:pt x="4824" y="1911"/>
                  </a:cubicBezTo>
                  <a:cubicBezTo>
                    <a:pt x="5011" y="2045"/>
                    <a:pt x="5118" y="2259"/>
                    <a:pt x="5118" y="2486"/>
                  </a:cubicBezTo>
                  <a:cubicBezTo>
                    <a:pt x="5118" y="2726"/>
                    <a:pt x="5051" y="2967"/>
                    <a:pt x="4944" y="3194"/>
                  </a:cubicBezTo>
                  <a:lnTo>
                    <a:pt x="4877" y="3328"/>
                  </a:lnTo>
                  <a:lnTo>
                    <a:pt x="5024" y="3301"/>
                  </a:lnTo>
                  <a:cubicBezTo>
                    <a:pt x="5097" y="3293"/>
                    <a:pt x="5169" y="3289"/>
                    <a:pt x="5241" y="3289"/>
                  </a:cubicBezTo>
                  <a:cubicBezTo>
                    <a:pt x="5634" y="3289"/>
                    <a:pt x="6017" y="3411"/>
                    <a:pt x="6334" y="3648"/>
                  </a:cubicBezTo>
                  <a:cubicBezTo>
                    <a:pt x="6815" y="3982"/>
                    <a:pt x="7069" y="4543"/>
                    <a:pt x="7015" y="5118"/>
                  </a:cubicBezTo>
                  <a:cubicBezTo>
                    <a:pt x="6975" y="5652"/>
                    <a:pt x="6694" y="6147"/>
                    <a:pt x="6267" y="6454"/>
                  </a:cubicBezTo>
                  <a:cubicBezTo>
                    <a:pt x="6066" y="6601"/>
                    <a:pt x="5839" y="6681"/>
                    <a:pt x="5599" y="6708"/>
                  </a:cubicBezTo>
                  <a:cubicBezTo>
                    <a:pt x="5586" y="6709"/>
                    <a:pt x="5573" y="6709"/>
                    <a:pt x="5561" y="6709"/>
                  </a:cubicBezTo>
                  <a:cubicBezTo>
                    <a:pt x="5348" y="6709"/>
                    <a:pt x="5150" y="6604"/>
                    <a:pt x="5024" y="6427"/>
                  </a:cubicBezTo>
                  <a:cubicBezTo>
                    <a:pt x="4811" y="6080"/>
                    <a:pt x="4811" y="5626"/>
                    <a:pt x="5024" y="5265"/>
                  </a:cubicBezTo>
                  <a:cubicBezTo>
                    <a:pt x="5160" y="5025"/>
                    <a:pt x="5409" y="4883"/>
                    <a:pt x="5671" y="4883"/>
                  </a:cubicBezTo>
                  <a:cubicBezTo>
                    <a:pt x="5745" y="4883"/>
                    <a:pt x="5819" y="4894"/>
                    <a:pt x="5893" y="4918"/>
                  </a:cubicBezTo>
                  <a:cubicBezTo>
                    <a:pt x="6147" y="4998"/>
                    <a:pt x="6294" y="5238"/>
                    <a:pt x="6267" y="5505"/>
                  </a:cubicBezTo>
                  <a:cubicBezTo>
                    <a:pt x="6240" y="5666"/>
                    <a:pt x="6133" y="5813"/>
                    <a:pt x="5986" y="5880"/>
                  </a:cubicBezTo>
                  <a:cubicBezTo>
                    <a:pt x="5933" y="5906"/>
                    <a:pt x="5879" y="5920"/>
                    <a:pt x="5826" y="5933"/>
                  </a:cubicBezTo>
                  <a:cubicBezTo>
                    <a:pt x="5853" y="5940"/>
                    <a:pt x="5879" y="5943"/>
                    <a:pt x="5906" y="5943"/>
                  </a:cubicBezTo>
                  <a:cubicBezTo>
                    <a:pt x="5933" y="5943"/>
                    <a:pt x="5960" y="5940"/>
                    <a:pt x="5986" y="5933"/>
                  </a:cubicBezTo>
                  <a:cubicBezTo>
                    <a:pt x="6147" y="5866"/>
                    <a:pt x="6280" y="5706"/>
                    <a:pt x="6320" y="5532"/>
                  </a:cubicBezTo>
                  <a:cubicBezTo>
                    <a:pt x="6360" y="5238"/>
                    <a:pt x="6187" y="4944"/>
                    <a:pt x="5906" y="4837"/>
                  </a:cubicBezTo>
                  <a:cubicBezTo>
                    <a:pt x="5819" y="4811"/>
                    <a:pt x="5731" y="4798"/>
                    <a:pt x="5645" y="4798"/>
                  </a:cubicBezTo>
                  <a:cubicBezTo>
                    <a:pt x="5344" y="4798"/>
                    <a:pt x="5060" y="4952"/>
                    <a:pt x="4904" y="5212"/>
                  </a:cubicBezTo>
                  <a:cubicBezTo>
                    <a:pt x="4784" y="5399"/>
                    <a:pt x="4717" y="5612"/>
                    <a:pt x="4717" y="5839"/>
                  </a:cubicBezTo>
                  <a:cubicBezTo>
                    <a:pt x="4690" y="6080"/>
                    <a:pt x="4757" y="6320"/>
                    <a:pt x="4891" y="6534"/>
                  </a:cubicBezTo>
                  <a:cubicBezTo>
                    <a:pt x="5044" y="6738"/>
                    <a:pt x="5282" y="6869"/>
                    <a:pt x="5547" y="6869"/>
                  </a:cubicBezTo>
                  <a:cubicBezTo>
                    <a:pt x="5560" y="6869"/>
                    <a:pt x="5573" y="6869"/>
                    <a:pt x="5585" y="6868"/>
                  </a:cubicBezTo>
                  <a:cubicBezTo>
                    <a:pt x="5853" y="6855"/>
                    <a:pt x="6120" y="6761"/>
                    <a:pt x="6347" y="6601"/>
                  </a:cubicBezTo>
                  <a:cubicBezTo>
                    <a:pt x="6828" y="6267"/>
                    <a:pt x="7135" y="5733"/>
                    <a:pt x="7175" y="5145"/>
                  </a:cubicBezTo>
                  <a:cubicBezTo>
                    <a:pt x="7202" y="4837"/>
                    <a:pt x="7149" y="4530"/>
                    <a:pt x="7028" y="4250"/>
                  </a:cubicBezTo>
                  <a:cubicBezTo>
                    <a:pt x="6895" y="3956"/>
                    <a:pt x="6681" y="3715"/>
                    <a:pt x="6427" y="3528"/>
                  </a:cubicBezTo>
                  <a:cubicBezTo>
                    <a:pt x="6102" y="3268"/>
                    <a:pt x="5699" y="3131"/>
                    <a:pt x="5287" y="3131"/>
                  </a:cubicBezTo>
                  <a:cubicBezTo>
                    <a:pt x="5238" y="3131"/>
                    <a:pt x="5189" y="3133"/>
                    <a:pt x="5140" y="3137"/>
                  </a:cubicBezTo>
                  <a:lnTo>
                    <a:pt x="5140" y="3137"/>
                  </a:lnTo>
                  <a:cubicBezTo>
                    <a:pt x="5232" y="2930"/>
                    <a:pt x="5278" y="2708"/>
                    <a:pt x="5278" y="2486"/>
                  </a:cubicBezTo>
                  <a:cubicBezTo>
                    <a:pt x="5278" y="2205"/>
                    <a:pt x="5131" y="1938"/>
                    <a:pt x="4904" y="1778"/>
                  </a:cubicBezTo>
                  <a:cubicBezTo>
                    <a:pt x="4734" y="1688"/>
                    <a:pt x="4541" y="1643"/>
                    <a:pt x="4348" y="1643"/>
                  </a:cubicBezTo>
                  <a:cubicBezTo>
                    <a:pt x="4284" y="1643"/>
                    <a:pt x="4219" y="1648"/>
                    <a:pt x="4156" y="1658"/>
                  </a:cubicBezTo>
                  <a:cubicBezTo>
                    <a:pt x="3929" y="1684"/>
                    <a:pt x="3702" y="1764"/>
                    <a:pt x="3488" y="1805"/>
                  </a:cubicBezTo>
                  <a:cubicBezTo>
                    <a:pt x="3380" y="1833"/>
                    <a:pt x="3273" y="1846"/>
                    <a:pt x="3164" y="1846"/>
                  </a:cubicBezTo>
                  <a:cubicBezTo>
                    <a:pt x="3069" y="1846"/>
                    <a:pt x="2972" y="1836"/>
                    <a:pt x="2873" y="1818"/>
                  </a:cubicBezTo>
                  <a:cubicBezTo>
                    <a:pt x="2700" y="1778"/>
                    <a:pt x="2539" y="1658"/>
                    <a:pt x="2432" y="1497"/>
                  </a:cubicBezTo>
                  <a:cubicBezTo>
                    <a:pt x="2232" y="1190"/>
                    <a:pt x="2152" y="816"/>
                    <a:pt x="1938" y="549"/>
                  </a:cubicBezTo>
                  <a:cubicBezTo>
                    <a:pt x="1738" y="295"/>
                    <a:pt x="1484" y="121"/>
                    <a:pt x="1176" y="41"/>
                  </a:cubicBezTo>
                  <a:cubicBezTo>
                    <a:pt x="1063" y="14"/>
                    <a:pt x="949" y="1"/>
                    <a:pt x="836" y="1"/>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1692;p34">
              <a:extLst>
                <a:ext uri="{FF2B5EF4-FFF2-40B4-BE49-F238E27FC236}">
                  <a16:creationId xmlns:a16="http://schemas.microsoft.com/office/drawing/2014/main" id="{6022CB9B-8A81-4FF0-AD36-53AD85E0E23B}"/>
                </a:ext>
              </a:extLst>
            </p:cNvPr>
            <p:cNvSpPr/>
            <p:nvPr/>
          </p:nvSpPr>
          <p:spPr>
            <a:xfrm>
              <a:off x="3546925" y="3126250"/>
              <a:ext cx="90225" cy="78275"/>
            </a:xfrm>
            <a:custGeom>
              <a:avLst/>
              <a:gdLst/>
              <a:ahLst/>
              <a:cxnLst/>
              <a:rect l="l" t="t" r="r" b="b"/>
              <a:pathLst>
                <a:path w="3609" h="3131" extrusionOk="0">
                  <a:moveTo>
                    <a:pt x="3341" y="0"/>
                  </a:moveTo>
                  <a:cubicBezTo>
                    <a:pt x="3318" y="0"/>
                    <a:pt x="3296" y="2"/>
                    <a:pt x="3274" y="5"/>
                  </a:cubicBezTo>
                  <a:cubicBezTo>
                    <a:pt x="2940" y="19"/>
                    <a:pt x="2646" y="179"/>
                    <a:pt x="2433" y="433"/>
                  </a:cubicBezTo>
                  <a:cubicBezTo>
                    <a:pt x="2299" y="620"/>
                    <a:pt x="2205" y="834"/>
                    <a:pt x="2192" y="1061"/>
                  </a:cubicBezTo>
                  <a:cubicBezTo>
                    <a:pt x="2179" y="1301"/>
                    <a:pt x="2205" y="1542"/>
                    <a:pt x="2192" y="1796"/>
                  </a:cubicBezTo>
                  <a:cubicBezTo>
                    <a:pt x="2179" y="2050"/>
                    <a:pt x="2099" y="2303"/>
                    <a:pt x="1952" y="2517"/>
                  </a:cubicBezTo>
                  <a:cubicBezTo>
                    <a:pt x="1791" y="2731"/>
                    <a:pt x="1564" y="2891"/>
                    <a:pt x="1297" y="2958"/>
                  </a:cubicBezTo>
                  <a:cubicBezTo>
                    <a:pt x="1230" y="2971"/>
                    <a:pt x="1162" y="2978"/>
                    <a:pt x="1095" y="2978"/>
                  </a:cubicBezTo>
                  <a:cubicBezTo>
                    <a:pt x="894" y="2978"/>
                    <a:pt x="696" y="2918"/>
                    <a:pt x="535" y="2798"/>
                  </a:cubicBezTo>
                  <a:cubicBezTo>
                    <a:pt x="335" y="2651"/>
                    <a:pt x="215" y="2424"/>
                    <a:pt x="201" y="2170"/>
                  </a:cubicBezTo>
                  <a:cubicBezTo>
                    <a:pt x="175" y="1943"/>
                    <a:pt x="268" y="1729"/>
                    <a:pt x="455" y="1582"/>
                  </a:cubicBezTo>
                  <a:cubicBezTo>
                    <a:pt x="580" y="1479"/>
                    <a:pt x="745" y="1416"/>
                    <a:pt x="906" y="1416"/>
                  </a:cubicBezTo>
                  <a:cubicBezTo>
                    <a:pt x="934" y="1416"/>
                    <a:pt x="962" y="1418"/>
                    <a:pt x="990" y="1422"/>
                  </a:cubicBezTo>
                  <a:cubicBezTo>
                    <a:pt x="1150" y="1435"/>
                    <a:pt x="1297" y="1515"/>
                    <a:pt x="1390" y="1649"/>
                  </a:cubicBezTo>
                  <a:cubicBezTo>
                    <a:pt x="1471" y="1742"/>
                    <a:pt x="1471" y="1876"/>
                    <a:pt x="1431" y="1983"/>
                  </a:cubicBezTo>
                  <a:cubicBezTo>
                    <a:pt x="1377" y="2076"/>
                    <a:pt x="1284" y="2156"/>
                    <a:pt x="1177" y="2183"/>
                  </a:cubicBezTo>
                  <a:cubicBezTo>
                    <a:pt x="1177" y="2183"/>
                    <a:pt x="1187" y="2187"/>
                    <a:pt x="1200" y="2187"/>
                  </a:cubicBezTo>
                  <a:cubicBezTo>
                    <a:pt x="1213" y="2187"/>
                    <a:pt x="1230" y="2183"/>
                    <a:pt x="1243" y="2170"/>
                  </a:cubicBezTo>
                  <a:cubicBezTo>
                    <a:pt x="1337" y="2143"/>
                    <a:pt x="1417" y="2076"/>
                    <a:pt x="1457" y="1996"/>
                  </a:cubicBezTo>
                  <a:cubicBezTo>
                    <a:pt x="1537" y="1863"/>
                    <a:pt x="1537" y="1702"/>
                    <a:pt x="1457" y="1582"/>
                  </a:cubicBezTo>
                  <a:cubicBezTo>
                    <a:pt x="1350" y="1408"/>
                    <a:pt x="1177" y="1301"/>
                    <a:pt x="990" y="1275"/>
                  </a:cubicBezTo>
                  <a:cubicBezTo>
                    <a:pt x="957" y="1271"/>
                    <a:pt x="924" y="1269"/>
                    <a:pt x="891" y="1269"/>
                  </a:cubicBezTo>
                  <a:cubicBezTo>
                    <a:pt x="694" y="1269"/>
                    <a:pt x="495" y="1336"/>
                    <a:pt x="335" y="1462"/>
                  </a:cubicBezTo>
                  <a:cubicBezTo>
                    <a:pt x="121" y="1622"/>
                    <a:pt x="1" y="1889"/>
                    <a:pt x="28" y="2156"/>
                  </a:cubicBezTo>
                  <a:cubicBezTo>
                    <a:pt x="41" y="2464"/>
                    <a:pt x="188" y="2731"/>
                    <a:pt x="415" y="2918"/>
                  </a:cubicBezTo>
                  <a:cubicBezTo>
                    <a:pt x="615" y="3058"/>
                    <a:pt x="844" y="3130"/>
                    <a:pt x="1075" y="3130"/>
                  </a:cubicBezTo>
                  <a:cubicBezTo>
                    <a:pt x="1154" y="3130"/>
                    <a:pt x="1232" y="3122"/>
                    <a:pt x="1310" y="3105"/>
                  </a:cubicBezTo>
                  <a:cubicBezTo>
                    <a:pt x="1618" y="3038"/>
                    <a:pt x="1898" y="2851"/>
                    <a:pt x="2072" y="2597"/>
                  </a:cubicBezTo>
                  <a:cubicBezTo>
                    <a:pt x="2232" y="2357"/>
                    <a:pt x="2326" y="2090"/>
                    <a:pt x="2339" y="1796"/>
                  </a:cubicBezTo>
                  <a:cubicBezTo>
                    <a:pt x="2352" y="1529"/>
                    <a:pt x="2326" y="1288"/>
                    <a:pt x="2339" y="1061"/>
                  </a:cubicBezTo>
                  <a:cubicBezTo>
                    <a:pt x="2339" y="860"/>
                    <a:pt x="2406" y="660"/>
                    <a:pt x="2526" y="500"/>
                  </a:cubicBezTo>
                  <a:cubicBezTo>
                    <a:pt x="2713" y="259"/>
                    <a:pt x="2980" y="99"/>
                    <a:pt x="3274" y="59"/>
                  </a:cubicBezTo>
                  <a:cubicBezTo>
                    <a:pt x="3319" y="56"/>
                    <a:pt x="3360" y="55"/>
                    <a:pt x="3397" y="55"/>
                  </a:cubicBezTo>
                  <a:cubicBezTo>
                    <a:pt x="3497" y="55"/>
                    <a:pt x="3564" y="63"/>
                    <a:pt x="3592" y="63"/>
                  </a:cubicBezTo>
                  <a:cubicBezTo>
                    <a:pt x="3603" y="63"/>
                    <a:pt x="3608" y="62"/>
                    <a:pt x="3608" y="59"/>
                  </a:cubicBezTo>
                  <a:cubicBezTo>
                    <a:pt x="3608" y="59"/>
                    <a:pt x="3582" y="45"/>
                    <a:pt x="3528" y="32"/>
                  </a:cubicBezTo>
                  <a:cubicBezTo>
                    <a:pt x="3469" y="13"/>
                    <a:pt x="3404" y="0"/>
                    <a:pt x="3341"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1693;p34">
              <a:extLst>
                <a:ext uri="{FF2B5EF4-FFF2-40B4-BE49-F238E27FC236}">
                  <a16:creationId xmlns:a16="http://schemas.microsoft.com/office/drawing/2014/main" id="{B0512C2C-2292-4882-BACA-DC99BEEEE83C}"/>
                </a:ext>
              </a:extLst>
            </p:cNvPr>
            <p:cNvSpPr/>
            <p:nvPr/>
          </p:nvSpPr>
          <p:spPr>
            <a:xfrm>
              <a:off x="3593025" y="3983550"/>
              <a:ext cx="375475" cy="126425"/>
            </a:xfrm>
            <a:custGeom>
              <a:avLst/>
              <a:gdLst/>
              <a:ahLst/>
              <a:cxnLst/>
              <a:rect l="l" t="t" r="r" b="b"/>
              <a:pathLst>
                <a:path w="15019" h="5057" extrusionOk="0">
                  <a:moveTo>
                    <a:pt x="14424" y="0"/>
                  </a:moveTo>
                  <a:cubicBezTo>
                    <a:pt x="14327" y="0"/>
                    <a:pt x="14230" y="17"/>
                    <a:pt x="14136" y="51"/>
                  </a:cubicBezTo>
                  <a:lnTo>
                    <a:pt x="161" y="3351"/>
                  </a:lnTo>
                  <a:lnTo>
                    <a:pt x="1" y="3284"/>
                  </a:lnTo>
                  <a:lnTo>
                    <a:pt x="1" y="3284"/>
                  </a:lnTo>
                  <a:cubicBezTo>
                    <a:pt x="1887" y="4477"/>
                    <a:pt x="4007" y="5056"/>
                    <a:pt x="6110" y="5056"/>
                  </a:cubicBezTo>
                  <a:cubicBezTo>
                    <a:pt x="9235" y="5056"/>
                    <a:pt x="12322" y="3777"/>
                    <a:pt x="14551" y="1333"/>
                  </a:cubicBezTo>
                  <a:cubicBezTo>
                    <a:pt x="14738" y="1159"/>
                    <a:pt x="14871" y="932"/>
                    <a:pt x="14951" y="705"/>
                  </a:cubicBezTo>
                  <a:cubicBezTo>
                    <a:pt x="15018" y="451"/>
                    <a:pt x="14925" y="184"/>
                    <a:pt x="14711" y="51"/>
                  </a:cubicBezTo>
                  <a:cubicBezTo>
                    <a:pt x="14617" y="17"/>
                    <a:pt x="14520" y="0"/>
                    <a:pt x="1442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1694;p34">
              <a:extLst>
                <a:ext uri="{FF2B5EF4-FFF2-40B4-BE49-F238E27FC236}">
                  <a16:creationId xmlns:a16="http://schemas.microsoft.com/office/drawing/2014/main" id="{400127BA-CE64-4070-8778-ABE2DAC4082A}"/>
                </a:ext>
              </a:extLst>
            </p:cNvPr>
            <p:cNvSpPr/>
            <p:nvPr/>
          </p:nvSpPr>
          <p:spPr>
            <a:xfrm>
              <a:off x="3453400" y="3925350"/>
              <a:ext cx="230500" cy="129725"/>
            </a:xfrm>
            <a:custGeom>
              <a:avLst/>
              <a:gdLst/>
              <a:ahLst/>
              <a:cxnLst/>
              <a:rect l="l" t="t" r="r" b="b"/>
              <a:pathLst>
                <a:path w="9220" h="5189" extrusionOk="0">
                  <a:moveTo>
                    <a:pt x="1658" y="0"/>
                  </a:moveTo>
                  <a:lnTo>
                    <a:pt x="1" y="67"/>
                  </a:lnTo>
                  <a:lnTo>
                    <a:pt x="936" y="1363"/>
                  </a:lnTo>
                  <a:lnTo>
                    <a:pt x="7657" y="5064"/>
                  </a:lnTo>
                  <a:cubicBezTo>
                    <a:pt x="7805" y="5148"/>
                    <a:pt x="7966" y="5188"/>
                    <a:pt x="8125" y="5188"/>
                  </a:cubicBezTo>
                  <a:cubicBezTo>
                    <a:pt x="8493" y="5188"/>
                    <a:pt x="8847" y="4974"/>
                    <a:pt x="9006" y="4610"/>
                  </a:cubicBezTo>
                  <a:cubicBezTo>
                    <a:pt x="9220" y="4129"/>
                    <a:pt x="9019" y="3581"/>
                    <a:pt x="8552" y="3354"/>
                  </a:cubicBezTo>
                  <a:lnTo>
                    <a:pt x="1658" y="0"/>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1695;p34">
              <a:extLst>
                <a:ext uri="{FF2B5EF4-FFF2-40B4-BE49-F238E27FC236}">
                  <a16:creationId xmlns:a16="http://schemas.microsoft.com/office/drawing/2014/main" id="{27F00EFF-35E0-4172-B766-DC319BFF76EF}"/>
                </a:ext>
              </a:extLst>
            </p:cNvPr>
            <p:cNvSpPr/>
            <p:nvPr/>
          </p:nvSpPr>
          <p:spPr>
            <a:xfrm>
              <a:off x="3458075" y="3925350"/>
              <a:ext cx="32775" cy="31425"/>
            </a:xfrm>
            <a:custGeom>
              <a:avLst/>
              <a:gdLst/>
              <a:ahLst/>
              <a:cxnLst/>
              <a:rect l="l" t="t" r="r" b="b"/>
              <a:pathLst>
                <a:path w="1311" h="1257" extrusionOk="0">
                  <a:moveTo>
                    <a:pt x="1310" y="0"/>
                  </a:moveTo>
                  <a:lnTo>
                    <a:pt x="148" y="54"/>
                  </a:lnTo>
                  <a:lnTo>
                    <a:pt x="1" y="334"/>
                  </a:lnTo>
                  <a:lnTo>
                    <a:pt x="669" y="1256"/>
                  </a:lnTo>
                  <a:lnTo>
                    <a:pt x="1310"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1696;p34">
              <a:extLst>
                <a:ext uri="{FF2B5EF4-FFF2-40B4-BE49-F238E27FC236}">
                  <a16:creationId xmlns:a16="http://schemas.microsoft.com/office/drawing/2014/main" id="{160B2D7E-42F4-4223-8877-88ECEAF47930}"/>
                </a:ext>
              </a:extLst>
            </p:cNvPr>
            <p:cNvSpPr/>
            <p:nvPr/>
          </p:nvSpPr>
          <p:spPr>
            <a:xfrm>
              <a:off x="3669525" y="4037250"/>
              <a:ext cx="25075" cy="21725"/>
            </a:xfrm>
            <a:custGeom>
              <a:avLst/>
              <a:gdLst/>
              <a:ahLst/>
              <a:cxnLst/>
              <a:rect l="l" t="t" r="r" b="b"/>
              <a:pathLst>
                <a:path w="1003" h="869" extrusionOk="0">
                  <a:moveTo>
                    <a:pt x="214" y="0"/>
                  </a:moveTo>
                  <a:lnTo>
                    <a:pt x="0" y="334"/>
                  </a:lnTo>
                  <a:lnTo>
                    <a:pt x="789" y="869"/>
                  </a:lnTo>
                  <a:lnTo>
                    <a:pt x="1002" y="535"/>
                  </a:lnTo>
                  <a:lnTo>
                    <a:pt x="214" y="0"/>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1697;p34">
              <a:extLst>
                <a:ext uri="{FF2B5EF4-FFF2-40B4-BE49-F238E27FC236}">
                  <a16:creationId xmlns:a16="http://schemas.microsoft.com/office/drawing/2014/main" id="{6B8CFE65-65EE-43B4-BBCB-5D41EB309143}"/>
                </a:ext>
              </a:extLst>
            </p:cNvPr>
            <p:cNvSpPr/>
            <p:nvPr/>
          </p:nvSpPr>
          <p:spPr>
            <a:xfrm>
              <a:off x="3514200" y="3736300"/>
              <a:ext cx="532775" cy="335450"/>
            </a:xfrm>
            <a:custGeom>
              <a:avLst/>
              <a:gdLst/>
              <a:ahLst/>
              <a:cxnLst/>
              <a:rect l="l" t="t" r="r" b="b"/>
              <a:pathLst>
                <a:path w="21311" h="13418" extrusionOk="0">
                  <a:moveTo>
                    <a:pt x="21271" y="0"/>
                  </a:moveTo>
                  <a:lnTo>
                    <a:pt x="21271" y="0"/>
                  </a:lnTo>
                  <a:cubicBezTo>
                    <a:pt x="18772" y="94"/>
                    <a:pt x="16314" y="201"/>
                    <a:pt x="14991" y="441"/>
                  </a:cubicBezTo>
                  <a:cubicBezTo>
                    <a:pt x="14991" y="441"/>
                    <a:pt x="14938" y="6093"/>
                    <a:pt x="14190" y="6453"/>
                  </a:cubicBezTo>
                  <a:cubicBezTo>
                    <a:pt x="10075" y="8404"/>
                    <a:pt x="5011" y="8671"/>
                    <a:pt x="3194" y="8711"/>
                  </a:cubicBezTo>
                  <a:cubicBezTo>
                    <a:pt x="2967" y="8578"/>
                    <a:pt x="2699" y="8431"/>
                    <a:pt x="2392" y="8244"/>
                  </a:cubicBezTo>
                  <a:cubicBezTo>
                    <a:pt x="2138" y="8083"/>
                    <a:pt x="1911" y="7870"/>
                    <a:pt x="1711" y="7629"/>
                  </a:cubicBezTo>
                  <a:cubicBezTo>
                    <a:pt x="1470" y="7335"/>
                    <a:pt x="1256" y="7015"/>
                    <a:pt x="1096" y="6654"/>
                  </a:cubicBezTo>
                  <a:cubicBezTo>
                    <a:pt x="1040" y="6480"/>
                    <a:pt x="887" y="6393"/>
                    <a:pt x="739" y="6393"/>
                  </a:cubicBezTo>
                  <a:cubicBezTo>
                    <a:pt x="604" y="6393"/>
                    <a:pt x="473" y="6466"/>
                    <a:pt x="428" y="6614"/>
                  </a:cubicBezTo>
                  <a:cubicBezTo>
                    <a:pt x="335" y="6908"/>
                    <a:pt x="629" y="7843"/>
                    <a:pt x="1403" y="8671"/>
                  </a:cubicBezTo>
                  <a:cubicBezTo>
                    <a:pt x="1403" y="8671"/>
                    <a:pt x="1" y="9339"/>
                    <a:pt x="134" y="10221"/>
                  </a:cubicBezTo>
                  <a:cubicBezTo>
                    <a:pt x="254" y="10956"/>
                    <a:pt x="1991" y="13361"/>
                    <a:pt x="1991" y="13361"/>
                  </a:cubicBezTo>
                  <a:cubicBezTo>
                    <a:pt x="1991" y="13361"/>
                    <a:pt x="2902" y="13417"/>
                    <a:pt x="4322" y="13417"/>
                  </a:cubicBezTo>
                  <a:cubicBezTo>
                    <a:pt x="9209" y="13417"/>
                    <a:pt x="20133" y="12751"/>
                    <a:pt x="20817" y="6841"/>
                  </a:cubicBezTo>
                  <a:cubicBezTo>
                    <a:pt x="21311" y="2606"/>
                    <a:pt x="21271" y="0"/>
                    <a:pt x="21271" y="0"/>
                  </a:cubicBezTo>
                  <a:close/>
                </a:path>
              </a:pathLst>
            </a:custGeom>
            <a:solidFill>
              <a:srgbClr val="B788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1698;p34">
              <a:extLst>
                <a:ext uri="{FF2B5EF4-FFF2-40B4-BE49-F238E27FC236}">
                  <a16:creationId xmlns:a16="http://schemas.microsoft.com/office/drawing/2014/main" id="{A0CB25DD-8F9A-4309-9D3F-A03D02B81AD3}"/>
                </a:ext>
              </a:extLst>
            </p:cNvPr>
            <p:cNvSpPr/>
            <p:nvPr/>
          </p:nvSpPr>
          <p:spPr>
            <a:xfrm>
              <a:off x="3841450" y="5249400"/>
              <a:ext cx="179825" cy="173600"/>
            </a:xfrm>
            <a:custGeom>
              <a:avLst/>
              <a:gdLst/>
              <a:ahLst/>
              <a:cxnLst/>
              <a:rect l="l" t="t" r="r" b="b"/>
              <a:pathLst>
                <a:path w="7193" h="6944" extrusionOk="0">
                  <a:moveTo>
                    <a:pt x="5910" y="0"/>
                  </a:moveTo>
                  <a:lnTo>
                    <a:pt x="2022" y="3327"/>
                  </a:lnTo>
                  <a:lnTo>
                    <a:pt x="2422" y="3822"/>
                  </a:lnTo>
                  <a:cubicBezTo>
                    <a:pt x="2422" y="3822"/>
                    <a:pt x="0" y="6944"/>
                    <a:pt x="573" y="6944"/>
                  </a:cubicBezTo>
                  <a:cubicBezTo>
                    <a:pt x="608" y="6944"/>
                    <a:pt x="654" y="6932"/>
                    <a:pt x="712" y="6908"/>
                  </a:cubicBezTo>
                  <a:cubicBezTo>
                    <a:pt x="1607" y="6534"/>
                    <a:pt x="5923" y="2713"/>
                    <a:pt x="6952" y="1751"/>
                  </a:cubicBezTo>
                  <a:lnTo>
                    <a:pt x="7192" y="1537"/>
                  </a:lnTo>
                  <a:lnTo>
                    <a:pt x="5910"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1699;p34">
              <a:extLst>
                <a:ext uri="{FF2B5EF4-FFF2-40B4-BE49-F238E27FC236}">
                  <a16:creationId xmlns:a16="http://schemas.microsoft.com/office/drawing/2014/main" id="{B9F25261-725C-4B30-8FB3-0088024E67D8}"/>
                </a:ext>
              </a:extLst>
            </p:cNvPr>
            <p:cNvSpPr/>
            <p:nvPr/>
          </p:nvSpPr>
          <p:spPr>
            <a:xfrm>
              <a:off x="3978825" y="5260075"/>
              <a:ext cx="42450" cy="57475"/>
            </a:xfrm>
            <a:custGeom>
              <a:avLst/>
              <a:gdLst/>
              <a:ahLst/>
              <a:cxnLst/>
              <a:rect l="l" t="t" r="r" b="b"/>
              <a:pathLst>
                <a:path w="1698" h="2299" extrusionOk="0">
                  <a:moveTo>
                    <a:pt x="789" y="1"/>
                  </a:moveTo>
                  <a:cubicBezTo>
                    <a:pt x="428" y="255"/>
                    <a:pt x="187" y="629"/>
                    <a:pt x="94" y="1043"/>
                  </a:cubicBezTo>
                  <a:cubicBezTo>
                    <a:pt x="0" y="1471"/>
                    <a:pt x="67" y="1925"/>
                    <a:pt x="294" y="2299"/>
                  </a:cubicBezTo>
                  <a:lnTo>
                    <a:pt x="1697" y="1096"/>
                  </a:lnTo>
                  <a:lnTo>
                    <a:pt x="78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1700;p34">
              <a:extLst>
                <a:ext uri="{FF2B5EF4-FFF2-40B4-BE49-F238E27FC236}">
                  <a16:creationId xmlns:a16="http://schemas.microsoft.com/office/drawing/2014/main" id="{67D8AEAC-285B-4A07-A67F-744BC35B0CF6}"/>
                </a:ext>
              </a:extLst>
            </p:cNvPr>
            <p:cNvSpPr/>
            <p:nvPr/>
          </p:nvSpPr>
          <p:spPr>
            <a:xfrm>
              <a:off x="3847875" y="5285475"/>
              <a:ext cx="173400" cy="138325"/>
            </a:xfrm>
            <a:custGeom>
              <a:avLst/>
              <a:gdLst/>
              <a:ahLst/>
              <a:cxnLst/>
              <a:rect l="l" t="t" r="r" b="b"/>
              <a:pathLst>
                <a:path w="6936" h="5533" extrusionOk="0">
                  <a:moveTo>
                    <a:pt x="6855" y="0"/>
                  </a:moveTo>
                  <a:lnTo>
                    <a:pt x="1658" y="4369"/>
                  </a:lnTo>
                  <a:cubicBezTo>
                    <a:pt x="1658" y="4369"/>
                    <a:pt x="1306" y="4106"/>
                    <a:pt x="1052" y="4106"/>
                  </a:cubicBezTo>
                  <a:cubicBezTo>
                    <a:pt x="993" y="4106"/>
                    <a:pt x="939" y="4120"/>
                    <a:pt x="896" y="4155"/>
                  </a:cubicBezTo>
                  <a:cubicBezTo>
                    <a:pt x="896" y="4155"/>
                    <a:pt x="1" y="5451"/>
                    <a:pt x="295" y="5532"/>
                  </a:cubicBezTo>
                  <a:cubicBezTo>
                    <a:pt x="298" y="5532"/>
                    <a:pt x="301" y="5533"/>
                    <a:pt x="304" y="5533"/>
                  </a:cubicBezTo>
                  <a:cubicBezTo>
                    <a:pt x="682" y="5533"/>
                    <a:pt x="5121" y="1881"/>
                    <a:pt x="6935" y="80"/>
                  </a:cubicBezTo>
                  <a:lnTo>
                    <a:pt x="68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1701;p34">
              <a:extLst>
                <a:ext uri="{FF2B5EF4-FFF2-40B4-BE49-F238E27FC236}">
                  <a16:creationId xmlns:a16="http://schemas.microsoft.com/office/drawing/2014/main" id="{B87ABD62-11DC-4FC7-AC2C-1CBC15E73C1D}"/>
                </a:ext>
              </a:extLst>
            </p:cNvPr>
            <p:cNvSpPr/>
            <p:nvPr/>
          </p:nvSpPr>
          <p:spPr>
            <a:xfrm>
              <a:off x="3852575" y="5284125"/>
              <a:ext cx="167025" cy="137650"/>
            </a:xfrm>
            <a:custGeom>
              <a:avLst/>
              <a:gdLst/>
              <a:ahLst/>
              <a:cxnLst/>
              <a:rect l="l" t="t" r="r" b="b"/>
              <a:pathLst>
                <a:path w="6681" h="5506" extrusionOk="0">
                  <a:moveTo>
                    <a:pt x="6680" y="1"/>
                  </a:moveTo>
                  <a:lnTo>
                    <a:pt x="6680" y="1"/>
                  </a:lnTo>
                  <a:cubicBezTo>
                    <a:pt x="6654" y="14"/>
                    <a:pt x="6627" y="28"/>
                    <a:pt x="6600" y="41"/>
                  </a:cubicBezTo>
                  <a:lnTo>
                    <a:pt x="6413" y="215"/>
                  </a:lnTo>
                  <a:lnTo>
                    <a:pt x="5705" y="816"/>
                  </a:lnTo>
                  <a:cubicBezTo>
                    <a:pt x="5117" y="1324"/>
                    <a:pt x="4289" y="2032"/>
                    <a:pt x="3367" y="2793"/>
                  </a:cubicBezTo>
                  <a:cubicBezTo>
                    <a:pt x="2445" y="3541"/>
                    <a:pt x="1603" y="4223"/>
                    <a:pt x="989" y="4717"/>
                  </a:cubicBezTo>
                  <a:lnTo>
                    <a:pt x="267" y="5292"/>
                  </a:lnTo>
                  <a:lnTo>
                    <a:pt x="67" y="5452"/>
                  </a:lnTo>
                  <a:cubicBezTo>
                    <a:pt x="40" y="5465"/>
                    <a:pt x="27" y="5492"/>
                    <a:pt x="0" y="5505"/>
                  </a:cubicBezTo>
                  <a:cubicBezTo>
                    <a:pt x="27" y="5492"/>
                    <a:pt x="53" y="5479"/>
                    <a:pt x="67" y="5465"/>
                  </a:cubicBezTo>
                  <a:lnTo>
                    <a:pt x="281" y="5318"/>
                  </a:lnTo>
                  <a:lnTo>
                    <a:pt x="1015" y="4757"/>
                  </a:lnTo>
                  <a:cubicBezTo>
                    <a:pt x="1643" y="4276"/>
                    <a:pt x="2485" y="3608"/>
                    <a:pt x="3407" y="2847"/>
                  </a:cubicBezTo>
                  <a:cubicBezTo>
                    <a:pt x="4329" y="2085"/>
                    <a:pt x="5157" y="1377"/>
                    <a:pt x="5745" y="856"/>
                  </a:cubicBezTo>
                  <a:lnTo>
                    <a:pt x="6427" y="228"/>
                  </a:lnTo>
                  <a:lnTo>
                    <a:pt x="6614" y="68"/>
                  </a:lnTo>
                  <a:cubicBezTo>
                    <a:pt x="6640" y="41"/>
                    <a:pt x="6654" y="28"/>
                    <a:pt x="6680"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1702;p34">
              <a:extLst>
                <a:ext uri="{FF2B5EF4-FFF2-40B4-BE49-F238E27FC236}">
                  <a16:creationId xmlns:a16="http://schemas.microsoft.com/office/drawing/2014/main" id="{815CB7DC-76D2-4886-8894-CFC9AE6EB02C}"/>
                </a:ext>
              </a:extLst>
            </p:cNvPr>
            <p:cNvSpPr/>
            <p:nvPr/>
          </p:nvSpPr>
          <p:spPr>
            <a:xfrm>
              <a:off x="3868600" y="5388050"/>
              <a:ext cx="22400" cy="8675"/>
            </a:xfrm>
            <a:custGeom>
              <a:avLst/>
              <a:gdLst/>
              <a:ahLst/>
              <a:cxnLst/>
              <a:rect l="l" t="t" r="r" b="b"/>
              <a:pathLst>
                <a:path w="896" h="347" extrusionOk="0">
                  <a:moveTo>
                    <a:pt x="234" y="1"/>
                  </a:moveTo>
                  <a:cubicBezTo>
                    <a:pt x="155" y="1"/>
                    <a:pt x="76" y="14"/>
                    <a:pt x="0" y="39"/>
                  </a:cubicBezTo>
                  <a:cubicBezTo>
                    <a:pt x="161" y="39"/>
                    <a:pt x="321" y="66"/>
                    <a:pt x="468" y="106"/>
                  </a:cubicBezTo>
                  <a:cubicBezTo>
                    <a:pt x="615" y="173"/>
                    <a:pt x="762" y="253"/>
                    <a:pt x="895" y="346"/>
                  </a:cubicBezTo>
                  <a:cubicBezTo>
                    <a:pt x="802" y="199"/>
                    <a:pt x="655" y="93"/>
                    <a:pt x="495" y="52"/>
                  </a:cubicBezTo>
                  <a:cubicBezTo>
                    <a:pt x="410" y="17"/>
                    <a:pt x="322" y="1"/>
                    <a:pt x="234"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1703;p34">
              <a:extLst>
                <a:ext uri="{FF2B5EF4-FFF2-40B4-BE49-F238E27FC236}">
                  <a16:creationId xmlns:a16="http://schemas.microsoft.com/office/drawing/2014/main" id="{6E4E7B13-6953-41CF-BF66-E62B01F0DA89}"/>
                </a:ext>
              </a:extLst>
            </p:cNvPr>
            <p:cNvSpPr/>
            <p:nvPr/>
          </p:nvSpPr>
          <p:spPr>
            <a:xfrm>
              <a:off x="3895650" y="5350000"/>
              <a:ext cx="12050" cy="4050"/>
            </a:xfrm>
            <a:custGeom>
              <a:avLst/>
              <a:gdLst/>
              <a:ahLst/>
              <a:cxnLst/>
              <a:rect l="l" t="t" r="r" b="b"/>
              <a:pathLst>
                <a:path w="482" h="162" extrusionOk="0">
                  <a:moveTo>
                    <a:pt x="32" y="1"/>
                  </a:moveTo>
                  <a:cubicBezTo>
                    <a:pt x="15" y="1"/>
                    <a:pt x="4" y="4"/>
                    <a:pt x="1" y="11"/>
                  </a:cubicBezTo>
                  <a:cubicBezTo>
                    <a:pt x="1" y="25"/>
                    <a:pt x="107" y="78"/>
                    <a:pt x="228" y="118"/>
                  </a:cubicBezTo>
                  <a:cubicBezTo>
                    <a:pt x="293" y="140"/>
                    <a:pt x="367" y="162"/>
                    <a:pt x="436" y="162"/>
                  </a:cubicBezTo>
                  <a:cubicBezTo>
                    <a:pt x="452" y="162"/>
                    <a:pt x="467" y="161"/>
                    <a:pt x="482" y="158"/>
                  </a:cubicBezTo>
                  <a:cubicBezTo>
                    <a:pt x="482" y="145"/>
                    <a:pt x="388" y="105"/>
                    <a:pt x="254" y="51"/>
                  </a:cubicBezTo>
                  <a:cubicBezTo>
                    <a:pt x="158" y="22"/>
                    <a:pt x="76" y="1"/>
                    <a:pt x="32"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1704;p34">
              <a:extLst>
                <a:ext uri="{FF2B5EF4-FFF2-40B4-BE49-F238E27FC236}">
                  <a16:creationId xmlns:a16="http://schemas.microsoft.com/office/drawing/2014/main" id="{61C6EA7C-4B87-44D2-85FB-261A230FD215}"/>
                </a:ext>
              </a:extLst>
            </p:cNvPr>
            <p:cNvSpPr/>
            <p:nvPr/>
          </p:nvSpPr>
          <p:spPr>
            <a:xfrm>
              <a:off x="3901325" y="5342250"/>
              <a:ext cx="11050" cy="1700"/>
            </a:xfrm>
            <a:custGeom>
              <a:avLst/>
              <a:gdLst/>
              <a:ahLst/>
              <a:cxnLst/>
              <a:rect l="l" t="t" r="r" b="b"/>
              <a:pathLst>
                <a:path w="442" h="68" extrusionOk="0">
                  <a:moveTo>
                    <a:pt x="228" y="1"/>
                  </a:moveTo>
                  <a:cubicBezTo>
                    <a:pt x="108" y="1"/>
                    <a:pt x="14" y="14"/>
                    <a:pt x="14" y="27"/>
                  </a:cubicBezTo>
                  <a:cubicBezTo>
                    <a:pt x="1" y="41"/>
                    <a:pt x="108" y="67"/>
                    <a:pt x="214" y="67"/>
                  </a:cubicBezTo>
                  <a:cubicBezTo>
                    <a:pt x="335" y="67"/>
                    <a:pt x="428" y="54"/>
                    <a:pt x="428" y="41"/>
                  </a:cubicBezTo>
                  <a:cubicBezTo>
                    <a:pt x="442" y="27"/>
                    <a:pt x="335" y="14"/>
                    <a:pt x="228"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1705;p34">
              <a:extLst>
                <a:ext uri="{FF2B5EF4-FFF2-40B4-BE49-F238E27FC236}">
                  <a16:creationId xmlns:a16="http://schemas.microsoft.com/office/drawing/2014/main" id="{62E9DBC6-DFC1-4932-8E1A-31C2B49689F1}"/>
                </a:ext>
              </a:extLst>
            </p:cNvPr>
            <p:cNvSpPr/>
            <p:nvPr/>
          </p:nvSpPr>
          <p:spPr>
            <a:xfrm>
              <a:off x="3899000" y="5329850"/>
              <a:ext cx="10700" cy="8800"/>
            </a:xfrm>
            <a:custGeom>
              <a:avLst/>
              <a:gdLst/>
              <a:ahLst/>
              <a:cxnLst/>
              <a:rect l="l" t="t" r="r" b="b"/>
              <a:pathLst>
                <a:path w="428" h="352" extrusionOk="0">
                  <a:moveTo>
                    <a:pt x="422" y="1"/>
                  </a:moveTo>
                  <a:cubicBezTo>
                    <a:pt x="396" y="1"/>
                    <a:pt x="298" y="64"/>
                    <a:pt x="201" y="149"/>
                  </a:cubicBezTo>
                  <a:cubicBezTo>
                    <a:pt x="80" y="243"/>
                    <a:pt x="0" y="323"/>
                    <a:pt x="14" y="350"/>
                  </a:cubicBezTo>
                  <a:cubicBezTo>
                    <a:pt x="15" y="351"/>
                    <a:pt x="16" y="351"/>
                    <a:pt x="19" y="351"/>
                  </a:cubicBezTo>
                  <a:cubicBezTo>
                    <a:pt x="43" y="351"/>
                    <a:pt x="131" y="288"/>
                    <a:pt x="241" y="203"/>
                  </a:cubicBezTo>
                  <a:cubicBezTo>
                    <a:pt x="348" y="96"/>
                    <a:pt x="428" y="16"/>
                    <a:pt x="428" y="2"/>
                  </a:cubicBezTo>
                  <a:cubicBezTo>
                    <a:pt x="427" y="1"/>
                    <a:pt x="425" y="1"/>
                    <a:pt x="422"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1706;p34">
              <a:extLst>
                <a:ext uri="{FF2B5EF4-FFF2-40B4-BE49-F238E27FC236}">
                  <a16:creationId xmlns:a16="http://schemas.microsoft.com/office/drawing/2014/main" id="{E8E38B52-BEEF-4F62-B5B7-48231417D18F}"/>
                </a:ext>
              </a:extLst>
            </p:cNvPr>
            <p:cNvSpPr/>
            <p:nvPr/>
          </p:nvSpPr>
          <p:spPr>
            <a:xfrm>
              <a:off x="3894975" y="5321850"/>
              <a:ext cx="11050" cy="10400"/>
            </a:xfrm>
            <a:custGeom>
              <a:avLst/>
              <a:gdLst/>
              <a:ahLst/>
              <a:cxnLst/>
              <a:rect l="l" t="t" r="r" b="b"/>
              <a:pathLst>
                <a:path w="442" h="416" extrusionOk="0">
                  <a:moveTo>
                    <a:pt x="439" y="0"/>
                  </a:moveTo>
                  <a:cubicBezTo>
                    <a:pt x="418" y="0"/>
                    <a:pt x="328" y="102"/>
                    <a:pt x="215" y="215"/>
                  </a:cubicBezTo>
                  <a:cubicBezTo>
                    <a:pt x="108" y="322"/>
                    <a:pt x="1" y="402"/>
                    <a:pt x="1" y="416"/>
                  </a:cubicBezTo>
                  <a:cubicBezTo>
                    <a:pt x="201" y="349"/>
                    <a:pt x="362" y="202"/>
                    <a:pt x="442" y="2"/>
                  </a:cubicBezTo>
                  <a:cubicBezTo>
                    <a:pt x="441" y="1"/>
                    <a:pt x="440" y="0"/>
                    <a:pt x="439"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1707;p34">
              <a:extLst>
                <a:ext uri="{FF2B5EF4-FFF2-40B4-BE49-F238E27FC236}">
                  <a16:creationId xmlns:a16="http://schemas.microsoft.com/office/drawing/2014/main" id="{5DB1C851-AEB1-434E-BCAE-D79F1C5A5A93}"/>
                </a:ext>
              </a:extLst>
            </p:cNvPr>
            <p:cNvSpPr/>
            <p:nvPr/>
          </p:nvSpPr>
          <p:spPr>
            <a:xfrm>
              <a:off x="3873275" y="5346375"/>
              <a:ext cx="24750" cy="12950"/>
            </a:xfrm>
            <a:custGeom>
              <a:avLst/>
              <a:gdLst/>
              <a:ahLst/>
              <a:cxnLst/>
              <a:rect l="l" t="t" r="r" b="b"/>
              <a:pathLst>
                <a:path w="990" h="518" extrusionOk="0">
                  <a:moveTo>
                    <a:pt x="576" y="49"/>
                  </a:moveTo>
                  <a:cubicBezTo>
                    <a:pt x="615" y="49"/>
                    <a:pt x="655" y="54"/>
                    <a:pt x="695" y="63"/>
                  </a:cubicBezTo>
                  <a:cubicBezTo>
                    <a:pt x="753" y="71"/>
                    <a:pt x="816" y="95"/>
                    <a:pt x="878" y="124"/>
                  </a:cubicBezTo>
                  <a:lnTo>
                    <a:pt x="878" y="124"/>
                  </a:lnTo>
                  <a:cubicBezTo>
                    <a:pt x="830" y="156"/>
                    <a:pt x="763" y="200"/>
                    <a:pt x="682" y="250"/>
                  </a:cubicBezTo>
                  <a:cubicBezTo>
                    <a:pt x="588" y="303"/>
                    <a:pt x="481" y="357"/>
                    <a:pt x="374" y="397"/>
                  </a:cubicBezTo>
                  <a:cubicBezTo>
                    <a:pt x="308" y="423"/>
                    <a:pt x="241" y="437"/>
                    <a:pt x="174" y="450"/>
                  </a:cubicBezTo>
                  <a:cubicBezTo>
                    <a:pt x="165" y="452"/>
                    <a:pt x="157" y="453"/>
                    <a:pt x="149" y="453"/>
                  </a:cubicBezTo>
                  <a:cubicBezTo>
                    <a:pt x="94" y="453"/>
                    <a:pt x="56" y="416"/>
                    <a:pt x="67" y="370"/>
                  </a:cubicBezTo>
                  <a:cubicBezTo>
                    <a:pt x="121" y="236"/>
                    <a:pt x="227" y="143"/>
                    <a:pt x="361" y="103"/>
                  </a:cubicBezTo>
                  <a:cubicBezTo>
                    <a:pt x="423" y="67"/>
                    <a:pt x="498" y="49"/>
                    <a:pt x="576" y="49"/>
                  </a:cubicBezTo>
                  <a:close/>
                  <a:moveTo>
                    <a:pt x="570" y="0"/>
                  </a:moveTo>
                  <a:cubicBezTo>
                    <a:pt x="342" y="0"/>
                    <a:pt x="118" y="130"/>
                    <a:pt x="14" y="357"/>
                  </a:cubicBezTo>
                  <a:cubicBezTo>
                    <a:pt x="0" y="397"/>
                    <a:pt x="14" y="450"/>
                    <a:pt x="54" y="490"/>
                  </a:cubicBezTo>
                  <a:cubicBezTo>
                    <a:pt x="94" y="517"/>
                    <a:pt x="134" y="517"/>
                    <a:pt x="187" y="517"/>
                  </a:cubicBezTo>
                  <a:cubicBezTo>
                    <a:pt x="254" y="504"/>
                    <a:pt x="321" y="477"/>
                    <a:pt x="388" y="450"/>
                  </a:cubicBezTo>
                  <a:cubicBezTo>
                    <a:pt x="508" y="397"/>
                    <a:pt x="615" y="343"/>
                    <a:pt x="708" y="277"/>
                  </a:cubicBezTo>
                  <a:cubicBezTo>
                    <a:pt x="777" y="237"/>
                    <a:pt x="846" y="191"/>
                    <a:pt x="904" y="137"/>
                  </a:cubicBezTo>
                  <a:lnTo>
                    <a:pt x="904" y="137"/>
                  </a:lnTo>
                  <a:cubicBezTo>
                    <a:pt x="933" y="152"/>
                    <a:pt x="962" y="167"/>
                    <a:pt x="989" y="183"/>
                  </a:cubicBezTo>
                  <a:cubicBezTo>
                    <a:pt x="989" y="183"/>
                    <a:pt x="963" y="157"/>
                    <a:pt x="924" y="118"/>
                  </a:cubicBezTo>
                  <a:lnTo>
                    <a:pt x="924" y="118"/>
                  </a:lnTo>
                  <a:cubicBezTo>
                    <a:pt x="938" y="104"/>
                    <a:pt x="950" y="90"/>
                    <a:pt x="962" y="76"/>
                  </a:cubicBezTo>
                  <a:cubicBezTo>
                    <a:pt x="962" y="75"/>
                    <a:pt x="962" y="75"/>
                    <a:pt x="961" y="75"/>
                  </a:cubicBezTo>
                  <a:cubicBezTo>
                    <a:pt x="955" y="75"/>
                    <a:pt x="937" y="86"/>
                    <a:pt x="907" y="105"/>
                  </a:cubicBezTo>
                  <a:lnTo>
                    <a:pt x="907" y="105"/>
                  </a:lnTo>
                  <a:cubicBezTo>
                    <a:pt x="804" y="34"/>
                    <a:pt x="686" y="0"/>
                    <a:pt x="570"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1708;p34">
              <a:extLst>
                <a:ext uri="{FF2B5EF4-FFF2-40B4-BE49-F238E27FC236}">
                  <a16:creationId xmlns:a16="http://schemas.microsoft.com/office/drawing/2014/main" id="{529565DA-8AF2-4803-ABE6-6F1E82B6552E}"/>
                </a:ext>
              </a:extLst>
            </p:cNvPr>
            <p:cNvSpPr/>
            <p:nvPr/>
          </p:nvSpPr>
          <p:spPr>
            <a:xfrm>
              <a:off x="3888975" y="5332250"/>
              <a:ext cx="9050" cy="17700"/>
            </a:xfrm>
            <a:custGeom>
              <a:avLst/>
              <a:gdLst/>
              <a:ahLst/>
              <a:cxnLst/>
              <a:rect l="l" t="t" r="r" b="b"/>
              <a:pathLst>
                <a:path w="362" h="708" extrusionOk="0">
                  <a:moveTo>
                    <a:pt x="190" y="0"/>
                  </a:moveTo>
                  <a:cubicBezTo>
                    <a:pt x="170" y="0"/>
                    <a:pt x="151" y="5"/>
                    <a:pt x="134" y="13"/>
                  </a:cubicBezTo>
                  <a:cubicBezTo>
                    <a:pt x="40" y="80"/>
                    <a:pt x="0" y="200"/>
                    <a:pt x="27" y="307"/>
                  </a:cubicBezTo>
                  <a:cubicBezTo>
                    <a:pt x="27" y="401"/>
                    <a:pt x="67" y="481"/>
                    <a:pt x="107" y="548"/>
                  </a:cubicBezTo>
                  <a:cubicBezTo>
                    <a:pt x="147" y="628"/>
                    <a:pt x="201" y="681"/>
                    <a:pt x="281" y="708"/>
                  </a:cubicBezTo>
                  <a:cubicBezTo>
                    <a:pt x="227" y="654"/>
                    <a:pt x="174" y="601"/>
                    <a:pt x="134" y="534"/>
                  </a:cubicBezTo>
                  <a:cubicBezTo>
                    <a:pt x="94" y="467"/>
                    <a:pt x="80" y="387"/>
                    <a:pt x="67" y="307"/>
                  </a:cubicBezTo>
                  <a:cubicBezTo>
                    <a:pt x="67" y="227"/>
                    <a:pt x="67" y="107"/>
                    <a:pt x="147" y="67"/>
                  </a:cubicBezTo>
                  <a:cubicBezTo>
                    <a:pt x="159" y="61"/>
                    <a:pt x="171" y="58"/>
                    <a:pt x="181" y="58"/>
                  </a:cubicBezTo>
                  <a:cubicBezTo>
                    <a:pt x="242" y="58"/>
                    <a:pt x="281" y="145"/>
                    <a:pt x="281" y="214"/>
                  </a:cubicBezTo>
                  <a:cubicBezTo>
                    <a:pt x="294" y="294"/>
                    <a:pt x="308" y="374"/>
                    <a:pt x="308" y="454"/>
                  </a:cubicBezTo>
                  <a:cubicBezTo>
                    <a:pt x="308" y="601"/>
                    <a:pt x="281" y="681"/>
                    <a:pt x="281" y="681"/>
                  </a:cubicBezTo>
                  <a:cubicBezTo>
                    <a:pt x="321" y="614"/>
                    <a:pt x="348" y="534"/>
                    <a:pt x="348" y="467"/>
                  </a:cubicBezTo>
                  <a:cubicBezTo>
                    <a:pt x="361" y="374"/>
                    <a:pt x="361" y="294"/>
                    <a:pt x="348" y="214"/>
                  </a:cubicBezTo>
                  <a:cubicBezTo>
                    <a:pt x="348" y="160"/>
                    <a:pt x="321" y="107"/>
                    <a:pt x="294" y="67"/>
                  </a:cubicBezTo>
                  <a:cubicBezTo>
                    <a:pt x="276" y="21"/>
                    <a:pt x="233" y="0"/>
                    <a:pt x="190"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1709;p34">
              <a:extLst>
                <a:ext uri="{FF2B5EF4-FFF2-40B4-BE49-F238E27FC236}">
                  <a16:creationId xmlns:a16="http://schemas.microsoft.com/office/drawing/2014/main" id="{06E4830C-A358-4D81-8D79-162D6707A737}"/>
                </a:ext>
              </a:extLst>
            </p:cNvPr>
            <p:cNvSpPr/>
            <p:nvPr/>
          </p:nvSpPr>
          <p:spPr>
            <a:xfrm>
              <a:off x="3976475" y="5258425"/>
              <a:ext cx="23075" cy="56475"/>
            </a:xfrm>
            <a:custGeom>
              <a:avLst/>
              <a:gdLst/>
              <a:ahLst/>
              <a:cxnLst/>
              <a:rect l="l" t="t" r="r" b="b"/>
              <a:pathLst>
                <a:path w="923" h="2259" extrusionOk="0">
                  <a:moveTo>
                    <a:pt x="923" y="0"/>
                  </a:moveTo>
                  <a:lnTo>
                    <a:pt x="923" y="0"/>
                  </a:lnTo>
                  <a:cubicBezTo>
                    <a:pt x="883" y="13"/>
                    <a:pt x="856" y="27"/>
                    <a:pt x="829" y="54"/>
                  </a:cubicBezTo>
                  <a:cubicBezTo>
                    <a:pt x="749" y="94"/>
                    <a:pt x="669" y="147"/>
                    <a:pt x="602" y="214"/>
                  </a:cubicBezTo>
                  <a:cubicBezTo>
                    <a:pt x="134" y="655"/>
                    <a:pt x="1" y="1336"/>
                    <a:pt x="241" y="1937"/>
                  </a:cubicBezTo>
                  <a:cubicBezTo>
                    <a:pt x="281" y="2018"/>
                    <a:pt x="321" y="2098"/>
                    <a:pt x="375" y="2178"/>
                  </a:cubicBezTo>
                  <a:cubicBezTo>
                    <a:pt x="388" y="2205"/>
                    <a:pt x="415" y="2231"/>
                    <a:pt x="442" y="2258"/>
                  </a:cubicBezTo>
                  <a:cubicBezTo>
                    <a:pt x="455" y="2258"/>
                    <a:pt x="362" y="2151"/>
                    <a:pt x="281" y="1924"/>
                  </a:cubicBezTo>
                  <a:cubicBezTo>
                    <a:pt x="68" y="1350"/>
                    <a:pt x="201" y="695"/>
                    <a:pt x="642" y="254"/>
                  </a:cubicBezTo>
                  <a:cubicBezTo>
                    <a:pt x="802" y="94"/>
                    <a:pt x="923" y="13"/>
                    <a:pt x="923"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1710;p34">
              <a:extLst>
                <a:ext uri="{FF2B5EF4-FFF2-40B4-BE49-F238E27FC236}">
                  <a16:creationId xmlns:a16="http://schemas.microsoft.com/office/drawing/2014/main" id="{7B39CD8C-3C5D-4F19-AD9F-BED92A2EC684}"/>
                </a:ext>
              </a:extLst>
            </p:cNvPr>
            <p:cNvSpPr/>
            <p:nvPr/>
          </p:nvSpPr>
          <p:spPr>
            <a:xfrm>
              <a:off x="3936075" y="5313525"/>
              <a:ext cx="29075" cy="23750"/>
            </a:xfrm>
            <a:custGeom>
              <a:avLst/>
              <a:gdLst/>
              <a:ahLst/>
              <a:cxnLst/>
              <a:rect l="l" t="t" r="r" b="b"/>
              <a:pathLst>
                <a:path w="1163" h="950" extrusionOk="0">
                  <a:moveTo>
                    <a:pt x="1161" y="0"/>
                  </a:moveTo>
                  <a:cubicBezTo>
                    <a:pt x="1136" y="0"/>
                    <a:pt x="900" y="222"/>
                    <a:pt x="588" y="482"/>
                  </a:cubicBezTo>
                  <a:cubicBezTo>
                    <a:pt x="281" y="749"/>
                    <a:pt x="0" y="936"/>
                    <a:pt x="14" y="949"/>
                  </a:cubicBezTo>
                  <a:cubicBezTo>
                    <a:pt x="454" y="709"/>
                    <a:pt x="842" y="375"/>
                    <a:pt x="1163" y="1"/>
                  </a:cubicBezTo>
                  <a:cubicBezTo>
                    <a:pt x="1162" y="0"/>
                    <a:pt x="1162" y="0"/>
                    <a:pt x="1161"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1711;p34">
              <a:extLst>
                <a:ext uri="{FF2B5EF4-FFF2-40B4-BE49-F238E27FC236}">
                  <a16:creationId xmlns:a16="http://schemas.microsoft.com/office/drawing/2014/main" id="{6B4C6B57-DFBB-4A65-8955-885B83E1BDBF}"/>
                </a:ext>
              </a:extLst>
            </p:cNvPr>
            <p:cNvSpPr/>
            <p:nvPr/>
          </p:nvSpPr>
          <p:spPr>
            <a:xfrm>
              <a:off x="3983175" y="5297500"/>
              <a:ext cx="3350" cy="7750"/>
            </a:xfrm>
            <a:custGeom>
              <a:avLst/>
              <a:gdLst/>
              <a:ahLst/>
              <a:cxnLst/>
              <a:rect l="l" t="t" r="r" b="b"/>
              <a:pathLst>
                <a:path w="134" h="310" extrusionOk="0">
                  <a:moveTo>
                    <a:pt x="40" y="0"/>
                  </a:moveTo>
                  <a:cubicBezTo>
                    <a:pt x="27" y="0"/>
                    <a:pt x="0" y="80"/>
                    <a:pt x="27" y="174"/>
                  </a:cubicBezTo>
                  <a:cubicBezTo>
                    <a:pt x="51" y="247"/>
                    <a:pt x="98" y="309"/>
                    <a:pt x="116" y="309"/>
                  </a:cubicBezTo>
                  <a:cubicBezTo>
                    <a:pt x="118" y="309"/>
                    <a:pt x="119" y="309"/>
                    <a:pt x="120" y="308"/>
                  </a:cubicBezTo>
                  <a:cubicBezTo>
                    <a:pt x="134" y="294"/>
                    <a:pt x="107" y="227"/>
                    <a:pt x="94" y="147"/>
                  </a:cubicBezTo>
                  <a:cubicBezTo>
                    <a:pt x="67" y="67"/>
                    <a:pt x="67" y="0"/>
                    <a:pt x="40"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1712;p34">
              <a:extLst>
                <a:ext uri="{FF2B5EF4-FFF2-40B4-BE49-F238E27FC236}">
                  <a16:creationId xmlns:a16="http://schemas.microsoft.com/office/drawing/2014/main" id="{8C54B76A-9D66-4382-827A-89994D1CD915}"/>
                </a:ext>
              </a:extLst>
            </p:cNvPr>
            <p:cNvSpPr/>
            <p:nvPr/>
          </p:nvSpPr>
          <p:spPr>
            <a:xfrm>
              <a:off x="3982825" y="5282475"/>
              <a:ext cx="2025" cy="6700"/>
            </a:xfrm>
            <a:custGeom>
              <a:avLst/>
              <a:gdLst/>
              <a:ahLst/>
              <a:cxnLst/>
              <a:rect l="l" t="t" r="r" b="b"/>
              <a:pathLst>
                <a:path w="81" h="268" extrusionOk="0">
                  <a:moveTo>
                    <a:pt x="54" y="0"/>
                  </a:moveTo>
                  <a:cubicBezTo>
                    <a:pt x="27" y="0"/>
                    <a:pt x="14" y="53"/>
                    <a:pt x="1" y="134"/>
                  </a:cubicBezTo>
                  <a:cubicBezTo>
                    <a:pt x="1" y="200"/>
                    <a:pt x="14" y="267"/>
                    <a:pt x="27" y="267"/>
                  </a:cubicBezTo>
                  <a:cubicBezTo>
                    <a:pt x="41" y="267"/>
                    <a:pt x="67" y="214"/>
                    <a:pt x="67" y="134"/>
                  </a:cubicBezTo>
                  <a:cubicBezTo>
                    <a:pt x="81" y="67"/>
                    <a:pt x="67" y="0"/>
                    <a:pt x="54"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1713;p34">
              <a:extLst>
                <a:ext uri="{FF2B5EF4-FFF2-40B4-BE49-F238E27FC236}">
                  <a16:creationId xmlns:a16="http://schemas.microsoft.com/office/drawing/2014/main" id="{B2802ACB-2766-46FE-BCA3-DA2228E7BED4}"/>
                </a:ext>
              </a:extLst>
            </p:cNvPr>
            <p:cNvSpPr/>
            <p:nvPr/>
          </p:nvSpPr>
          <p:spPr>
            <a:xfrm>
              <a:off x="3986175" y="5269650"/>
              <a:ext cx="5025" cy="6500"/>
            </a:xfrm>
            <a:custGeom>
              <a:avLst/>
              <a:gdLst/>
              <a:ahLst/>
              <a:cxnLst/>
              <a:rect l="l" t="t" r="r" b="b"/>
              <a:pathLst>
                <a:path w="201" h="260" extrusionOk="0">
                  <a:moveTo>
                    <a:pt x="185" y="1"/>
                  </a:moveTo>
                  <a:cubicBezTo>
                    <a:pt x="155" y="1"/>
                    <a:pt x="96" y="25"/>
                    <a:pt x="54" y="99"/>
                  </a:cubicBezTo>
                  <a:cubicBezTo>
                    <a:pt x="0" y="179"/>
                    <a:pt x="14" y="259"/>
                    <a:pt x="40" y="259"/>
                  </a:cubicBezTo>
                  <a:cubicBezTo>
                    <a:pt x="54" y="259"/>
                    <a:pt x="67" y="192"/>
                    <a:pt x="107" y="126"/>
                  </a:cubicBezTo>
                  <a:cubicBezTo>
                    <a:pt x="147" y="59"/>
                    <a:pt x="201" y="19"/>
                    <a:pt x="201" y="5"/>
                  </a:cubicBezTo>
                  <a:cubicBezTo>
                    <a:pt x="198" y="3"/>
                    <a:pt x="192" y="1"/>
                    <a:pt x="185"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1714;p34">
              <a:extLst>
                <a:ext uri="{FF2B5EF4-FFF2-40B4-BE49-F238E27FC236}">
                  <a16:creationId xmlns:a16="http://schemas.microsoft.com/office/drawing/2014/main" id="{74122439-2F15-4F37-BEB7-8C475F665200}"/>
                </a:ext>
              </a:extLst>
            </p:cNvPr>
            <p:cNvSpPr/>
            <p:nvPr/>
          </p:nvSpPr>
          <p:spPr>
            <a:xfrm>
              <a:off x="3994525" y="5261675"/>
              <a:ext cx="2700" cy="3525"/>
            </a:xfrm>
            <a:custGeom>
              <a:avLst/>
              <a:gdLst/>
              <a:ahLst/>
              <a:cxnLst/>
              <a:rect l="l" t="t" r="r" b="b"/>
              <a:pathLst>
                <a:path w="108" h="141" extrusionOk="0">
                  <a:moveTo>
                    <a:pt x="86" y="0"/>
                  </a:moveTo>
                  <a:cubicBezTo>
                    <a:pt x="71" y="0"/>
                    <a:pt x="49" y="24"/>
                    <a:pt x="27" y="57"/>
                  </a:cubicBezTo>
                  <a:cubicBezTo>
                    <a:pt x="0" y="97"/>
                    <a:pt x="0" y="137"/>
                    <a:pt x="14" y="137"/>
                  </a:cubicBezTo>
                  <a:cubicBezTo>
                    <a:pt x="16" y="140"/>
                    <a:pt x="19" y="141"/>
                    <a:pt x="23" y="141"/>
                  </a:cubicBezTo>
                  <a:cubicBezTo>
                    <a:pt x="40" y="141"/>
                    <a:pt x="69" y="117"/>
                    <a:pt x="80" y="84"/>
                  </a:cubicBezTo>
                  <a:cubicBezTo>
                    <a:pt x="94" y="44"/>
                    <a:pt x="107" y="4"/>
                    <a:pt x="94" y="4"/>
                  </a:cubicBezTo>
                  <a:cubicBezTo>
                    <a:pt x="91" y="1"/>
                    <a:pt x="89" y="0"/>
                    <a:pt x="86"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2184938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uadroTexto 6">
            <a:extLst>
              <a:ext uri="{FF2B5EF4-FFF2-40B4-BE49-F238E27FC236}">
                <a16:creationId xmlns:a16="http://schemas.microsoft.com/office/drawing/2014/main" id="{62502689-025E-43D2-89F4-4B9B2A68A559}"/>
              </a:ext>
            </a:extLst>
          </p:cNvPr>
          <p:cNvSpPr txBox="1"/>
          <p:nvPr/>
        </p:nvSpPr>
        <p:spPr>
          <a:xfrm>
            <a:off x="232181" y="306059"/>
            <a:ext cx="4102075" cy="707886"/>
          </a:xfrm>
          <a:prstGeom prst="rect">
            <a:avLst/>
          </a:prstGeom>
          <a:noFill/>
        </p:spPr>
        <p:txBody>
          <a:bodyPr wrap="square">
            <a:spAutoFit/>
          </a:bodyPr>
          <a:lstStyle/>
          <a:p>
            <a:r>
              <a:rPr lang="es-ES" sz="4000">
                <a:solidFill>
                  <a:schemeClr val="bg1"/>
                </a:solidFill>
                <a:latin typeface="Teko" panose="020B0604020202020204" charset="0"/>
                <a:cs typeface="Teko" panose="020B0604020202020204" charset="0"/>
              </a:rPr>
              <a:t>Sensores de Audio</a:t>
            </a:r>
            <a:endParaRPr lang="es-MX" sz="4000">
              <a:solidFill>
                <a:schemeClr val="bg1"/>
              </a:solidFill>
              <a:latin typeface="Teko" panose="020B0604020202020204" charset="0"/>
              <a:cs typeface="Teko" panose="020B0604020202020204" charset="0"/>
            </a:endParaRPr>
          </a:p>
        </p:txBody>
      </p:sp>
      <p:pic>
        <p:nvPicPr>
          <p:cNvPr id="3" name="Imagen 2">
            <a:extLst>
              <a:ext uri="{FF2B5EF4-FFF2-40B4-BE49-F238E27FC236}">
                <a16:creationId xmlns:a16="http://schemas.microsoft.com/office/drawing/2014/main" id="{E689FDF4-461C-4C1C-9B2F-6B785EEA43FC}"/>
              </a:ext>
            </a:extLst>
          </p:cNvPr>
          <p:cNvPicPr>
            <a:picLocks noChangeAspect="1"/>
          </p:cNvPicPr>
          <p:nvPr/>
        </p:nvPicPr>
        <p:blipFill>
          <a:blip r:embed="rId2"/>
          <a:stretch>
            <a:fillRect/>
          </a:stretch>
        </p:blipFill>
        <p:spPr>
          <a:xfrm>
            <a:off x="328567" y="874581"/>
            <a:ext cx="4885029" cy="3658811"/>
          </a:xfrm>
          <a:prstGeom prst="rect">
            <a:avLst/>
          </a:prstGeom>
        </p:spPr>
      </p:pic>
      <p:grpSp>
        <p:nvGrpSpPr>
          <p:cNvPr id="39" name="Google Shape;12205;p54">
            <a:extLst>
              <a:ext uri="{FF2B5EF4-FFF2-40B4-BE49-F238E27FC236}">
                <a16:creationId xmlns:a16="http://schemas.microsoft.com/office/drawing/2014/main" id="{B1DC042E-9261-49C9-AB56-C62B7B60272F}"/>
              </a:ext>
            </a:extLst>
          </p:cNvPr>
          <p:cNvGrpSpPr/>
          <p:nvPr/>
        </p:nvGrpSpPr>
        <p:grpSpPr>
          <a:xfrm>
            <a:off x="0" y="4489479"/>
            <a:ext cx="1484000" cy="649135"/>
            <a:chOff x="712664" y="3693287"/>
            <a:chExt cx="1460739" cy="698160"/>
          </a:xfrm>
        </p:grpSpPr>
        <p:grpSp>
          <p:nvGrpSpPr>
            <p:cNvPr id="40" name="Google Shape;12206;p54">
              <a:extLst>
                <a:ext uri="{FF2B5EF4-FFF2-40B4-BE49-F238E27FC236}">
                  <a16:creationId xmlns:a16="http://schemas.microsoft.com/office/drawing/2014/main" id="{01FC8B01-3BDC-44F6-9773-AA861A319714}"/>
                </a:ext>
              </a:extLst>
            </p:cNvPr>
            <p:cNvGrpSpPr/>
            <p:nvPr/>
          </p:nvGrpSpPr>
          <p:grpSpPr>
            <a:xfrm>
              <a:off x="1380079" y="4133090"/>
              <a:ext cx="234047" cy="258099"/>
              <a:chOff x="1380079" y="4133090"/>
              <a:chExt cx="234047" cy="258099"/>
            </a:xfrm>
          </p:grpSpPr>
          <p:sp>
            <p:nvSpPr>
              <p:cNvPr id="52" name="Google Shape;12207;p54">
                <a:extLst>
                  <a:ext uri="{FF2B5EF4-FFF2-40B4-BE49-F238E27FC236}">
                    <a16:creationId xmlns:a16="http://schemas.microsoft.com/office/drawing/2014/main" id="{1BDB3DF2-A39D-4745-94F5-59234578A4BD}"/>
                  </a:ext>
                </a:extLst>
              </p:cNvPr>
              <p:cNvSpPr/>
              <p:nvPr/>
            </p:nvSpPr>
            <p:spPr>
              <a:xfrm>
                <a:off x="1380079" y="4323114"/>
                <a:ext cx="136140" cy="6807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2208;p54">
                <a:extLst>
                  <a:ext uri="{FF2B5EF4-FFF2-40B4-BE49-F238E27FC236}">
                    <a16:creationId xmlns:a16="http://schemas.microsoft.com/office/drawing/2014/main" id="{AC5F63B2-9F43-4376-A7EE-6BC08F4D1EE2}"/>
                  </a:ext>
                </a:extLst>
              </p:cNvPr>
              <p:cNvSpPr/>
              <p:nvPr/>
            </p:nvSpPr>
            <p:spPr>
              <a:xfrm>
                <a:off x="1432589" y="4133090"/>
                <a:ext cx="29529" cy="191793"/>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2209;p54">
                <a:extLst>
                  <a:ext uri="{FF2B5EF4-FFF2-40B4-BE49-F238E27FC236}">
                    <a16:creationId xmlns:a16="http://schemas.microsoft.com/office/drawing/2014/main" id="{CB81D872-E324-4257-92B9-61E15BD6D96F}"/>
                  </a:ext>
                </a:extLst>
              </p:cNvPr>
              <p:cNvSpPr/>
              <p:nvPr/>
            </p:nvSpPr>
            <p:spPr>
              <a:xfrm>
                <a:off x="1492085" y="4253278"/>
                <a:ext cx="122041" cy="92186"/>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 name="Google Shape;12210;p54">
              <a:extLst>
                <a:ext uri="{FF2B5EF4-FFF2-40B4-BE49-F238E27FC236}">
                  <a16:creationId xmlns:a16="http://schemas.microsoft.com/office/drawing/2014/main" id="{FDB95504-6D49-4D92-8F1C-FB71B5CF64D2}"/>
                </a:ext>
              </a:extLst>
            </p:cNvPr>
            <p:cNvGrpSpPr/>
            <p:nvPr/>
          </p:nvGrpSpPr>
          <p:grpSpPr>
            <a:xfrm>
              <a:off x="884611" y="3864082"/>
              <a:ext cx="1118565" cy="527275"/>
              <a:chOff x="890961" y="3865463"/>
              <a:chExt cx="1115220" cy="525698"/>
            </a:xfrm>
          </p:grpSpPr>
          <p:sp>
            <p:nvSpPr>
              <p:cNvPr id="49" name="Google Shape;12211;p54">
                <a:extLst>
                  <a:ext uri="{FF2B5EF4-FFF2-40B4-BE49-F238E27FC236}">
                    <a16:creationId xmlns:a16="http://schemas.microsoft.com/office/drawing/2014/main" id="{B1B2C506-4741-4F65-8F95-C20E448A788F}"/>
                  </a:ext>
                </a:extLst>
              </p:cNvPr>
              <p:cNvSpPr/>
              <p:nvPr/>
            </p:nvSpPr>
            <p:spPr>
              <a:xfrm>
                <a:off x="1070568" y="3865463"/>
                <a:ext cx="756474" cy="330074"/>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2212;p54">
                <a:extLst>
                  <a:ext uri="{FF2B5EF4-FFF2-40B4-BE49-F238E27FC236}">
                    <a16:creationId xmlns:a16="http://schemas.microsoft.com/office/drawing/2014/main" id="{EF9F6AE2-9DF1-47D4-9E3B-C41071B42D25}"/>
                  </a:ext>
                </a:extLst>
              </p:cNvPr>
              <p:cNvSpPr/>
              <p:nvPr/>
            </p:nvSpPr>
            <p:spPr>
              <a:xfrm>
                <a:off x="890961" y="4013171"/>
                <a:ext cx="362006" cy="37799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noFill/>
              <a:ln w="9525" cap="flat" cmpd="sng">
                <a:solidFill>
                  <a:srgbClr val="213B5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2213;p54">
                <a:extLst>
                  <a:ext uri="{FF2B5EF4-FFF2-40B4-BE49-F238E27FC236}">
                    <a16:creationId xmlns:a16="http://schemas.microsoft.com/office/drawing/2014/main" id="{59B39D55-2FF8-4E95-8BEA-821B17E0C366}"/>
                  </a:ext>
                </a:extLst>
              </p:cNvPr>
              <p:cNvSpPr/>
              <p:nvPr/>
            </p:nvSpPr>
            <p:spPr>
              <a:xfrm>
                <a:off x="1645508" y="4013554"/>
                <a:ext cx="360673" cy="377607"/>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 name="Google Shape;12214;p54">
              <a:extLst>
                <a:ext uri="{FF2B5EF4-FFF2-40B4-BE49-F238E27FC236}">
                  <a16:creationId xmlns:a16="http://schemas.microsoft.com/office/drawing/2014/main" id="{48C216A5-E45C-4AD6-B11B-B81CC9AEF604}"/>
                </a:ext>
              </a:extLst>
            </p:cNvPr>
            <p:cNvGrpSpPr/>
            <p:nvPr/>
          </p:nvGrpSpPr>
          <p:grpSpPr>
            <a:xfrm>
              <a:off x="712664" y="3693287"/>
              <a:ext cx="1460739" cy="698160"/>
              <a:chOff x="712664" y="3693025"/>
              <a:chExt cx="1460739" cy="698160"/>
            </a:xfrm>
          </p:grpSpPr>
          <p:sp>
            <p:nvSpPr>
              <p:cNvPr id="43" name="Google Shape;12215;p54">
                <a:extLst>
                  <a:ext uri="{FF2B5EF4-FFF2-40B4-BE49-F238E27FC236}">
                    <a16:creationId xmlns:a16="http://schemas.microsoft.com/office/drawing/2014/main" id="{BAEC42B4-030D-43BB-9125-D3B4997E24D4}"/>
                  </a:ext>
                </a:extLst>
              </p:cNvPr>
              <p:cNvSpPr/>
              <p:nvPr/>
            </p:nvSpPr>
            <p:spPr>
              <a:xfrm>
                <a:off x="1940752" y="4098034"/>
                <a:ext cx="232651" cy="293151"/>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2216;p54">
                <a:extLst>
                  <a:ext uri="{FF2B5EF4-FFF2-40B4-BE49-F238E27FC236}">
                    <a16:creationId xmlns:a16="http://schemas.microsoft.com/office/drawing/2014/main" id="{155910AE-FAA0-492E-AFD8-F1507E4DEA5B}"/>
                  </a:ext>
                </a:extLst>
              </p:cNvPr>
              <p:cNvSpPr/>
              <p:nvPr/>
            </p:nvSpPr>
            <p:spPr>
              <a:xfrm>
                <a:off x="1736852" y="3804671"/>
                <a:ext cx="360950" cy="363671"/>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2217;p54">
                <a:extLst>
                  <a:ext uri="{FF2B5EF4-FFF2-40B4-BE49-F238E27FC236}">
                    <a16:creationId xmlns:a16="http://schemas.microsoft.com/office/drawing/2014/main" id="{69494A4B-B718-414E-9711-FF1845F84DC1}"/>
                  </a:ext>
                </a:extLst>
              </p:cNvPr>
              <p:cNvSpPr/>
              <p:nvPr/>
            </p:nvSpPr>
            <p:spPr>
              <a:xfrm>
                <a:off x="1443914" y="3693025"/>
                <a:ext cx="387937" cy="254911"/>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2218;p54">
                <a:extLst>
                  <a:ext uri="{FF2B5EF4-FFF2-40B4-BE49-F238E27FC236}">
                    <a16:creationId xmlns:a16="http://schemas.microsoft.com/office/drawing/2014/main" id="{0ABC0036-08A4-49DE-8C61-4602EFCA5FBA}"/>
                  </a:ext>
                </a:extLst>
              </p:cNvPr>
              <p:cNvSpPr/>
              <p:nvPr/>
            </p:nvSpPr>
            <p:spPr>
              <a:xfrm>
                <a:off x="1054844" y="3693025"/>
                <a:ext cx="389072" cy="254558"/>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no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2219;p54">
                <a:extLst>
                  <a:ext uri="{FF2B5EF4-FFF2-40B4-BE49-F238E27FC236}">
                    <a16:creationId xmlns:a16="http://schemas.microsoft.com/office/drawing/2014/main" id="{1A171D68-47CE-4FDD-B0AA-53148C340A49}"/>
                  </a:ext>
                </a:extLst>
              </p:cNvPr>
              <p:cNvSpPr/>
              <p:nvPr/>
            </p:nvSpPr>
            <p:spPr>
              <a:xfrm>
                <a:off x="788438" y="3804252"/>
                <a:ext cx="361411" cy="363809"/>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2220;p54">
                <a:extLst>
                  <a:ext uri="{FF2B5EF4-FFF2-40B4-BE49-F238E27FC236}">
                    <a16:creationId xmlns:a16="http://schemas.microsoft.com/office/drawing/2014/main" id="{D88C5170-ACDB-4A45-8C19-8A50690F91BC}"/>
                  </a:ext>
                </a:extLst>
              </p:cNvPr>
              <p:cNvSpPr/>
              <p:nvPr/>
            </p:nvSpPr>
            <p:spPr>
              <a:xfrm>
                <a:off x="712664" y="4097717"/>
                <a:ext cx="232830" cy="293432"/>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5" name="Google Shape;13008;p56">
            <a:extLst>
              <a:ext uri="{FF2B5EF4-FFF2-40B4-BE49-F238E27FC236}">
                <a16:creationId xmlns:a16="http://schemas.microsoft.com/office/drawing/2014/main" id="{5F128C42-6CEF-4565-9AAD-00B4BE631A41}"/>
              </a:ext>
            </a:extLst>
          </p:cNvPr>
          <p:cNvGrpSpPr/>
          <p:nvPr/>
        </p:nvGrpSpPr>
        <p:grpSpPr>
          <a:xfrm>
            <a:off x="4145338" y="4380678"/>
            <a:ext cx="1014409" cy="762822"/>
            <a:chOff x="1404617" y="3226962"/>
            <a:chExt cx="370169" cy="325966"/>
          </a:xfrm>
        </p:grpSpPr>
        <p:sp>
          <p:nvSpPr>
            <p:cNvPr id="56" name="Google Shape;13009;p56">
              <a:extLst>
                <a:ext uri="{FF2B5EF4-FFF2-40B4-BE49-F238E27FC236}">
                  <a16:creationId xmlns:a16="http://schemas.microsoft.com/office/drawing/2014/main" id="{4EC1255D-4387-4576-9B72-8488FF6984E8}"/>
                </a:ext>
              </a:extLst>
            </p:cNvPr>
            <p:cNvSpPr/>
            <p:nvPr/>
          </p:nvSpPr>
          <p:spPr>
            <a:xfrm>
              <a:off x="1535067" y="3226962"/>
              <a:ext cx="12130" cy="37090"/>
            </a:xfrm>
            <a:custGeom>
              <a:avLst/>
              <a:gdLst/>
              <a:ahLst/>
              <a:cxnLst/>
              <a:rect l="l" t="t" r="r" b="b"/>
              <a:pathLst>
                <a:path w="382" h="1168" extrusionOk="0">
                  <a:moveTo>
                    <a:pt x="191" y="1"/>
                  </a:moveTo>
                  <a:cubicBezTo>
                    <a:pt x="84" y="1"/>
                    <a:pt x="0" y="84"/>
                    <a:pt x="0" y="191"/>
                  </a:cubicBezTo>
                  <a:lnTo>
                    <a:pt x="0" y="977"/>
                  </a:lnTo>
                  <a:cubicBezTo>
                    <a:pt x="0" y="1084"/>
                    <a:pt x="84" y="1168"/>
                    <a:pt x="191" y="1168"/>
                  </a:cubicBezTo>
                  <a:cubicBezTo>
                    <a:pt x="298" y="1168"/>
                    <a:pt x="381" y="1084"/>
                    <a:pt x="381" y="977"/>
                  </a:cubicBezTo>
                  <a:lnTo>
                    <a:pt x="381" y="191"/>
                  </a:lnTo>
                  <a:cubicBezTo>
                    <a:pt x="381" y="84"/>
                    <a:pt x="298" y="1"/>
                    <a:pt x="19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3010;p56">
              <a:extLst>
                <a:ext uri="{FF2B5EF4-FFF2-40B4-BE49-F238E27FC236}">
                  <a16:creationId xmlns:a16="http://schemas.microsoft.com/office/drawing/2014/main" id="{13A50418-AD17-4B37-9B56-76281D46F744}"/>
                </a:ext>
              </a:extLst>
            </p:cNvPr>
            <p:cNvSpPr/>
            <p:nvPr/>
          </p:nvSpPr>
          <p:spPr>
            <a:xfrm>
              <a:off x="1472287" y="3243221"/>
              <a:ext cx="25753" cy="34073"/>
            </a:xfrm>
            <a:custGeom>
              <a:avLst/>
              <a:gdLst/>
              <a:ahLst/>
              <a:cxnLst/>
              <a:rect l="l" t="t" r="r" b="b"/>
              <a:pathLst>
                <a:path w="811" h="1073" extrusionOk="0">
                  <a:moveTo>
                    <a:pt x="217" y="1"/>
                  </a:moveTo>
                  <a:cubicBezTo>
                    <a:pt x="185" y="1"/>
                    <a:pt x="152" y="9"/>
                    <a:pt x="120" y="25"/>
                  </a:cubicBezTo>
                  <a:cubicBezTo>
                    <a:pt x="25" y="72"/>
                    <a:pt x="1" y="179"/>
                    <a:pt x="37" y="287"/>
                  </a:cubicBezTo>
                  <a:lnTo>
                    <a:pt x="442" y="989"/>
                  </a:lnTo>
                  <a:cubicBezTo>
                    <a:pt x="477" y="1049"/>
                    <a:pt x="549" y="1072"/>
                    <a:pt x="608" y="1072"/>
                  </a:cubicBezTo>
                  <a:cubicBezTo>
                    <a:pt x="632" y="1072"/>
                    <a:pt x="668" y="1061"/>
                    <a:pt x="692" y="1049"/>
                  </a:cubicBezTo>
                  <a:cubicBezTo>
                    <a:pt x="787" y="989"/>
                    <a:pt x="811" y="882"/>
                    <a:pt x="775" y="775"/>
                  </a:cubicBezTo>
                  <a:lnTo>
                    <a:pt x="382" y="96"/>
                  </a:lnTo>
                  <a:cubicBezTo>
                    <a:pt x="342" y="33"/>
                    <a:pt x="281" y="1"/>
                    <a:pt x="2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3011;p56">
              <a:extLst>
                <a:ext uri="{FF2B5EF4-FFF2-40B4-BE49-F238E27FC236}">
                  <a16:creationId xmlns:a16="http://schemas.microsoft.com/office/drawing/2014/main" id="{2C59AFAC-13BD-461E-820B-174572A1D97F}"/>
                </a:ext>
              </a:extLst>
            </p:cNvPr>
            <p:cNvSpPr/>
            <p:nvPr/>
          </p:nvSpPr>
          <p:spPr>
            <a:xfrm>
              <a:off x="1426179" y="3289266"/>
              <a:ext cx="35947" cy="24705"/>
            </a:xfrm>
            <a:custGeom>
              <a:avLst/>
              <a:gdLst/>
              <a:ahLst/>
              <a:cxnLst/>
              <a:rect l="l" t="t" r="r" b="b"/>
              <a:pathLst>
                <a:path w="1132" h="778" extrusionOk="0">
                  <a:moveTo>
                    <a:pt x="229" y="1"/>
                  </a:moveTo>
                  <a:cubicBezTo>
                    <a:pt x="159" y="1"/>
                    <a:pt x="89" y="41"/>
                    <a:pt x="48" y="99"/>
                  </a:cubicBezTo>
                  <a:cubicBezTo>
                    <a:pt x="0" y="194"/>
                    <a:pt x="36" y="301"/>
                    <a:pt x="143" y="361"/>
                  </a:cubicBezTo>
                  <a:lnTo>
                    <a:pt x="822" y="742"/>
                  </a:lnTo>
                  <a:cubicBezTo>
                    <a:pt x="858" y="754"/>
                    <a:pt x="881" y="777"/>
                    <a:pt x="917" y="777"/>
                  </a:cubicBezTo>
                  <a:cubicBezTo>
                    <a:pt x="977" y="777"/>
                    <a:pt x="1048" y="742"/>
                    <a:pt x="1072" y="682"/>
                  </a:cubicBezTo>
                  <a:cubicBezTo>
                    <a:pt x="1132" y="599"/>
                    <a:pt x="1096" y="480"/>
                    <a:pt x="1001" y="420"/>
                  </a:cubicBezTo>
                  <a:lnTo>
                    <a:pt x="322" y="27"/>
                  </a:lnTo>
                  <a:cubicBezTo>
                    <a:pt x="292" y="9"/>
                    <a:pt x="261" y="1"/>
                    <a:pt x="22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3012;p56">
              <a:extLst>
                <a:ext uri="{FF2B5EF4-FFF2-40B4-BE49-F238E27FC236}">
                  <a16:creationId xmlns:a16="http://schemas.microsoft.com/office/drawing/2014/main" id="{0498CD67-55C0-4FB5-A1D4-0B2FC8F4732C}"/>
                </a:ext>
              </a:extLst>
            </p:cNvPr>
            <p:cNvSpPr/>
            <p:nvPr/>
          </p:nvSpPr>
          <p:spPr>
            <a:xfrm>
              <a:off x="1410682" y="3350997"/>
              <a:ext cx="37439" cy="12511"/>
            </a:xfrm>
            <a:custGeom>
              <a:avLst/>
              <a:gdLst/>
              <a:ahLst/>
              <a:cxnLst/>
              <a:rect l="l" t="t" r="r" b="b"/>
              <a:pathLst>
                <a:path w="1179" h="394" extrusionOk="0">
                  <a:moveTo>
                    <a:pt x="191" y="0"/>
                  </a:moveTo>
                  <a:cubicBezTo>
                    <a:pt x="96" y="0"/>
                    <a:pt x="0" y="95"/>
                    <a:pt x="0" y="203"/>
                  </a:cubicBezTo>
                  <a:cubicBezTo>
                    <a:pt x="0" y="298"/>
                    <a:pt x="84" y="393"/>
                    <a:pt x="191" y="393"/>
                  </a:cubicBezTo>
                  <a:lnTo>
                    <a:pt x="988" y="393"/>
                  </a:lnTo>
                  <a:cubicBezTo>
                    <a:pt x="1084" y="393"/>
                    <a:pt x="1179" y="298"/>
                    <a:pt x="1179" y="203"/>
                  </a:cubicBezTo>
                  <a:cubicBezTo>
                    <a:pt x="1179" y="95"/>
                    <a:pt x="1084" y="0"/>
                    <a:pt x="98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3013;p56">
              <a:extLst>
                <a:ext uri="{FF2B5EF4-FFF2-40B4-BE49-F238E27FC236}">
                  <a16:creationId xmlns:a16="http://schemas.microsoft.com/office/drawing/2014/main" id="{3A118C48-C8E9-42F4-A35E-CDFE46346A97}"/>
                </a:ext>
              </a:extLst>
            </p:cNvPr>
            <p:cNvSpPr/>
            <p:nvPr/>
          </p:nvSpPr>
          <p:spPr>
            <a:xfrm>
              <a:off x="1426179" y="3400980"/>
              <a:ext cx="35566" cy="24896"/>
            </a:xfrm>
            <a:custGeom>
              <a:avLst/>
              <a:gdLst/>
              <a:ahLst/>
              <a:cxnLst/>
              <a:rect l="l" t="t" r="r" b="b"/>
              <a:pathLst>
                <a:path w="1120" h="784" extrusionOk="0">
                  <a:moveTo>
                    <a:pt x="904" y="0"/>
                  </a:moveTo>
                  <a:cubicBezTo>
                    <a:pt x="874" y="0"/>
                    <a:pt x="843" y="7"/>
                    <a:pt x="810" y="22"/>
                  </a:cubicBezTo>
                  <a:lnTo>
                    <a:pt x="119" y="414"/>
                  </a:lnTo>
                  <a:cubicBezTo>
                    <a:pt x="36" y="486"/>
                    <a:pt x="0" y="593"/>
                    <a:pt x="60" y="688"/>
                  </a:cubicBezTo>
                  <a:cubicBezTo>
                    <a:pt x="96" y="748"/>
                    <a:pt x="167" y="784"/>
                    <a:pt x="227" y="784"/>
                  </a:cubicBezTo>
                  <a:cubicBezTo>
                    <a:pt x="262" y="784"/>
                    <a:pt x="286" y="760"/>
                    <a:pt x="322" y="748"/>
                  </a:cubicBezTo>
                  <a:lnTo>
                    <a:pt x="1001" y="367"/>
                  </a:lnTo>
                  <a:cubicBezTo>
                    <a:pt x="1096" y="307"/>
                    <a:pt x="1120" y="200"/>
                    <a:pt x="1072" y="93"/>
                  </a:cubicBezTo>
                  <a:cubicBezTo>
                    <a:pt x="1031" y="35"/>
                    <a:pt x="972" y="0"/>
                    <a:pt x="90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3014;p56">
              <a:extLst>
                <a:ext uri="{FF2B5EF4-FFF2-40B4-BE49-F238E27FC236}">
                  <a16:creationId xmlns:a16="http://schemas.microsoft.com/office/drawing/2014/main" id="{8D463A1E-D8BA-4D17-86A0-1B76659006DC}"/>
                </a:ext>
              </a:extLst>
            </p:cNvPr>
            <p:cNvSpPr/>
            <p:nvPr/>
          </p:nvSpPr>
          <p:spPr>
            <a:xfrm>
              <a:off x="1620138" y="3289043"/>
              <a:ext cx="35566" cy="24928"/>
            </a:xfrm>
            <a:custGeom>
              <a:avLst/>
              <a:gdLst/>
              <a:ahLst/>
              <a:cxnLst/>
              <a:rect l="l" t="t" r="r" b="b"/>
              <a:pathLst>
                <a:path w="1120" h="785" extrusionOk="0">
                  <a:moveTo>
                    <a:pt x="895" y="1"/>
                  </a:moveTo>
                  <a:cubicBezTo>
                    <a:pt x="864" y="1"/>
                    <a:pt x="831" y="8"/>
                    <a:pt x="798" y="22"/>
                  </a:cubicBezTo>
                  <a:lnTo>
                    <a:pt x="119" y="403"/>
                  </a:lnTo>
                  <a:cubicBezTo>
                    <a:pt x="24" y="463"/>
                    <a:pt x="0" y="570"/>
                    <a:pt x="48" y="677"/>
                  </a:cubicBezTo>
                  <a:cubicBezTo>
                    <a:pt x="107" y="749"/>
                    <a:pt x="167" y="784"/>
                    <a:pt x="227" y="784"/>
                  </a:cubicBezTo>
                  <a:cubicBezTo>
                    <a:pt x="250" y="784"/>
                    <a:pt x="286" y="761"/>
                    <a:pt x="310" y="749"/>
                  </a:cubicBezTo>
                  <a:lnTo>
                    <a:pt x="1000" y="368"/>
                  </a:lnTo>
                  <a:cubicBezTo>
                    <a:pt x="1084" y="308"/>
                    <a:pt x="1120" y="201"/>
                    <a:pt x="1072" y="94"/>
                  </a:cubicBezTo>
                  <a:cubicBezTo>
                    <a:pt x="1031" y="36"/>
                    <a:pt x="966" y="1"/>
                    <a:pt x="89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3015;p56">
              <a:extLst>
                <a:ext uri="{FF2B5EF4-FFF2-40B4-BE49-F238E27FC236}">
                  <a16:creationId xmlns:a16="http://schemas.microsoft.com/office/drawing/2014/main" id="{CFC874AB-5DC9-416A-8BDB-32AAE013B50B}"/>
                </a:ext>
              </a:extLst>
            </p:cNvPr>
            <p:cNvSpPr/>
            <p:nvPr/>
          </p:nvSpPr>
          <p:spPr>
            <a:xfrm>
              <a:off x="1584224" y="3243507"/>
              <a:ext cx="26103" cy="33787"/>
            </a:xfrm>
            <a:custGeom>
              <a:avLst/>
              <a:gdLst/>
              <a:ahLst/>
              <a:cxnLst/>
              <a:rect l="l" t="t" r="r" b="b"/>
              <a:pathLst>
                <a:path w="822" h="1064" extrusionOk="0">
                  <a:moveTo>
                    <a:pt x="594" y="1"/>
                  </a:moveTo>
                  <a:cubicBezTo>
                    <a:pt x="527" y="1"/>
                    <a:pt x="458" y="41"/>
                    <a:pt x="417" y="99"/>
                  </a:cubicBezTo>
                  <a:lnTo>
                    <a:pt x="24" y="790"/>
                  </a:lnTo>
                  <a:cubicBezTo>
                    <a:pt x="0" y="873"/>
                    <a:pt x="24" y="992"/>
                    <a:pt x="119" y="1040"/>
                  </a:cubicBezTo>
                  <a:cubicBezTo>
                    <a:pt x="143" y="1052"/>
                    <a:pt x="179" y="1063"/>
                    <a:pt x="203" y="1063"/>
                  </a:cubicBezTo>
                  <a:cubicBezTo>
                    <a:pt x="262" y="1063"/>
                    <a:pt x="346" y="1040"/>
                    <a:pt x="369" y="980"/>
                  </a:cubicBezTo>
                  <a:lnTo>
                    <a:pt x="762" y="290"/>
                  </a:lnTo>
                  <a:cubicBezTo>
                    <a:pt x="822" y="206"/>
                    <a:pt x="774" y="87"/>
                    <a:pt x="679" y="28"/>
                  </a:cubicBezTo>
                  <a:cubicBezTo>
                    <a:pt x="653" y="9"/>
                    <a:pt x="624" y="1"/>
                    <a:pt x="59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3016;p56">
              <a:extLst>
                <a:ext uri="{FF2B5EF4-FFF2-40B4-BE49-F238E27FC236}">
                  <a16:creationId xmlns:a16="http://schemas.microsoft.com/office/drawing/2014/main" id="{C6C44B2E-721A-476C-BF07-8233685F5373}"/>
                </a:ext>
              </a:extLst>
            </p:cNvPr>
            <p:cNvSpPr/>
            <p:nvPr/>
          </p:nvSpPr>
          <p:spPr>
            <a:xfrm>
              <a:off x="1404617" y="3271197"/>
              <a:ext cx="285859" cy="281349"/>
            </a:xfrm>
            <a:custGeom>
              <a:avLst/>
              <a:gdLst/>
              <a:ahLst/>
              <a:cxnLst/>
              <a:rect l="l" t="t" r="r" b="b"/>
              <a:pathLst>
                <a:path w="9002" h="8860" extrusionOk="0">
                  <a:moveTo>
                    <a:pt x="4525" y="1013"/>
                  </a:moveTo>
                  <a:lnTo>
                    <a:pt x="4573" y="1025"/>
                  </a:lnTo>
                  <a:lnTo>
                    <a:pt x="4704" y="1025"/>
                  </a:lnTo>
                  <a:lnTo>
                    <a:pt x="4787" y="1061"/>
                  </a:lnTo>
                  <a:lnTo>
                    <a:pt x="4811" y="1061"/>
                  </a:lnTo>
                  <a:lnTo>
                    <a:pt x="4823" y="1072"/>
                  </a:lnTo>
                  <a:cubicBezTo>
                    <a:pt x="4835" y="1072"/>
                    <a:pt x="4835" y="1084"/>
                    <a:pt x="4847" y="1084"/>
                  </a:cubicBezTo>
                  <a:cubicBezTo>
                    <a:pt x="4847" y="1084"/>
                    <a:pt x="4870" y="1084"/>
                    <a:pt x="4870" y="1096"/>
                  </a:cubicBezTo>
                  <a:lnTo>
                    <a:pt x="4942" y="1132"/>
                  </a:lnTo>
                  <a:lnTo>
                    <a:pt x="4954" y="1132"/>
                  </a:lnTo>
                  <a:lnTo>
                    <a:pt x="4989" y="1144"/>
                  </a:lnTo>
                  <a:cubicBezTo>
                    <a:pt x="4989" y="1144"/>
                    <a:pt x="5001" y="1144"/>
                    <a:pt x="5001" y="1156"/>
                  </a:cubicBezTo>
                  <a:cubicBezTo>
                    <a:pt x="5001" y="1156"/>
                    <a:pt x="5013" y="1156"/>
                    <a:pt x="5013" y="1180"/>
                  </a:cubicBezTo>
                  <a:lnTo>
                    <a:pt x="5049" y="1192"/>
                  </a:lnTo>
                  <a:cubicBezTo>
                    <a:pt x="5049" y="1192"/>
                    <a:pt x="5061" y="1192"/>
                    <a:pt x="5061" y="1203"/>
                  </a:cubicBezTo>
                  <a:cubicBezTo>
                    <a:pt x="5061" y="1203"/>
                    <a:pt x="5073" y="1203"/>
                    <a:pt x="5073" y="1215"/>
                  </a:cubicBezTo>
                  <a:lnTo>
                    <a:pt x="5085" y="1239"/>
                  </a:lnTo>
                  <a:cubicBezTo>
                    <a:pt x="5085" y="1239"/>
                    <a:pt x="5109" y="1239"/>
                    <a:pt x="5109" y="1251"/>
                  </a:cubicBezTo>
                  <a:cubicBezTo>
                    <a:pt x="5109" y="1251"/>
                    <a:pt x="5120" y="1251"/>
                    <a:pt x="5120" y="1263"/>
                  </a:cubicBezTo>
                  <a:cubicBezTo>
                    <a:pt x="5120" y="1263"/>
                    <a:pt x="5132" y="1263"/>
                    <a:pt x="5132" y="1275"/>
                  </a:cubicBezTo>
                  <a:lnTo>
                    <a:pt x="5144" y="1299"/>
                  </a:lnTo>
                  <a:cubicBezTo>
                    <a:pt x="5144" y="1299"/>
                    <a:pt x="5168" y="1299"/>
                    <a:pt x="5168" y="1311"/>
                  </a:cubicBezTo>
                  <a:lnTo>
                    <a:pt x="5263" y="1394"/>
                  </a:lnTo>
                  <a:lnTo>
                    <a:pt x="5299" y="1430"/>
                  </a:lnTo>
                  <a:cubicBezTo>
                    <a:pt x="5382" y="1501"/>
                    <a:pt x="5466" y="1596"/>
                    <a:pt x="5537" y="1680"/>
                  </a:cubicBezTo>
                  <a:cubicBezTo>
                    <a:pt x="5561" y="1715"/>
                    <a:pt x="5585" y="1739"/>
                    <a:pt x="5597" y="1787"/>
                  </a:cubicBezTo>
                  <a:lnTo>
                    <a:pt x="5597" y="1799"/>
                  </a:lnTo>
                  <a:cubicBezTo>
                    <a:pt x="5609" y="1834"/>
                    <a:pt x="5644" y="1858"/>
                    <a:pt x="5656" y="1894"/>
                  </a:cubicBezTo>
                  <a:lnTo>
                    <a:pt x="5656" y="1906"/>
                  </a:lnTo>
                  <a:cubicBezTo>
                    <a:pt x="5668" y="1930"/>
                    <a:pt x="5680" y="1965"/>
                    <a:pt x="5704" y="2013"/>
                  </a:cubicBezTo>
                  <a:lnTo>
                    <a:pt x="5704" y="2025"/>
                  </a:lnTo>
                  <a:cubicBezTo>
                    <a:pt x="5716" y="2049"/>
                    <a:pt x="5728" y="2096"/>
                    <a:pt x="5740" y="2132"/>
                  </a:cubicBezTo>
                  <a:lnTo>
                    <a:pt x="5740" y="2144"/>
                  </a:lnTo>
                  <a:cubicBezTo>
                    <a:pt x="5763" y="2168"/>
                    <a:pt x="5775" y="2215"/>
                    <a:pt x="5775" y="2251"/>
                  </a:cubicBezTo>
                  <a:lnTo>
                    <a:pt x="5775" y="2263"/>
                  </a:lnTo>
                  <a:cubicBezTo>
                    <a:pt x="5787" y="2287"/>
                    <a:pt x="5787" y="2335"/>
                    <a:pt x="5799" y="2382"/>
                  </a:cubicBezTo>
                  <a:lnTo>
                    <a:pt x="5799" y="2394"/>
                  </a:lnTo>
                  <a:cubicBezTo>
                    <a:pt x="5799" y="2442"/>
                    <a:pt x="5823" y="2466"/>
                    <a:pt x="5823" y="2513"/>
                  </a:cubicBezTo>
                  <a:lnTo>
                    <a:pt x="5823" y="2525"/>
                  </a:lnTo>
                  <a:lnTo>
                    <a:pt x="5823" y="2549"/>
                  </a:lnTo>
                  <a:cubicBezTo>
                    <a:pt x="5728" y="2620"/>
                    <a:pt x="5466" y="2739"/>
                    <a:pt x="5240" y="2894"/>
                  </a:cubicBezTo>
                  <a:cubicBezTo>
                    <a:pt x="5216" y="2894"/>
                    <a:pt x="5216" y="2906"/>
                    <a:pt x="5216" y="2906"/>
                  </a:cubicBezTo>
                  <a:cubicBezTo>
                    <a:pt x="5192" y="2918"/>
                    <a:pt x="5180" y="2930"/>
                    <a:pt x="5144" y="2966"/>
                  </a:cubicBezTo>
                  <a:cubicBezTo>
                    <a:pt x="5120" y="2977"/>
                    <a:pt x="5085" y="3013"/>
                    <a:pt x="5061" y="3037"/>
                  </a:cubicBezTo>
                  <a:cubicBezTo>
                    <a:pt x="5025" y="3049"/>
                    <a:pt x="5013" y="3085"/>
                    <a:pt x="4978" y="3097"/>
                  </a:cubicBezTo>
                  <a:cubicBezTo>
                    <a:pt x="4620" y="3406"/>
                    <a:pt x="4347" y="3823"/>
                    <a:pt x="4204" y="4299"/>
                  </a:cubicBezTo>
                  <a:cubicBezTo>
                    <a:pt x="4180" y="4299"/>
                    <a:pt x="4144" y="4287"/>
                    <a:pt x="4132" y="4287"/>
                  </a:cubicBezTo>
                  <a:cubicBezTo>
                    <a:pt x="4061" y="4275"/>
                    <a:pt x="3966" y="4275"/>
                    <a:pt x="3894" y="4275"/>
                  </a:cubicBezTo>
                  <a:lnTo>
                    <a:pt x="3632" y="4275"/>
                  </a:lnTo>
                  <a:cubicBezTo>
                    <a:pt x="3608" y="4275"/>
                    <a:pt x="3596" y="4251"/>
                    <a:pt x="3585" y="4251"/>
                  </a:cubicBezTo>
                  <a:lnTo>
                    <a:pt x="3573" y="4251"/>
                  </a:lnTo>
                  <a:cubicBezTo>
                    <a:pt x="3549" y="4240"/>
                    <a:pt x="3537" y="4240"/>
                    <a:pt x="3525" y="4228"/>
                  </a:cubicBezTo>
                  <a:cubicBezTo>
                    <a:pt x="3513" y="4216"/>
                    <a:pt x="3489" y="4216"/>
                    <a:pt x="3465" y="4192"/>
                  </a:cubicBezTo>
                  <a:lnTo>
                    <a:pt x="3454" y="4180"/>
                  </a:lnTo>
                  <a:cubicBezTo>
                    <a:pt x="3430" y="4168"/>
                    <a:pt x="3418" y="4168"/>
                    <a:pt x="3406" y="4156"/>
                  </a:cubicBezTo>
                  <a:lnTo>
                    <a:pt x="3394" y="4156"/>
                  </a:lnTo>
                  <a:cubicBezTo>
                    <a:pt x="3370" y="4132"/>
                    <a:pt x="3358" y="4120"/>
                    <a:pt x="3346" y="4120"/>
                  </a:cubicBezTo>
                  <a:lnTo>
                    <a:pt x="3335" y="4109"/>
                  </a:lnTo>
                  <a:cubicBezTo>
                    <a:pt x="3311" y="4097"/>
                    <a:pt x="3299" y="4097"/>
                    <a:pt x="3287" y="4073"/>
                  </a:cubicBezTo>
                  <a:lnTo>
                    <a:pt x="3275" y="4073"/>
                  </a:lnTo>
                  <a:lnTo>
                    <a:pt x="3227" y="4037"/>
                  </a:lnTo>
                  <a:lnTo>
                    <a:pt x="3215" y="4013"/>
                  </a:lnTo>
                  <a:cubicBezTo>
                    <a:pt x="3192" y="4001"/>
                    <a:pt x="3180" y="3990"/>
                    <a:pt x="3168" y="3990"/>
                  </a:cubicBezTo>
                  <a:lnTo>
                    <a:pt x="3156" y="3990"/>
                  </a:lnTo>
                  <a:lnTo>
                    <a:pt x="3108" y="3942"/>
                  </a:lnTo>
                  <a:lnTo>
                    <a:pt x="3096" y="3930"/>
                  </a:lnTo>
                  <a:lnTo>
                    <a:pt x="3061" y="3894"/>
                  </a:lnTo>
                  <a:lnTo>
                    <a:pt x="3049" y="3882"/>
                  </a:lnTo>
                  <a:lnTo>
                    <a:pt x="3001" y="3835"/>
                  </a:lnTo>
                  <a:lnTo>
                    <a:pt x="2989" y="3823"/>
                  </a:lnTo>
                  <a:lnTo>
                    <a:pt x="2989" y="3811"/>
                  </a:lnTo>
                  <a:cubicBezTo>
                    <a:pt x="2870" y="3680"/>
                    <a:pt x="2775" y="3525"/>
                    <a:pt x="2715" y="3358"/>
                  </a:cubicBezTo>
                  <a:cubicBezTo>
                    <a:pt x="2715" y="3347"/>
                    <a:pt x="2703" y="3335"/>
                    <a:pt x="2703" y="3323"/>
                  </a:cubicBezTo>
                  <a:lnTo>
                    <a:pt x="2703" y="3299"/>
                  </a:lnTo>
                  <a:cubicBezTo>
                    <a:pt x="2703" y="3287"/>
                    <a:pt x="2692" y="3275"/>
                    <a:pt x="2692" y="3263"/>
                  </a:cubicBezTo>
                  <a:lnTo>
                    <a:pt x="2692" y="3239"/>
                  </a:lnTo>
                  <a:cubicBezTo>
                    <a:pt x="2692" y="3228"/>
                    <a:pt x="2680" y="3204"/>
                    <a:pt x="2680" y="3180"/>
                  </a:cubicBezTo>
                  <a:cubicBezTo>
                    <a:pt x="2656" y="3108"/>
                    <a:pt x="2644" y="3049"/>
                    <a:pt x="2632" y="2977"/>
                  </a:cubicBezTo>
                  <a:lnTo>
                    <a:pt x="2632" y="2930"/>
                  </a:lnTo>
                  <a:lnTo>
                    <a:pt x="2632" y="2882"/>
                  </a:lnTo>
                  <a:cubicBezTo>
                    <a:pt x="2632" y="2823"/>
                    <a:pt x="2620" y="2763"/>
                    <a:pt x="2620" y="2704"/>
                  </a:cubicBezTo>
                  <a:lnTo>
                    <a:pt x="2620" y="2644"/>
                  </a:lnTo>
                  <a:lnTo>
                    <a:pt x="2620" y="2632"/>
                  </a:lnTo>
                  <a:lnTo>
                    <a:pt x="2620" y="2573"/>
                  </a:lnTo>
                  <a:lnTo>
                    <a:pt x="2620" y="2513"/>
                  </a:lnTo>
                  <a:lnTo>
                    <a:pt x="2620" y="2501"/>
                  </a:lnTo>
                  <a:cubicBezTo>
                    <a:pt x="2620" y="2454"/>
                    <a:pt x="2632" y="2430"/>
                    <a:pt x="2632" y="2382"/>
                  </a:cubicBezTo>
                  <a:lnTo>
                    <a:pt x="2632" y="2370"/>
                  </a:lnTo>
                  <a:cubicBezTo>
                    <a:pt x="2632" y="2335"/>
                    <a:pt x="2644" y="2287"/>
                    <a:pt x="2656" y="2263"/>
                  </a:cubicBezTo>
                  <a:lnTo>
                    <a:pt x="2656" y="2251"/>
                  </a:lnTo>
                  <a:cubicBezTo>
                    <a:pt x="2680" y="2215"/>
                    <a:pt x="2680" y="2168"/>
                    <a:pt x="2692" y="2144"/>
                  </a:cubicBezTo>
                  <a:lnTo>
                    <a:pt x="2692" y="2132"/>
                  </a:lnTo>
                  <a:cubicBezTo>
                    <a:pt x="2703" y="2096"/>
                    <a:pt x="2715" y="2049"/>
                    <a:pt x="2739" y="2025"/>
                  </a:cubicBezTo>
                  <a:lnTo>
                    <a:pt x="2739" y="2013"/>
                  </a:lnTo>
                  <a:cubicBezTo>
                    <a:pt x="2751" y="1977"/>
                    <a:pt x="2763" y="1930"/>
                    <a:pt x="2775" y="1906"/>
                  </a:cubicBezTo>
                  <a:lnTo>
                    <a:pt x="2775" y="1894"/>
                  </a:lnTo>
                  <a:cubicBezTo>
                    <a:pt x="2799" y="1858"/>
                    <a:pt x="2811" y="1834"/>
                    <a:pt x="2834" y="1799"/>
                  </a:cubicBezTo>
                  <a:lnTo>
                    <a:pt x="2858" y="1787"/>
                  </a:lnTo>
                  <a:cubicBezTo>
                    <a:pt x="2870" y="1751"/>
                    <a:pt x="2894" y="1727"/>
                    <a:pt x="2918" y="1692"/>
                  </a:cubicBezTo>
                  <a:cubicBezTo>
                    <a:pt x="2989" y="1608"/>
                    <a:pt x="3061" y="1513"/>
                    <a:pt x="3156" y="1442"/>
                  </a:cubicBezTo>
                  <a:lnTo>
                    <a:pt x="3180" y="1418"/>
                  </a:lnTo>
                  <a:lnTo>
                    <a:pt x="3299" y="1311"/>
                  </a:lnTo>
                  <a:cubicBezTo>
                    <a:pt x="3299" y="1311"/>
                    <a:pt x="3311" y="1311"/>
                    <a:pt x="3311" y="1299"/>
                  </a:cubicBezTo>
                  <a:cubicBezTo>
                    <a:pt x="3311" y="1299"/>
                    <a:pt x="3335" y="1299"/>
                    <a:pt x="3335" y="1275"/>
                  </a:cubicBezTo>
                  <a:lnTo>
                    <a:pt x="3346" y="1263"/>
                  </a:lnTo>
                  <a:cubicBezTo>
                    <a:pt x="3346" y="1263"/>
                    <a:pt x="3358" y="1263"/>
                    <a:pt x="3358" y="1251"/>
                  </a:cubicBezTo>
                  <a:cubicBezTo>
                    <a:pt x="3358" y="1251"/>
                    <a:pt x="3370" y="1251"/>
                    <a:pt x="3370" y="1239"/>
                  </a:cubicBezTo>
                  <a:cubicBezTo>
                    <a:pt x="3370" y="1239"/>
                    <a:pt x="3394" y="1239"/>
                    <a:pt x="3394" y="1215"/>
                  </a:cubicBezTo>
                  <a:cubicBezTo>
                    <a:pt x="3394" y="1215"/>
                    <a:pt x="3406" y="1215"/>
                    <a:pt x="3406" y="1203"/>
                  </a:cubicBezTo>
                  <a:lnTo>
                    <a:pt x="3430" y="1192"/>
                  </a:lnTo>
                  <a:cubicBezTo>
                    <a:pt x="3430" y="1192"/>
                    <a:pt x="3454" y="1192"/>
                    <a:pt x="3454" y="1180"/>
                  </a:cubicBezTo>
                  <a:cubicBezTo>
                    <a:pt x="3454" y="1180"/>
                    <a:pt x="3465" y="1180"/>
                    <a:pt x="3465" y="1156"/>
                  </a:cubicBezTo>
                  <a:lnTo>
                    <a:pt x="3489" y="1144"/>
                  </a:lnTo>
                  <a:cubicBezTo>
                    <a:pt x="3489" y="1144"/>
                    <a:pt x="3513" y="1144"/>
                    <a:pt x="3513" y="1132"/>
                  </a:cubicBezTo>
                  <a:lnTo>
                    <a:pt x="3585" y="1096"/>
                  </a:lnTo>
                  <a:cubicBezTo>
                    <a:pt x="3585" y="1096"/>
                    <a:pt x="3596" y="1096"/>
                    <a:pt x="3596" y="1084"/>
                  </a:cubicBezTo>
                  <a:cubicBezTo>
                    <a:pt x="3608" y="1084"/>
                    <a:pt x="3608" y="1072"/>
                    <a:pt x="3632" y="1072"/>
                  </a:cubicBezTo>
                  <a:lnTo>
                    <a:pt x="3644" y="1061"/>
                  </a:lnTo>
                  <a:lnTo>
                    <a:pt x="3656" y="1061"/>
                  </a:lnTo>
                  <a:lnTo>
                    <a:pt x="3763" y="1025"/>
                  </a:lnTo>
                  <a:lnTo>
                    <a:pt x="3882" y="1025"/>
                  </a:lnTo>
                  <a:lnTo>
                    <a:pt x="3930" y="1013"/>
                  </a:lnTo>
                  <a:close/>
                  <a:moveTo>
                    <a:pt x="4347" y="418"/>
                  </a:moveTo>
                  <a:cubicBezTo>
                    <a:pt x="4847" y="418"/>
                    <a:pt x="5335" y="584"/>
                    <a:pt x="5740" y="882"/>
                  </a:cubicBezTo>
                  <a:cubicBezTo>
                    <a:pt x="6156" y="1192"/>
                    <a:pt x="6454" y="1620"/>
                    <a:pt x="6585" y="2108"/>
                  </a:cubicBezTo>
                  <a:cubicBezTo>
                    <a:pt x="6621" y="2227"/>
                    <a:pt x="6644" y="2370"/>
                    <a:pt x="6668" y="2489"/>
                  </a:cubicBezTo>
                  <a:lnTo>
                    <a:pt x="6442" y="2489"/>
                  </a:lnTo>
                  <a:cubicBezTo>
                    <a:pt x="6442" y="2442"/>
                    <a:pt x="6430" y="2394"/>
                    <a:pt x="6430" y="2346"/>
                  </a:cubicBezTo>
                  <a:lnTo>
                    <a:pt x="6430" y="2335"/>
                  </a:lnTo>
                  <a:cubicBezTo>
                    <a:pt x="6406" y="2287"/>
                    <a:pt x="6406" y="2251"/>
                    <a:pt x="6394" y="2204"/>
                  </a:cubicBezTo>
                  <a:lnTo>
                    <a:pt x="6394" y="2192"/>
                  </a:lnTo>
                  <a:lnTo>
                    <a:pt x="6347" y="2049"/>
                  </a:lnTo>
                  <a:lnTo>
                    <a:pt x="6347" y="2037"/>
                  </a:lnTo>
                  <a:lnTo>
                    <a:pt x="6311" y="1906"/>
                  </a:lnTo>
                  <a:lnTo>
                    <a:pt x="6311" y="1894"/>
                  </a:lnTo>
                  <a:cubicBezTo>
                    <a:pt x="6287" y="1846"/>
                    <a:pt x="6263" y="1799"/>
                    <a:pt x="6252" y="1775"/>
                  </a:cubicBezTo>
                  <a:lnTo>
                    <a:pt x="6228" y="1751"/>
                  </a:lnTo>
                  <a:cubicBezTo>
                    <a:pt x="6216" y="1715"/>
                    <a:pt x="6192" y="1680"/>
                    <a:pt x="6156" y="1632"/>
                  </a:cubicBezTo>
                  <a:lnTo>
                    <a:pt x="6144" y="1620"/>
                  </a:lnTo>
                  <a:cubicBezTo>
                    <a:pt x="6109" y="1573"/>
                    <a:pt x="6085" y="1549"/>
                    <a:pt x="6073" y="1501"/>
                  </a:cubicBezTo>
                  <a:cubicBezTo>
                    <a:pt x="5978" y="1382"/>
                    <a:pt x="5894" y="1275"/>
                    <a:pt x="5787" y="1192"/>
                  </a:cubicBezTo>
                  <a:lnTo>
                    <a:pt x="5775" y="1180"/>
                  </a:lnTo>
                  <a:lnTo>
                    <a:pt x="5751" y="1156"/>
                  </a:lnTo>
                  <a:lnTo>
                    <a:pt x="5740" y="1144"/>
                  </a:lnTo>
                  <a:lnTo>
                    <a:pt x="5680" y="1084"/>
                  </a:lnTo>
                  <a:lnTo>
                    <a:pt x="5668" y="1072"/>
                  </a:lnTo>
                  <a:lnTo>
                    <a:pt x="5621" y="1037"/>
                  </a:lnTo>
                  <a:lnTo>
                    <a:pt x="5609" y="1025"/>
                  </a:lnTo>
                  <a:lnTo>
                    <a:pt x="5597" y="1013"/>
                  </a:lnTo>
                  <a:lnTo>
                    <a:pt x="5573" y="1001"/>
                  </a:lnTo>
                  <a:lnTo>
                    <a:pt x="5561" y="977"/>
                  </a:lnTo>
                  <a:lnTo>
                    <a:pt x="5549" y="965"/>
                  </a:lnTo>
                  <a:lnTo>
                    <a:pt x="5537" y="953"/>
                  </a:lnTo>
                  <a:lnTo>
                    <a:pt x="5513" y="942"/>
                  </a:lnTo>
                  <a:cubicBezTo>
                    <a:pt x="5513" y="942"/>
                    <a:pt x="5501" y="918"/>
                    <a:pt x="5490" y="918"/>
                  </a:cubicBezTo>
                  <a:lnTo>
                    <a:pt x="5442" y="894"/>
                  </a:lnTo>
                  <a:cubicBezTo>
                    <a:pt x="5430" y="894"/>
                    <a:pt x="5430" y="882"/>
                    <a:pt x="5430" y="882"/>
                  </a:cubicBezTo>
                  <a:cubicBezTo>
                    <a:pt x="5430" y="882"/>
                    <a:pt x="5418" y="858"/>
                    <a:pt x="5394" y="858"/>
                  </a:cubicBezTo>
                  <a:lnTo>
                    <a:pt x="5359" y="834"/>
                  </a:lnTo>
                  <a:cubicBezTo>
                    <a:pt x="5359" y="834"/>
                    <a:pt x="5335" y="834"/>
                    <a:pt x="5335" y="822"/>
                  </a:cubicBezTo>
                  <a:lnTo>
                    <a:pt x="5299" y="787"/>
                  </a:lnTo>
                  <a:cubicBezTo>
                    <a:pt x="5299" y="787"/>
                    <a:pt x="5275" y="787"/>
                    <a:pt x="5275" y="775"/>
                  </a:cubicBezTo>
                  <a:lnTo>
                    <a:pt x="5251" y="763"/>
                  </a:lnTo>
                  <a:cubicBezTo>
                    <a:pt x="5251" y="763"/>
                    <a:pt x="5240" y="763"/>
                    <a:pt x="5216" y="739"/>
                  </a:cubicBezTo>
                  <a:cubicBezTo>
                    <a:pt x="5204" y="739"/>
                    <a:pt x="5192" y="727"/>
                    <a:pt x="5180" y="727"/>
                  </a:cubicBezTo>
                  <a:lnTo>
                    <a:pt x="5144" y="727"/>
                  </a:lnTo>
                  <a:cubicBezTo>
                    <a:pt x="5144" y="727"/>
                    <a:pt x="5132" y="727"/>
                    <a:pt x="5120" y="715"/>
                  </a:cubicBezTo>
                  <a:lnTo>
                    <a:pt x="5037" y="715"/>
                  </a:lnTo>
                  <a:lnTo>
                    <a:pt x="5013" y="703"/>
                  </a:lnTo>
                  <a:lnTo>
                    <a:pt x="5001" y="703"/>
                  </a:lnTo>
                  <a:cubicBezTo>
                    <a:pt x="4978" y="703"/>
                    <a:pt x="4978" y="703"/>
                    <a:pt x="4966" y="680"/>
                  </a:cubicBezTo>
                  <a:lnTo>
                    <a:pt x="3989" y="680"/>
                  </a:lnTo>
                  <a:lnTo>
                    <a:pt x="3942" y="703"/>
                  </a:lnTo>
                  <a:lnTo>
                    <a:pt x="3727" y="703"/>
                  </a:lnTo>
                  <a:cubicBezTo>
                    <a:pt x="3716" y="703"/>
                    <a:pt x="3716" y="703"/>
                    <a:pt x="3704" y="715"/>
                  </a:cubicBezTo>
                  <a:lnTo>
                    <a:pt x="3585" y="715"/>
                  </a:lnTo>
                  <a:cubicBezTo>
                    <a:pt x="3573" y="715"/>
                    <a:pt x="3573" y="715"/>
                    <a:pt x="3549" y="727"/>
                  </a:cubicBezTo>
                  <a:lnTo>
                    <a:pt x="3525" y="727"/>
                  </a:lnTo>
                  <a:cubicBezTo>
                    <a:pt x="3513" y="727"/>
                    <a:pt x="3489" y="751"/>
                    <a:pt x="3477" y="751"/>
                  </a:cubicBezTo>
                  <a:cubicBezTo>
                    <a:pt x="3465" y="751"/>
                    <a:pt x="3465" y="751"/>
                    <a:pt x="3454" y="763"/>
                  </a:cubicBezTo>
                  <a:lnTo>
                    <a:pt x="3418" y="775"/>
                  </a:lnTo>
                  <a:cubicBezTo>
                    <a:pt x="3418" y="775"/>
                    <a:pt x="3406" y="775"/>
                    <a:pt x="3406" y="787"/>
                  </a:cubicBezTo>
                  <a:lnTo>
                    <a:pt x="3370" y="811"/>
                  </a:lnTo>
                  <a:lnTo>
                    <a:pt x="3358" y="822"/>
                  </a:lnTo>
                  <a:cubicBezTo>
                    <a:pt x="3358" y="822"/>
                    <a:pt x="3346" y="822"/>
                    <a:pt x="3346" y="834"/>
                  </a:cubicBezTo>
                  <a:lnTo>
                    <a:pt x="3299" y="870"/>
                  </a:lnTo>
                  <a:lnTo>
                    <a:pt x="3287" y="882"/>
                  </a:lnTo>
                  <a:cubicBezTo>
                    <a:pt x="3275" y="882"/>
                    <a:pt x="3275" y="894"/>
                    <a:pt x="3251" y="894"/>
                  </a:cubicBezTo>
                  <a:lnTo>
                    <a:pt x="3215" y="930"/>
                  </a:lnTo>
                  <a:lnTo>
                    <a:pt x="3192" y="942"/>
                  </a:lnTo>
                  <a:lnTo>
                    <a:pt x="3180" y="953"/>
                  </a:lnTo>
                  <a:cubicBezTo>
                    <a:pt x="3180" y="953"/>
                    <a:pt x="3168" y="965"/>
                    <a:pt x="3156" y="965"/>
                  </a:cubicBezTo>
                  <a:lnTo>
                    <a:pt x="3132" y="989"/>
                  </a:lnTo>
                  <a:lnTo>
                    <a:pt x="3120" y="1001"/>
                  </a:lnTo>
                  <a:lnTo>
                    <a:pt x="3108" y="1013"/>
                  </a:lnTo>
                  <a:cubicBezTo>
                    <a:pt x="3096" y="1013"/>
                    <a:pt x="3096" y="1025"/>
                    <a:pt x="3096" y="1025"/>
                  </a:cubicBezTo>
                  <a:lnTo>
                    <a:pt x="3073" y="1049"/>
                  </a:lnTo>
                  <a:lnTo>
                    <a:pt x="3037" y="1072"/>
                  </a:lnTo>
                  <a:lnTo>
                    <a:pt x="3013" y="1084"/>
                  </a:lnTo>
                  <a:lnTo>
                    <a:pt x="2954" y="1144"/>
                  </a:lnTo>
                  <a:lnTo>
                    <a:pt x="2942" y="1168"/>
                  </a:lnTo>
                  <a:lnTo>
                    <a:pt x="2930" y="1180"/>
                  </a:lnTo>
                  <a:lnTo>
                    <a:pt x="2918" y="1192"/>
                  </a:lnTo>
                  <a:cubicBezTo>
                    <a:pt x="2811" y="1287"/>
                    <a:pt x="2715" y="1382"/>
                    <a:pt x="2632" y="1501"/>
                  </a:cubicBezTo>
                  <a:cubicBezTo>
                    <a:pt x="2596" y="1549"/>
                    <a:pt x="2573" y="1584"/>
                    <a:pt x="2561" y="1620"/>
                  </a:cubicBezTo>
                  <a:lnTo>
                    <a:pt x="2537" y="1644"/>
                  </a:lnTo>
                  <a:cubicBezTo>
                    <a:pt x="2513" y="1680"/>
                    <a:pt x="2501" y="1715"/>
                    <a:pt x="2465" y="1763"/>
                  </a:cubicBezTo>
                  <a:lnTo>
                    <a:pt x="2465" y="1775"/>
                  </a:lnTo>
                  <a:cubicBezTo>
                    <a:pt x="2453" y="1823"/>
                    <a:pt x="2418" y="1846"/>
                    <a:pt x="2406" y="1894"/>
                  </a:cubicBezTo>
                  <a:lnTo>
                    <a:pt x="2406" y="1906"/>
                  </a:lnTo>
                  <a:lnTo>
                    <a:pt x="2358" y="2037"/>
                  </a:lnTo>
                  <a:lnTo>
                    <a:pt x="2358" y="2061"/>
                  </a:lnTo>
                  <a:lnTo>
                    <a:pt x="2322" y="2192"/>
                  </a:lnTo>
                  <a:lnTo>
                    <a:pt x="2322" y="2204"/>
                  </a:lnTo>
                  <a:cubicBezTo>
                    <a:pt x="2299" y="2251"/>
                    <a:pt x="2287" y="2299"/>
                    <a:pt x="2287" y="2335"/>
                  </a:cubicBezTo>
                  <a:lnTo>
                    <a:pt x="2287" y="2358"/>
                  </a:lnTo>
                  <a:cubicBezTo>
                    <a:pt x="2275" y="2394"/>
                    <a:pt x="2275" y="2442"/>
                    <a:pt x="2275" y="2489"/>
                  </a:cubicBezTo>
                  <a:lnTo>
                    <a:pt x="2275" y="2501"/>
                  </a:lnTo>
                  <a:lnTo>
                    <a:pt x="2275" y="2573"/>
                  </a:lnTo>
                  <a:lnTo>
                    <a:pt x="2275" y="2656"/>
                  </a:lnTo>
                  <a:lnTo>
                    <a:pt x="2275" y="2668"/>
                  </a:lnTo>
                  <a:lnTo>
                    <a:pt x="2275" y="2739"/>
                  </a:lnTo>
                  <a:cubicBezTo>
                    <a:pt x="2275" y="2811"/>
                    <a:pt x="2275" y="2894"/>
                    <a:pt x="2287" y="2954"/>
                  </a:cubicBezTo>
                  <a:lnTo>
                    <a:pt x="2287" y="2989"/>
                  </a:lnTo>
                  <a:cubicBezTo>
                    <a:pt x="2287" y="3013"/>
                    <a:pt x="2287" y="3037"/>
                    <a:pt x="2299" y="3049"/>
                  </a:cubicBezTo>
                  <a:cubicBezTo>
                    <a:pt x="2322" y="3144"/>
                    <a:pt x="2334" y="3228"/>
                    <a:pt x="2358" y="3311"/>
                  </a:cubicBezTo>
                  <a:cubicBezTo>
                    <a:pt x="2358" y="3335"/>
                    <a:pt x="2382" y="3347"/>
                    <a:pt x="2394" y="3382"/>
                  </a:cubicBezTo>
                  <a:lnTo>
                    <a:pt x="2394" y="3394"/>
                  </a:lnTo>
                  <a:cubicBezTo>
                    <a:pt x="2394" y="3406"/>
                    <a:pt x="2406" y="3442"/>
                    <a:pt x="2406" y="3454"/>
                  </a:cubicBezTo>
                  <a:lnTo>
                    <a:pt x="2406" y="3466"/>
                  </a:lnTo>
                  <a:cubicBezTo>
                    <a:pt x="2418" y="3489"/>
                    <a:pt x="2418" y="3513"/>
                    <a:pt x="2442" y="3525"/>
                  </a:cubicBezTo>
                  <a:lnTo>
                    <a:pt x="2442" y="3549"/>
                  </a:lnTo>
                  <a:cubicBezTo>
                    <a:pt x="2513" y="3739"/>
                    <a:pt x="2632" y="3918"/>
                    <a:pt x="2763" y="4085"/>
                  </a:cubicBezTo>
                  <a:lnTo>
                    <a:pt x="2775" y="4097"/>
                  </a:lnTo>
                  <a:lnTo>
                    <a:pt x="2799" y="4109"/>
                  </a:lnTo>
                  <a:lnTo>
                    <a:pt x="2799" y="4120"/>
                  </a:lnTo>
                  <a:lnTo>
                    <a:pt x="2811" y="4144"/>
                  </a:lnTo>
                  <a:cubicBezTo>
                    <a:pt x="2823" y="4156"/>
                    <a:pt x="2834" y="4168"/>
                    <a:pt x="2858" y="4204"/>
                  </a:cubicBezTo>
                  <a:lnTo>
                    <a:pt x="2870" y="4216"/>
                  </a:lnTo>
                  <a:lnTo>
                    <a:pt x="2918" y="4263"/>
                  </a:lnTo>
                  <a:lnTo>
                    <a:pt x="2930" y="4275"/>
                  </a:lnTo>
                  <a:cubicBezTo>
                    <a:pt x="2942" y="4287"/>
                    <a:pt x="2954" y="4299"/>
                    <a:pt x="2989" y="4323"/>
                  </a:cubicBezTo>
                  <a:lnTo>
                    <a:pt x="3001" y="4335"/>
                  </a:lnTo>
                  <a:lnTo>
                    <a:pt x="3049" y="4382"/>
                  </a:lnTo>
                  <a:lnTo>
                    <a:pt x="3061" y="4394"/>
                  </a:lnTo>
                  <a:cubicBezTo>
                    <a:pt x="3073" y="4406"/>
                    <a:pt x="3108" y="4418"/>
                    <a:pt x="3120" y="4442"/>
                  </a:cubicBezTo>
                  <a:lnTo>
                    <a:pt x="3132" y="4442"/>
                  </a:lnTo>
                  <a:cubicBezTo>
                    <a:pt x="3156" y="4454"/>
                    <a:pt x="3168" y="4466"/>
                    <a:pt x="3192" y="4478"/>
                  </a:cubicBezTo>
                  <a:lnTo>
                    <a:pt x="3215" y="4501"/>
                  </a:lnTo>
                  <a:lnTo>
                    <a:pt x="3227" y="4501"/>
                  </a:lnTo>
                  <a:cubicBezTo>
                    <a:pt x="3215" y="4501"/>
                    <a:pt x="3215" y="4513"/>
                    <a:pt x="3192" y="4513"/>
                  </a:cubicBezTo>
                  <a:cubicBezTo>
                    <a:pt x="3156" y="4537"/>
                    <a:pt x="3096" y="4573"/>
                    <a:pt x="3049" y="4597"/>
                  </a:cubicBezTo>
                  <a:cubicBezTo>
                    <a:pt x="3037" y="4597"/>
                    <a:pt x="3037" y="4621"/>
                    <a:pt x="3013" y="4621"/>
                  </a:cubicBezTo>
                  <a:cubicBezTo>
                    <a:pt x="2977" y="4585"/>
                    <a:pt x="2942" y="4561"/>
                    <a:pt x="2894" y="4525"/>
                  </a:cubicBezTo>
                  <a:lnTo>
                    <a:pt x="2858" y="4478"/>
                  </a:lnTo>
                  <a:lnTo>
                    <a:pt x="2811" y="4442"/>
                  </a:lnTo>
                  <a:lnTo>
                    <a:pt x="2799" y="4418"/>
                  </a:lnTo>
                  <a:lnTo>
                    <a:pt x="2763" y="4394"/>
                  </a:lnTo>
                  <a:lnTo>
                    <a:pt x="2751" y="4382"/>
                  </a:lnTo>
                  <a:cubicBezTo>
                    <a:pt x="2620" y="4347"/>
                    <a:pt x="2608" y="4335"/>
                    <a:pt x="2608" y="4335"/>
                  </a:cubicBezTo>
                  <a:lnTo>
                    <a:pt x="2584" y="4311"/>
                  </a:lnTo>
                  <a:lnTo>
                    <a:pt x="2561" y="4287"/>
                  </a:lnTo>
                  <a:lnTo>
                    <a:pt x="2537" y="4275"/>
                  </a:lnTo>
                  <a:lnTo>
                    <a:pt x="2513" y="4240"/>
                  </a:lnTo>
                  <a:lnTo>
                    <a:pt x="2501" y="4228"/>
                  </a:lnTo>
                  <a:cubicBezTo>
                    <a:pt x="2501" y="4216"/>
                    <a:pt x="2477" y="4216"/>
                    <a:pt x="2477" y="4192"/>
                  </a:cubicBezTo>
                  <a:lnTo>
                    <a:pt x="2465" y="4180"/>
                  </a:lnTo>
                  <a:cubicBezTo>
                    <a:pt x="2465" y="4168"/>
                    <a:pt x="2453" y="4168"/>
                    <a:pt x="2453" y="4156"/>
                  </a:cubicBezTo>
                  <a:lnTo>
                    <a:pt x="2442" y="4132"/>
                  </a:lnTo>
                  <a:cubicBezTo>
                    <a:pt x="2442" y="4120"/>
                    <a:pt x="2418" y="4120"/>
                    <a:pt x="2418" y="4109"/>
                  </a:cubicBezTo>
                  <a:lnTo>
                    <a:pt x="2406" y="4097"/>
                  </a:lnTo>
                  <a:cubicBezTo>
                    <a:pt x="2406" y="4073"/>
                    <a:pt x="2394" y="4073"/>
                    <a:pt x="2394" y="4061"/>
                  </a:cubicBezTo>
                  <a:lnTo>
                    <a:pt x="2382" y="4049"/>
                  </a:lnTo>
                  <a:cubicBezTo>
                    <a:pt x="2358" y="4037"/>
                    <a:pt x="2358" y="4013"/>
                    <a:pt x="2346" y="4001"/>
                  </a:cubicBezTo>
                  <a:lnTo>
                    <a:pt x="2346" y="3990"/>
                  </a:lnTo>
                  <a:cubicBezTo>
                    <a:pt x="2334" y="3978"/>
                    <a:pt x="2334" y="3954"/>
                    <a:pt x="2322" y="3942"/>
                  </a:cubicBezTo>
                  <a:lnTo>
                    <a:pt x="2299" y="3930"/>
                  </a:lnTo>
                  <a:cubicBezTo>
                    <a:pt x="2299" y="3918"/>
                    <a:pt x="2287" y="3894"/>
                    <a:pt x="2287" y="3894"/>
                  </a:cubicBezTo>
                  <a:lnTo>
                    <a:pt x="2275" y="3882"/>
                  </a:lnTo>
                  <a:cubicBezTo>
                    <a:pt x="2275" y="3870"/>
                    <a:pt x="2263" y="3870"/>
                    <a:pt x="2263" y="3859"/>
                  </a:cubicBezTo>
                  <a:lnTo>
                    <a:pt x="2239" y="3835"/>
                  </a:lnTo>
                  <a:cubicBezTo>
                    <a:pt x="2239" y="3823"/>
                    <a:pt x="2227" y="3823"/>
                    <a:pt x="2227" y="3811"/>
                  </a:cubicBezTo>
                  <a:lnTo>
                    <a:pt x="2215" y="3775"/>
                  </a:lnTo>
                  <a:cubicBezTo>
                    <a:pt x="2215" y="3763"/>
                    <a:pt x="2203" y="3763"/>
                    <a:pt x="2203" y="3751"/>
                  </a:cubicBezTo>
                  <a:cubicBezTo>
                    <a:pt x="2203" y="3739"/>
                    <a:pt x="2203" y="3739"/>
                    <a:pt x="2180" y="3716"/>
                  </a:cubicBezTo>
                  <a:cubicBezTo>
                    <a:pt x="2180" y="3704"/>
                    <a:pt x="2168" y="3704"/>
                    <a:pt x="2168" y="3692"/>
                  </a:cubicBezTo>
                  <a:cubicBezTo>
                    <a:pt x="2168" y="3692"/>
                    <a:pt x="2168" y="3680"/>
                    <a:pt x="2156" y="3680"/>
                  </a:cubicBezTo>
                  <a:cubicBezTo>
                    <a:pt x="2156" y="3656"/>
                    <a:pt x="2144" y="3656"/>
                    <a:pt x="2144" y="3644"/>
                  </a:cubicBezTo>
                  <a:cubicBezTo>
                    <a:pt x="2144" y="3632"/>
                    <a:pt x="2144" y="3632"/>
                    <a:pt x="2120" y="3620"/>
                  </a:cubicBezTo>
                  <a:cubicBezTo>
                    <a:pt x="2120" y="3597"/>
                    <a:pt x="2108" y="3597"/>
                    <a:pt x="2108" y="3585"/>
                  </a:cubicBezTo>
                  <a:lnTo>
                    <a:pt x="2096" y="3561"/>
                  </a:lnTo>
                  <a:cubicBezTo>
                    <a:pt x="2096" y="3537"/>
                    <a:pt x="2084" y="3537"/>
                    <a:pt x="2084" y="3525"/>
                  </a:cubicBezTo>
                  <a:lnTo>
                    <a:pt x="2061" y="3501"/>
                  </a:lnTo>
                  <a:cubicBezTo>
                    <a:pt x="2061" y="3478"/>
                    <a:pt x="2049" y="3466"/>
                    <a:pt x="2049" y="3454"/>
                  </a:cubicBezTo>
                  <a:lnTo>
                    <a:pt x="2049" y="3442"/>
                  </a:lnTo>
                  <a:cubicBezTo>
                    <a:pt x="2049" y="3418"/>
                    <a:pt x="2037" y="3394"/>
                    <a:pt x="2037" y="3382"/>
                  </a:cubicBezTo>
                  <a:lnTo>
                    <a:pt x="2037" y="3358"/>
                  </a:lnTo>
                  <a:cubicBezTo>
                    <a:pt x="2037" y="3347"/>
                    <a:pt x="2025" y="3335"/>
                    <a:pt x="2025" y="3323"/>
                  </a:cubicBezTo>
                  <a:lnTo>
                    <a:pt x="2025" y="3287"/>
                  </a:lnTo>
                  <a:cubicBezTo>
                    <a:pt x="2025" y="3275"/>
                    <a:pt x="2025" y="3263"/>
                    <a:pt x="2001" y="3239"/>
                  </a:cubicBezTo>
                  <a:lnTo>
                    <a:pt x="2001" y="3216"/>
                  </a:lnTo>
                  <a:lnTo>
                    <a:pt x="2001" y="3180"/>
                  </a:lnTo>
                  <a:lnTo>
                    <a:pt x="2001" y="3156"/>
                  </a:lnTo>
                  <a:lnTo>
                    <a:pt x="2001" y="3120"/>
                  </a:lnTo>
                  <a:lnTo>
                    <a:pt x="2001" y="3097"/>
                  </a:lnTo>
                  <a:lnTo>
                    <a:pt x="2001" y="3061"/>
                  </a:lnTo>
                  <a:lnTo>
                    <a:pt x="2001" y="3037"/>
                  </a:lnTo>
                  <a:lnTo>
                    <a:pt x="2001" y="3001"/>
                  </a:lnTo>
                  <a:lnTo>
                    <a:pt x="2001" y="2977"/>
                  </a:lnTo>
                  <a:lnTo>
                    <a:pt x="2001" y="2942"/>
                  </a:lnTo>
                  <a:lnTo>
                    <a:pt x="2001" y="2930"/>
                  </a:lnTo>
                  <a:lnTo>
                    <a:pt x="2001" y="2906"/>
                  </a:lnTo>
                  <a:lnTo>
                    <a:pt x="2001" y="2870"/>
                  </a:lnTo>
                  <a:lnTo>
                    <a:pt x="2001" y="2823"/>
                  </a:lnTo>
                  <a:lnTo>
                    <a:pt x="2001" y="2811"/>
                  </a:lnTo>
                  <a:lnTo>
                    <a:pt x="2001" y="2751"/>
                  </a:lnTo>
                  <a:cubicBezTo>
                    <a:pt x="2001" y="2525"/>
                    <a:pt x="2037" y="2323"/>
                    <a:pt x="2096" y="2108"/>
                  </a:cubicBezTo>
                  <a:cubicBezTo>
                    <a:pt x="2227" y="1620"/>
                    <a:pt x="2537" y="1192"/>
                    <a:pt x="2942" y="882"/>
                  </a:cubicBezTo>
                  <a:cubicBezTo>
                    <a:pt x="3346" y="584"/>
                    <a:pt x="3835" y="418"/>
                    <a:pt x="4347" y="418"/>
                  </a:cubicBezTo>
                  <a:close/>
                  <a:moveTo>
                    <a:pt x="4251" y="1"/>
                  </a:moveTo>
                  <a:cubicBezTo>
                    <a:pt x="3656" y="1"/>
                    <a:pt x="3096" y="191"/>
                    <a:pt x="2620" y="537"/>
                  </a:cubicBezTo>
                  <a:cubicBezTo>
                    <a:pt x="2144" y="894"/>
                    <a:pt x="1787" y="1406"/>
                    <a:pt x="1620" y="1977"/>
                  </a:cubicBezTo>
                  <a:cubicBezTo>
                    <a:pt x="1549" y="2215"/>
                    <a:pt x="1513" y="2477"/>
                    <a:pt x="1513" y="2727"/>
                  </a:cubicBezTo>
                  <a:lnTo>
                    <a:pt x="1513" y="2799"/>
                  </a:lnTo>
                  <a:lnTo>
                    <a:pt x="1513" y="2811"/>
                  </a:lnTo>
                  <a:lnTo>
                    <a:pt x="1513" y="2835"/>
                  </a:lnTo>
                  <a:lnTo>
                    <a:pt x="1513" y="2870"/>
                  </a:lnTo>
                  <a:lnTo>
                    <a:pt x="1513" y="2906"/>
                  </a:lnTo>
                  <a:lnTo>
                    <a:pt x="1513" y="2954"/>
                  </a:lnTo>
                  <a:lnTo>
                    <a:pt x="1513" y="2977"/>
                  </a:lnTo>
                  <a:lnTo>
                    <a:pt x="1513" y="3025"/>
                  </a:lnTo>
                  <a:lnTo>
                    <a:pt x="1513" y="3049"/>
                  </a:lnTo>
                  <a:lnTo>
                    <a:pt x="1513" y="3097"/>
                  </a:lnTo>
                  <a:lnTo>
                    <a:pt x="1513" y="3132"/>
                  </a:lnTo>
                  <a:lnTo>
                    <a:pt x="1513" y="3168"/>
                  </a:lnTo>
                  <a:lnTo>
                    <a:pt x="1513" y="3204"/>
                  </a:lnTo>
                  <a:lnTo>
                    <a:pt x="1513" y="3251"/>
                  </a:lnTo>
                  <a:lnTo>
                    <a:pt x="1513" y="3275"/>
                  </a:lnTo>
                  <a:cubicBezTo>
                    <a:pt x="1513" y="3287"/>
                    <a:pt x="1513" y="3311"/>
                    <a:pt x="1537" y="3323"/>
                  </a:cubicBezTo>
                  <a:lnTo>
                    <a:pt x="1537" y="3335"/>
                  </a:lnTo>
                  <a:lnTo>
                    <a:pt x="1537" y="3347"/>
                  </a:lnTo>
                  <a:cubicBezTo>
                    <a:pt x="1537" y="3370"/>
                    <a:pt x="1537" y="3382"/>
                    <a:pt x="1549" y="3394"/>
                  </a:cubicBezTo>
                  <a:lnTo>
                    <a:pt x="1549" y="3430"/>
                  </a:lnTo>
                  <a:cubicBezTo>
                    <a:pt x="1549" y="3442"/>
                    <a:pt x="1560" y="3454"/>
                    <a:pt x="1560" y="3489"/>
                  </a:cubicBezTo>
                  <a:lnTo>
                    <a:pt x="1560" y="3501"/>
                  </a:lnTo>
                  <a:cubicBezTo>
                    <a:pt x="1560" y="3525"/>
                    <a:pt x="1572" y="3549"/>
                    <a:pt x="1572" y="3573"/>
                  </a:cubicBezTo>
                  <a:lnTo>
                    <a:pt x="1572" y="3585"/>
                  </a:lnTo>
                  <a:cubicBezTo>
                    <a:pt x="1572" y="3609"/>
                    <a:pt x="1596" y="3620"/>
                    <a:pt x="1596" y="3632"/>
                  </a:cubicBezTo>
                  <a:lnTo>
                    <a:pt x="1596" y="3644"/>
                  </a:lnTo>
                  <a:lnTo>
                    <a:pt x="1596" y="3668"/>
                  </a:lnTo>
                  <a:cubicBezTo>
                    <a:pt x="1596" y="3680"/>
                    <a:pt x="1608" y="3692"/>
                    <a:pt x="1608" y="3704"/>
                  </a:cubicBezTo>
                  <a:lnTo>
                    <a:pt x="1608" y="3728"/>
                  </a:lnTo>
                  <a:lnTo>
                    <a:pt x="1608" y="3739"/>
                  </a:lnTo>
                  <a:cubicBezTo>
                    <a:pt x="1608" y="3751"/>
                    <a:pt x="1620" y="3763"/>
                    <a:pt x="1620" y="3787"/>
                  </a:cubicBezTo>
                  <a:cubicBezTo>
                    <a:pt x="1620" y="3799"/>
                    <a:pt x="1632" y="3799"/>
                    <a:pt x="1632" y="3811"/>
                  </a:cubicBezTo>
                  <a:cubicBezTo>
                    <a:pt x="1632" y="3823"/>
                    <a:pt x="1656" y="3847"/>
                    <a:pt x="1656" y="3847"/>
                  </a:cubicBezTo>
                  <a:cubicBezTo>
                    <a:pt x="1656" y="3859"/>
                    <a:pt x="1656" y="3859"/>
                    <a:pt x="1668" y="3870"/>
                  </a:cubicBezTo>
                  <a:cubicBezTo>
                    <a:pt x="1668" y="3882"/>
                    <a:pt x="1680" y="3906"/>
                    <a:pt x="1680" y="3906"/>
                  </a:cubicBezTo>
                  <a:cubicBezTo>
                    <a:pt x="1680" y="3918"/>
                    <a:pt x="1691" y="3918"/>
                    <a:pt x="1691" y="3930"/>
                  </a:cubicBezTo>
                  <a:cubicBezTo>
                    <a:pt x="1691" y="3942"/>
                    <a:pt x="1715" y="3966"/>
                    <a:pt x="1715" y="3966"/>
                  </a:cubicBezTo>
                  <a:lnTo>
                    <a:pt x="1727" y="3990"/>
                  </a:lnTo>
                  <a:cubicBezTo>
                    <a:pt x="1727" y="4001"/>
                    <a:pt x="1739" y="4025"/>
                    <a:pt x="1739" y="4025"/>
                  </a:cubicBezTo>
                  <a:cubicBezTo>
                    <a:pt x="1739" y="4025"/>
                    <a:pt x="1739" y="4037"/>
                    <a:pt x="1751" y="4037"/>
                  </a:cubicBezTo>
                  <a:cubicBezTo>
                    <a:pt x="1751" y="4049"/>
                    <a:pt x="1775" y="4061"/>
                    <a:pt x="1775" y="4061"/>
                  </a:cubicBezTo>
                  <a:cubicBezTo>
                    <a:pt x="1775" y="4061"/>
                    <a:pt x="1775" y="4085"/>
                    <a:pt x="1787" y="4085"/>
                  </a:cubicBezTo>
                  <a:cubicBezTo>
                    <a:pt x="1799" y="4097"/>
                    <a:pt x="1799" y="4109"/>
                    <a:pt x="1811" y="4120"/>
                  </a:cubicBezTo>
                  <a:lnTo>
                    <a:pt x="1834" y="4144"/>
                  </a:lnTo>
                  <a:cubicBezTo>
                    <a:pt x="1846" y="4156"/>
                    <a:pt x="1858" y="4180"/>
                    <a:pt x="1858" y="4204"/>
                  </a:cubicBezTo>
                  <a:lnTo>
                    <a:pt x="1858" y="4216"/>
                  </a:lnTo>
                  <a:cubicBezTo>
                    <a:pt x="1870" y="4228"/>
                    <a:pt x="1870" y="4240"/>
                    <a:pt x="1894" y="4263"/>
                  </a:cubicBezTo>
                  <a:lnTo>
                    <a:pt x="1906" y="4287"/>
                  </a:lnTo>
                  <a:cubicBezTo>
                    <a:pt x="1918" y="4299"/>
                    <a:pt x="1918" y="4323"/>
                    <a:pt x="1930" y="4323"/>
                  </a:cubicBezTo>
                  <a:lnTo>
                    <a:pt x="1953" y="4335"/>
                  </a:lnTo>
                  <a:cubicBezTo>
                    <a:pt x="1965" y="4347"/>
                    <a:pt x="1965" y="4359"/>
                    <a:pt x="1977" y="4359"/>
                  </a:cubicBezTo>
                  <a:cubicBezTo>
                    <a:pt x="1977" y="4382"/>
                    <a:pt x="1989" y="4382"/>
                    <a:pt x="1989" y="4394"/>
                  </a:cubicBezTo>
                  <a:lnTo>
                    <a:pt x="2025" y="4418"/>
                  </a:lnTo>
                  <a:lnTo>
                    <a:pt x="2037" y="4442"/>
                  </a:lnTo>
                  <a:lnTo>
                    <a:pt x="2072" y="4466"/>
                  </a:lnTo>
                  <a:cubicBezTo>
                    <a:pt x="2072" y="4478"/>
                    <a:pt x="2084" y="4478"/>
                    <a:pt x="2084" y="4501"/>
                  </a:cubicBezTo>
                  <a:lnTo>
                    <a:pt x="2108" y="4525"/>
                  </a:lnTo>
                  <a:cubicBezTo>
                    <a:pt x="2108" y="4537"/>
                    <a:pt x="2132" y="4537"/>
                    <a:pt x="2132" y="4537"/>
                  </a:cubicBezTo>
                  <a:lnTo>
                    <a:pt x="2156" y="4573"/>
                  </a:lnTo>
                  <a:lnTo>
                    <a:pt x="2168" y="4585"/>
                  </a:lnTo>
                  <a:lnTo>
                    <a:pt x="2203" y="4621"/>
                  </a:lnTo>
                  <a:lnTo>
                    <a:pt x="2215" y="4632"/>
                  </a:lnTo>
                  <a:lnTo>
                    <a:pt x="2251" y="4656"/>
                  </a:lnTo>
                  <a:lnTo>
                    <a:pt x="2263" y="4680"/>
                  </a:lnTo>
                  <a:lnTo>
                    <a:pt x="2311" y="4716"/>
                  </a:lnTo>
                  <a:lnTo>
                    <a:pt x="2346" y="4763"/>
                  </a:lnTo>
                  <a:cubicBezTo>
                    <a:pt x="2382" y="4775"/>
                    <a:pt x="2406" y="4811"/>
                    <a:pt x="2430" y="4823"/>
                  </a:cubicBezTo>
                  <a:lnTo>
                    <a:pt x="2406" y="4835"/>
                  </a:lnTo>
                  <a:cubicBezTo>
                    <a:pt x="2287" y="4811"/>
                    <a:pt x="2156" y="4811"/>
                    <a:pt x="2025" y="4811"/>
                  </a:cubicBezTo>
                  <a:cubicBezTo>
                    <a:pt x="906" y="4811"/>
                    <a:pt x="1" y="5716"/>
                    <a:pt x="1" y="6835"/>
                  </a:cubicBezTo>
                  <a:cubicBezTo>
                    <a:pt x="1" y="7954"/>
                    <a:pt x="906" y="8859"/>
                    <a:pt x="2025" y="8859"/>
                  </a:cubicBezTo>
                  <a:lnTo>
                    <a:pt x="8633" y="8859"/>
                  </a:lnTo>
                  <a:cubicBezTo>
                    <a:pt x="8740" y="8859"/>
                    <a:pt x="8823" y="8764"/>
                    <a:pt x="8823" y="8669"/>
                  </a:cubicBezTo>
                  <a:cubicBezTo>
                    <a:pt x="9002" y="8573"/>
                    <a:pt x="8919" y="8490"/>
                    <a:pt x="8811" y="8490"/>
                  </a:cubicBezTo>
                  <a:lnTo>
                    <a:pt x="2203" y="8490"/>
                  </a:lnTo>
                  <a:cubicBezTo>
                    <a:pt x="1299" y="8490"/>
                    <a:pt x="560" y="7752"/>
                    <a:pt x="560" y="6847"/>
                  </a:cubicBezTo>
                  <a:cubicBezTo>
                    <a:pt x="560" y="5942"/>
                    <a:pt x="1299" y="5216"/>
                    <a:pt x="2203" y="5216"/>
                  </a:cubicBezTo>
                  <a:cubicBezTo>
                    <a:pt x="2334" y="5216"/>
                    <a:pt x="2489" y="5228"/>
                    <a:pt x="2620" y="5275"/>
                  </a:cubicBezTo>
                  <a:cubicBezTo>
                    <a:pt x="2629" y="5277"/>
                    <a:pt x="2639" y="5278"/>
                    <a:pt x="2649" y="5278"/>
                  </a:cubicBezTo>
                  <a:cubicBezTo>
                    <a:pt x="2715" y="5278"/>
                    <a:pt x="2791" y="5244"/>
                    <a:pt x="2823" y="5192"/>
                  </a:cubicBezTo>
                  <a:cubicBezTo>
                    <a:pt x="2882" y="5109"/>
                    <a:pt x="2954" y="5037"/>
                    <a:pt x="3037" y="4978"/>
                  </a:cubicBezTo>
                  <a:cubicBezTo>
                    <a:pt x="3049" y="4954"/>
                    <a:pt x="3061" y="4942"/>
                    <a:pt x="3096" y="4930"/>
                  </a:cubicBezTo>
                  <a:lnTo>
                    <a:pt x="3108" y="4930"/>
                  </a:lnTo>
                  <a:cubicBezTo>
                    <a:pt x="3120" y="4918"/>
                    <a:pt x="3132" y="4894"/>
                    <a:pt x="3168" y="4882"/>
                  </a:cubicBezTo>
                  <a:cubicBezTo>
                    <a:pt x="3215" y="4859"/>
                    <a:pt x="3251" y="4823"/>
                    <a:pt x="3299" y="4811"/>
                  </a:cubicBezTo>
                  <a:cubicBezTo>
                    <a:pt x="3311" y="4799"/>
                    <a:pt x="3346" y="4799"/>
                    <a:pt x="3358" y="4775"/>
                  </a:cubicBezTo>
                  <a:cubicBezTo>
                    <a:pt x="3406" y="4763"/>
                    <a:pt x="3454" y="4740"/>
                    <a:pt x="3489" y="4716"/>
                  </a:cubicBezTo>
                  <a:cubicBezTo>
                    <a:pt x="3513" y="4716"/>
                    <a:pt x="3537" y="4704"/>
                    <a:pt x="3549" y="4704"/>
                  </a:cubicBezTo>
                  <a:lnTo>
                    <a:pt x="3573" y="4704"/>
                  </a:lnTo>
                  <a:cubicBezTo>
                    <a:pt x="3585" y="4704"/>
                    <a:pt x="3608" y="4692"/>
                    <a:pt x="3632" y="4692"/>
                  </a:cubicBezTo>
                  <a:lnTo>
                    <a:pt x="3930" y="4692"/>
                  </a:lnTo>
                  <a:cubicBezTo>
                    <a:pt x="3989" y="4692"/>
                    <a:pt x="4025" y="4704"/>
                    <a:pt x="4085" y="4704"/>
                  </a:cubicBezTo>
                  <a:cubicBezTo>
                    <a:pt x="4120" y="4704"/>
                    <a:pt x="4132" y="4716"/>
                    <a:pt x="4168" y="4716"/>
                  </a:cubicBezTo>
                  <a:lnTo>
                    <a:pt x="4180" y="4716"/>
                  </a:lnTo>
                  <a:cubicBezTo>
                    <a:pt x="4204" y="4716"/>
                    <a:pt x="4227" y="4740"/>
                    <a:pt x="4251" y="4740"/>
                  </a:cubicBezTo>
                  <a:lnTo>
                    <a:pt x="4394" y="4740"/>
                  </a:lnTo>
                  <a:cubicBezTo>
                    <a:pt x="4394" y="4740"/>
                    <a:pt x="4406" y="4740"/>
                    <a:pt x="4406" y="4716"/>
                  </a:cubicBezTo>
                  <a:lnTo>
                    <a:pt x="4454" y="4680"/>
                  </a:lnTo>
                  <a:cubicBezTo>
                    <a:pt x="4478" y="4644"/>
                    <a:pt x="4489" y="4621"/>
                    <a:pt x="4489" y="4585"/>
                  </a:cubicBezTo>
                  <a:cubicBezTo>
                    <a:pt x="4489" y="4561"/>
                    <a:pt x="4513" y="4525"/>
                    <a:pt x="4513" y="4513"/>
                  </a:cubicBezTo>
                  <a:cubicBezTo>
                    <a:pt x="4513" y="4501"/>
                    <a:pt x="4525" y="4478"/>
                    <a:pt x="4525" y="4466"/>
                  </a:cubicBezTo>
                  <a:cubicBezTo>
                    <a:pt x="4525" y="4454"/>
                    <a:pt x="4525" y="4442"/>
                    <a:pt x="4537" y="4418"/>
                  </a:cubicBezTo>
                  <a:cubicBezTo>
                    <a:pt x="4537" y="4406"/>
                    <a:pt x="4549" y="4382"/>
                    <a:pt x="4549" y="4359"/>
                  </a:cubicBezTo>
                  <a:lnTo>
                    <a:pt x="4549" y="4347"/>
                  </a:lnTo>
                  <a:cubicBezTo>
                    <a:pt x="4811" y="3609"/>
                    <a:pt x="5442" y="3049"/>
                    <a:pt x="6216" y="2894"/>
                  </a:cubicBezTo>
                  <a:lnTo>
                    <a:pt x="6240" y="2894"/>
                  </a:lnTo>
                  <a:cubicBezTo>
                    <a:pt x="6371" y="2858"/>
                    <a:pt x="6513" y="2847"/>
                    <a:pt x="6668" y="2847"/>
                  </a:cubicBezTo>
                  <a:lnTo>
                    <a:pt x="6799" y="2847"/>
                  </a:lnTo>
                  <a:cubicBezTo>
                    <a:pt x="7228" y="2870"/>
                    <a:pt x="7633" y="3013"/>
                    <a:pt x="7978" y="3263"/>
                  </a:cubicBezTo>
                  <a:cubicBezTo>
                    <a:pt x="8012" y="3287"/>
                    <a:pt x="8051" y="3300"/>
                    <a:pt x="8090" y="3300"/>
                  </a:cubicBezTo>
                  <a:cubicBezTo>
                    <a:pt x="8148" y="3300"/>
                    <a:pt x="8204" y="3272"/>
                    <a:pt x="8240" y="3216"/>
                  </a:cubicBezTo>
                  <a:cubicBezTo>
                    <a:pt x="8299" y="3132"/>
                    <a:pt x="8288" y="3013"/>
                    <a:pt x="8204" y="2954"/>
                  </a:cubicBezTo>
                  <a:cubicBezTo>
                    <a:pt x="7847" y="2680"/>
                    <a:pt x="7430" y="2513"/>
                    <a:pt x="6978" y="2477"/>
                  </a:cubicBezTo>
                  <a:cubicBezTo>
                    <a:pt x="6966" y="2311"/>
                    <a:pt x="6930" y="2132"/>
                    <a:pt x="6894" y="1977"/>
                  </a:cubicBezTo>
                  <a:cubicBezTo>
                    <a:pt x="6728" y="1418"/>
                    <a:pt x="6371" y="894"/>
                    <a:pt x="5894" y="537"/>
                  </a:cubicBezTo>
                  <a:cubicBezTo>
                    <a:pt x="5418" y="180"/>
                    <a:pt x="4847" y="1"/>
                    <a:pt x="425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3017;p56">
              <a:extLst>
                <a:ext uri="{FF2B5EF4-FFF2-40B4-BE49-F238E27FC236}">
                  <a16:creationId xmlns:a16="http://schemas.microsoft.com/office/drawing/2014/main" id="{B168CE20-1970-48A8-BBDF-641D1265C1F9}"/>
                </a:ext>
              </a:extLst>
            </p:cNvPr>
            <p:cNvSpPr/>
            <p:nvPr/>
          </p:nvSpPr>
          <p:spPr>
            <a:xfrm>
              <a:off x="1670026" y="3377672"/>
              <a:ext cx="104760" cy="175256"/>
            </a:xfrm>
            <a:custGeom>
              <a:avLst/>
              <a:gdLst/>
              <a:ahLst/>
              <a:cxnLst/>
              <a:rect l="l" t="t" r="r" b="b"/>
              <a:pathLst>
                <a:path w="3299" h="5519" extrusionOk="0">
                  <a:moveTo>
                    <a:pt x="210" y="0"/>
                  </a:moveTo>
                  <a:cubicBezTo>
                    <a:pt x="169" y="0"/>
                    <a:pt x="128" y="15"/>
                    <a:pt x="96" y="41"/>
                  </a:cubicBezTo>
                  <a:cubicBezTo>
                    <a:pt x="1" y="113"/>
                    <a:pt x="1" y="232"/>
                    <a:pt x="60" y="303"/>
                  </a:cubicBezTo>
                  <a:cubicBezTo>
                    <a:pt x="394" y="708"/>
                    <a:pt x="572" y="1196"/>
                    <a:pt x="572" y="1720"/>
                  </a:cubicBezTo>
                  <a:lnTo>
                    <a:pt x="572" y="1780"/>
                  </a:lnTo>
                  <a:lnTo>
                    <a:pt x="572" y="1791"/>
                  </a:lnTo>
                  <a:cubicBezTo>
                    <a:pt x="572" y="1851"/>
                    <a:pt x="596" y="1910"/>
                    <a:pt x="644" y="1958"/>
                  </a:cubicBezTo>
                  <a:cubicBezTo>
                    <a:pt x="676" y="1990"/>
                    <a:pt x="718" y="2000"/>
                    <a:pt x="760" y="2000"/>
                  </a:cubicBezTo>
                  <a:cubicBezTo>
                    <a:pt x="781" y="2000"/>
                    <a:pt x="803" y="1998"/>
                    <a:pt x="822" y="1994"/>
                  </a:cubicBezTo>
                  <a:cubicBezTo>
                    <a:pt x="977" y="1946"/>
                    <a:pt x="1132" y="1922"/>
                    <a:pt x="1299" y="1922"/>
                  </a:cubicBezTo>
                  <a:cubicBezTo>
                    <a:pt x="2192" y="1922"/>
                    <a:pt x="2906" y="2649"/>
                    <a:pt x="2906" y="3530"/>
                  </a:cubicBezTo>
                  <a:cubicBezTo>
                    <a:pt x="2906" y="4423"/>
                    <a:pt x="2180" y="5125"/>
                    <a:pt x="1299" y="5125"/>
                  </a:cubicBezTo>
                  <a:lnTo>
                    <a:pt x="1168" y="5125"/>
                  </a:lnTo>
                  <a:cubicBezTo>
                    <a:pt x="1061" y="5125"/>
                    <a:pt x="977" y="5220"/>
                    <a:pt x="977" y="5328"/>
                  </a:cubicBezTo>
                  <a:cubicBezTo>
                    <a:pt x="977" y="5423"/>
                    <a:pt x="1061" y="5518"/>
                    <a:pt x="1168" y="5518"/>
                  </a:cubicBezTo>
                  <a:lnTo>
                    <a:pt x="1299" y="5518"/>
                  </a:lnTo>
                  <a:cubicBezTo>
                    <a:pt x="2394" y="5518"/>
                    <a:pt x="3287" y="4625"/>
                    <a:pt x="3287" y="3518"/>
                  </a:cubicBezTo>
                  <a:cubicBezTo>
                    <a:pt x="3299" y="2422"/>
                    <a:pt x="2406" y="1529"/>
                    <a:pt x="1299" y="1529"/>
                  </a:cubicBezTo>
                  <a:cubicBezTo>
                    <a:pt x="1180" y="1529"/>
                    <a:pt x="1061" y="1541"/>
                    <a:pt x="942" y="1565"/>
                  </a:cubicBezTo>
                  <a:cubicBezTo>
                    <a:pt x="918" y="1029"/>
                    <a:pt x="703" y="494"/>
                    <a:pt x="358" y="77"/>
                  </a:cubicBezTo>
                  <a:cubicBezTo>
                    <a:pt x="318" y="24"/>
                    <a:pt x="263" y="0"/>
                    <a:pt x="21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 name="Google Shape;6724;p49">
            <a:extLst>
              <a:ext uri="{FF2B5EF4-FFF2-40B4-BE49-F238E27FC236}">
                <a16:creationId xmlns:a16="http://schemas.microsoft.com/office/drawing/2014/main" id="{F67DEBBC-5972-4FB2-BB5B-5D53E2BBD125}"/>
              </a:ext>
            </a:extLst>
          </p:cNvPr>
          <p:cNvGrpSpPr/>
          <p:nvPr/>
        </p:nvGrpSpPr>
        <p:grpSpPr>
          <a:xfrm>
            <a:off x="248309" y="1450657"/>
            <a:ext cx="624836" cy="679085"/>
            <a:chOff x="-40160700" y="2339625"/>
            <a:chExt cx="290650" cy="316650"/>
          </a:xfrm>
        </p:grpSpPr>
        <p:sp>
          <p:nvSpPr>
            <p:cNvPr id="66" name="Google Shape;6725;p49">
              <a:extLst>
                <a:ext uri="{FF2B5EF4-FFF2-40B4-BE49-F238E27FC236}">
                  <a16:creationId xmlns:a16="http://schemas.microsoft.com/office/drawing/2014/main" id="{B0A07292-9CA2-4282-B63D-6028A88200D1}"/>
                </a:ext>
              </a:extLst>
            </p:cNvPr>
            <p:cNvSpPr/>
            <p:nvPr/>
          </p:nvSpPr>
          <p:spPr>
            <a:xfrm>
              <a:off x="-40005525" y="2552600"/>
              <a:ext cx="70900" cy="62175"/>
            </a:xfrm>
            <a:custGeom>
              <a:avLst/>
              <a:gdLst/>
              <a:ahLst/>
              <a:cxnLst/>
              <a:rect l="l" t="t" r="r" b="b"/>
              <a:pathLst>
                <a:path w="2836" h="2487" extrusionOk="0">
                  <a:moveTo>
                    <a:pt x="1408" y="807"/>
                  </a:moveTo>
                  <a:cubicBezTo>
                    <a:pt x="1461" y="807"/>
                    <a:pt x="1518" y="817"/>
                    <a:pt x="1575" y="839"/>
                  </a:cubicBezTo>
                  <a:cubicBezTo>
                    <a:pt x="1733" y="902"/>
                    <a:pt x="1796" y="1028"/>
                    <a:pt x="1796" y="1248"/>
                  </a:cubicBezTo>
                  <a:cubicBezTo>
                    <a:pt x="1845" y="1496"/>
                    <a:pt x="1661" y="1666"/>
                    <a:pt x="1442" y="1666"/>
                  </a:cubicBezTo>
                  <a:cubicBezTo>
                    <a:pt x="1383" y="1666"/>
                    <a:pt x="1321" y="1653"/>
                    <a:pt x="1260" y="1626"/>
                  </a:cubicBezTo>
                  <a:cubicBezTo>
                    <a:pt x="1071" y="1563"/>
                    <a:pt x="945" y="1311"/>
                    <a:pt x="1008" y="1091"/>
                  </a:cubicBezTo>
                  <a:cubicBezTo>
                    <a:pt x="1081" y="921"/>
                    <a:pt x="1229" y="807"/>
                    <a:pt x="1408" y="807"/>
                  </a:cubicBezTo>
                  <a:close/>
                  <a:moveTo>
                    <a:pt x="1438" y="1"/>
                  </a:moveTo>
                  <a:cubicBezTo>
                    <a:pt x="1040" y="1"/>
                    <a:pt x="635" y="188"/>
                    <a:pt x="378" y="523"/>
                  </a:cubicBezTo>
                  <a:cubicBezTo>
                    <a:pt x="0" y="1091"/>
                    <a:pt x="158" y="1878"/>
                    <a:pt x="693" y="2256"/>
                  </a:cubicBezTo>
                  <a:cubicBezTo>
                    <a:pt x="909" y="2412"/>
                    <a:pt x="1158" y="2486"/>
                    <a:pt x="1405" y="2486"/>
                  </a:cubicBezTo>
                  <a:cubicBezTo>
                    <a:pt x="1806" y="2486"/>
                    <a:pt x="2204" y="2292"/>
                    <a:pt x="2457" y="1941"/>
                  </a:cubicBezTo>
                  <a:cubicBezTo>
                    <a:pt x="2836" y="1406"/>
                    <a:pt x="2678" y="618"/>
                    <a:pt x="2111" y="208"/>
                  </a:cubicBezTo>
                  <a:cubicBezTo>
                    <a:pt x="1911" y="67"/>
                    <a:pt x="1676" y="1"/>
                    <a:pt x="14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26;p49">
              <a:extLst>
                <a:ext uri="{FF2B5EF4-FFF2-40B4-BE49-F238E27FC236}">
                  <a16:creationId xmlns:a16="http://schemas.microsoft.com/office/drawing/2014/main" id="{9B4A3E4F-187E-4AF4-8BD4-B76275E1F873}"/>
                </a:ext>
              </a:extLst>
            </p:cNvPr>
            <p:cNvSpPr/>
            <p:nvPr/>
          </p:nvSpPr>
          <p:spPr>
            <a:xfrm>
              <a:off x="-40039400" y="2605050"/>
              <a:ext cx="29150" cy="20500"/>
            </a:xfrm>
            <a:custGeom>
              <a:avLst/>
              <a:gdLst/>
              <a:ahLst/>
              <a:cxnLst/>
              <a:rect l="l" t="t" r="r" b="b"/>
              <a:pathLst>
                <a:path w="1166" h="820" extrusionOk="0">
                  <a:moveTo>
                    <a:pt x="725" y="1"/>
                  </a:moveTo>
                  <a:cubicBezTo>
                    <a:pt x="473" y="1"/>
                    <a:pt x="0" y="190"/>
                    <a:pt x="0" y="410"/>
                  </a:cubicBezTo>
                  <a:cubicBezTo>
                    <a:pt x="0" y="631"/>
                    <a:pt x="473" y="820"/>
                    <a:pt x="725" y="820"/>
                  </a:cubicBezTo>
                  <a:cubicBezTo>
                    <a:pt x="945" y="820"/>
                    <a:pt x="1166" y="631"/>
                    <a:pt x="1166" y="410"/>
                  </a:cubicBezTo>
                  <a:cubicBezTo>
                    <a:pt x="1103" y="158"/>
                    <a:pt x="914"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727;p49">
              <a:extLst>
                <a:ext uri="{FF2B5EF4-FFF2-40B4-BE49-F238E27FC236}">
                  <a16:creationId xmlns:a16="http://schemas.microsoft.com/office/drawing/2014/main" id="{6B1C0609-E4F4-4B39-B590-E586D59F53D4}"/>
                </a:ext>
              </a:extLst>
            </p:cNvPr>
            <p:cNvSpPr/>
            <p:nvPr/>
          </p:nvSpPr>
          <p:spPr>
            <a:xfrm>
              <a:off x="-40079575" y="2584575"/>
              <a:ext cx="19725" cy="19725"/>
            </a:xfrm>
            <a:custGeom>
              <a:avLst/>
              <a:gdLst/>
              <a:ahLst/>
              <a:cxnLst/>
              <a:rect l="l" t="t" r="r" b="b"/>
              <a:pathLst>
                <a:path w="789" h="789" extrusionOk="0">
                  <a:moveTo>
                    <a:pt x="410" y="1"/>
                  </a:moveTo>
                  <a:cubicBezTo>
                    <a:pt x="190" y="1"/>
                    <a:pt x="1" y="158"/>
                    <a:pt x="1" y="379"/>
                  </a:cubicBezTo>
                  <a:cubicBezTo>
                    <a:pt x="1" y="599"/>
                    <a:pt x="190" y="788"/>
                    <a:pt x="410" y="788"/>
                  </a:cubicBezTo>
                  <a:cubicBezTo>
                    <a:pt x="631" y="788"/>
                    <a:pt x="788" y="599"/>
                    <a:pt x="788" y="379"/>
                  </a:cubicBezTo>
                  <a:cubicBezTo>
                    <a:pt x="788" y="158"/>
                    <a:pt x="631"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728;p49">
              <a:extLst>
                <a:ext uri="{FF2B5EF4-FFF2-40B4-BE49-F238E27FC236}">
                  <a16:creationId xmlns:a16="http://schemas.microsoft.com/office/drawing/2014/main" id="{78ABE4DE-652B-4D5C-A531-F30492130A98}"/>
                </a:ext>
              </a:extLst>
            </p:cNvPr>
            <p:cNvSpPr/>
            <p:nvPr/>
          </p:nvSpPr>
          <p:spPr>
            <a:xfrm>
              <a:off x="-40160700" y="2339625"/>
              <a:ext cx="290650" cy="316650"/>
            </a:xfrm>
            <a:custGeom>
              <a:avLst/>
              <a:gdLst/>
              <a:ahLst/>
              <a:cxnLst/>
              <a:rect l="l" t="t" r="r" b="b"/>
              <a:pathLst>
                <a:path w="11626" h="12666" extrusionOk="0">
                  <a:moveTo>
                    <a:pt x="7656" y="820"/>
                  </a:moveTo>
                  <a:cubicBezTo>
                    <a:pt x="7845" y="820"/>
                    <a:pt x="8003" y="946"/>
                    <a:pt x="8066" y="1072"/>
                  </a:cubicBezTo>
                  <a:cubicBezTo>
                    <a:pt x="8129" y="1355"/>
                    <a:pt x="7940" y="1639"/>
                    <a:pt x="7656" y="1639"/>
                  </a:cubicBezTo>
                  <a:lnTo>
                    <a:pt x="4065" y="1639"/>
                  </a:lnTo>
                  <a:cubicBezTo>
                    <a:pt x="3876" y="1639"/>
                    <a:pt x="3687" y="1450"/>
                    <a:pt x="3687" y="1261"/>
                  </a:cubicBezTo>
                  <a:cubicBezTo>
                    <a:pt x="3687" y="1009"/>
                    <a:pt x="3876" y="851"/>
                    <a:pt x="4065" y="820"/>
                  </a:cubicBezTo>
                  <a:close/>
                  <a:moveTo>
                    <a:pt x="7310" y="2458"/>
                  </a:moveTo>
                  <a:lnTo>
                    <a:pt x="7310" y="5860"/>
                  </a:lnTo>
                  <a:cubicBezTo>
                    <a:pt x="7310" y="6270"/>
                    <a:pt x="7467" y="6711"/>
                    <a:pt x="7656" y="7026"/>
                  </a:cubicBezTo>
                  <a:cubicBezTo>
                    <a:pt x="7026" y="7152"/>
                    <a:pt x="6396" y="7404"/>
                    <a:pt x="5797" y="7782"/>
                  </a:cubicBezTo>
                  <a:cubicBezTo>
                    <a:pt x="5146" y="8207"/>
                    <a:pt x="4241" y="8453"/>
                    <a:pt x="3401" y="8453"/>
                  </a:cubicBezTo>
                  <a:cubicBezTo>
                    <a:pt x="3306" y="8453"/>
                    <a:pt x="3212" y="8450"/>
                    <a:pt x="3120" y="8444"/>
                  </a:cubicBezTo>
                  <a:lnTo>
                    <a:pt x="4128" y="7026"/>
                  </a:lnTo>
                  <a:cubicBezTo>
                    <a:pt x="4380" y="6680"/>
                    <a:pt x="4537" y="6239"/>
                    <a:pt x="4537" y="5829"/>
                  </a:cubicBezTo>
                  <a:lnTo>
                    <a:pt x="4537" y="2458"/>
                  </a:lnTo>
                  <a:close/>
                  <a:moveTo>
                    <a:pt x="8192" y="7782"/>
                  </a:moveTo>
                  <a:cubicBezTo>
                    <a:pt x="10775" y="11500"/>
                    <a:pt x="10586" y="11216"/>
                    <a:pt x="10618" y="11279"/>
                  </a:cubicBezTo>
                  <a:cubicBezTo>
                    <a:pt x="10681" y="11563"/>
                    <a:pt x="10523" y="11846"/>
                    <a:pt x="10208" y="11846"/>
                  </a:cubicBezTo>
                  <a:lnTo>
                    <a:pt x="1576" y="11846"/>
                  </a:lnTo>
                  <a:cubicBezTo>
                    <a:pt x="1198" y="11846"/>
                    <a:pt x="1040" y="11437"/>
                    <a:pt x="1198" y="11216"/>
                  </a:cubicBezTo>
                  <a:lnTo>
                    <a:pt x="2584" y="9232"/>
                  </a:lnTo>
                  <a:cubicBezTo>
                    <a:pt x="2825" y="9263"/>
                    <a:pt x="3077" y="9280"/>
                    <a:pt x="3333" y="9280"/>
                  </a:cubicBezTo>
                  <a:cubicBezTo>
                    <a:pt x="4347" y="9280"/>
                    <a:pt x="5434" y="9022"/>
                    <a:pt x="6239" y="8444"/>
                  </a:cubicBezTo>
                  <a:cubicBezTo>
                    <a:pt x="6837" y="8066"/>
                    <a:pt x="7499" y="7814"/>
                    <a:pt x="8192" y="7782"/>
                  </a:cubicBezTo>
                  <a:close/>
                  <a:moveTo>
                    <a:pt x="4128" y="1"/>
                  </a:moveTo>
                  <a:cubicBezTo>
                    <a:pt x="3435" y="1"/>
                    <a:pt x="2899" y="536"/>
                    <a:pt x="2899" y="1261"/>
                  </a:cubicBezTo>
                  <a:cubicBezTo>
                    <a:pt x="2899" y="1765"/>
                    <a:pt x="3214" y="2237"/>
                    <a:pt x="3718" y="2426"/>
                  </a:cubicBezTo>
                  <a:lnTo>
                    <a:pt x="3718" y="5860"/>
                  </a:lnTo>
                  <a:cubicBezTo>
                    <a:pt x="3718" y="6081"/>
                    <a:pt x="3655" y="6365"/>
                    <a:pt x="3498" y="6554"/>
                  </a:cubicBezTo>
                  <a:lnTo>
                    <a:pt x="568" y="10744"/>
                  </a:lnTo>
                  <a:cubicBezTo>
                    <a:pt x="1" y="11563"/>
                    <a:pt x="568" y="12666"/>
                    <a:pt x="1607" y="12666"/>
                  </a:cubicBezTo>
                  <a:lnTo>
                    <a:pt x="10271" y="12666"/>
                  </a:lnTo>
                  <a:cubicBezTo>
                    <a:pt x="10555" y="12666"/>
                    <a:pt x="10870" y="12540"/>
                    <a:pt x="11090" y="12350"/>
                  </a:cubicBezTo>
                  <a:cubicBezTo>
                    <a:pt x="11531" y="11972"/>
                    <a:pt x="11626" y="11248"/>
                    <a:pt x="11248" y="10744"/>
                  </a:cubicBezTo>
                  <a:lnTo>
                    <a:pt x="8318" y="6554"/>
                  </a:lnTo>
                  <a:cubicBezTo>
                    <a:pt x="8160" y="6365"/>
                    <a:pt x="8097" y="6081"/>
                    <a:pt x="8097" y="5860"/>
                  </a:cubicBezTo>
                  <a:lnTo>
                    <a:pt x="8097" y="2426"/>
                  </a:lnTo>
                  <a:cubicBezTo>
                    <a:pt x="8570" y="2269"/>
                    <a:pt x="8916" y="1796"/>
                    <a:pt x="8916" y="1261"/>
                  </a:cubicBezTo>
                  <a:cubicBezTo>
                    <a:pt x="8916" y="568"/>
                    <a:pt x="8381" y="1"/>
                    <a:pt x="76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8194" name="Picture 2" descr="Sensor de sonido/Microfono">
            <a:extLst>
              <a:ext uri="{FF2B5EF4-FFF2-40B4-BE49-F238E27FC236}">
                <a16:creationId xmlns:a16="http://schemas.microsoft.com/office/drawing/2014/main" id="{A0E4E74C-49B5-474D-AE90-544703DC5F16}"/>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495694" y="2102147"/>
            <a:ext cx="1203678" cy="1203678"/>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Detector de sonido Sparkfun SEN-12642 | BricoGeek.com">
            <a:extLst>
              <a:ext uri="{FF2B5EF4-FFF2-40B4-BE49-F238E27FC236}">
                <a16:creationId xmlns:a16="http://schemas.microsoft.com/office/drawing/2014/main" id="{45A333F5-293C-4618-AA86-A05A6C4148CF}"/>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488684" y="874581"/>
            <a:ext cx="1455137" cy="1455137"/>
          </a:xfrm>
          <a:prstGeom prst="rect">
            <a:avLst/>
          </a:prstGeom>
          <a:noFill/>
          <a:extLst>
            <a:ext uri="{909E8E84-426E-40DD-AFC4-6F175D3DCCD1}">
              <a14:hiddenFill xmlns:a14="http://schemas.microsoft.com/office/drawing/2010/main">
                <a:solidFill>
                  <a:srgbClr val="FFFFFF"/>
                </a:solidFill>
              </a14:hiddenFill>
            </a:ext>
          </a:extLst>
        </p:spPr>
      </p:pic>
      <p:sp>
        <p:nvSpPr>
          <p:cNvPr id="2" name="CuadroTexto 1">
            <a:extLst>
              <a:ext uri="{FF2B5EF4-FFF2-40B4-BE49-F238E27FC236}">
                <a16:creationId xmlns:a16="http://schemas.microsoft.com/office/drawing/2014/main" id="{9EC30030-9FD2-4981-96B1-3F2369107590}"/>
              </a:ext>
            </a:extLst>
          </p:cNvPr>
          <p:cNvSpPr txBox="1"/>
          <p:nvPr/>
        </p:nvSpPr>
        <p:spPr>
          <a:xfrm>
            <a:off x="5526147" y="874581"/>
            <a:ext cx="3385671" cy="2829108"/>
          </a:xfrm>
          <a:prstGeom prst="rect">
            <a:avLst/>
          </a:prstGeom>
          <a:noFill/>
        </p:spPr>
        <p:txBody>
          <a:bodyPr wrap="square" lIns="91440" tIns="45720" rIns="91440" bIns="45720" rtlCol="0" anchor="t">
            <a:spAutoFit/>
          </a:bodyPr>
          <a:lstStyle/>
          <a:p>
            <a:pPr algn="just">
              <a:lnSpc>
                <a:spcPct val="150000"/>
              </a:lnSpc>
            </a:pPr>
            <a:r>
              <a:rPr lang="es-ES" sz="1200" b="0" i="0">
                <a:solidFill>
                  <a:schemeClr val="bg1"/>
                </a:solidFill>
                <a:effectLst/>
                <a:latin typeface="Times New Roman"/>
                <a:ea typeface="Nanum Gothic Coding"/>
                <a:cs typeface="Times New Roman"/>
              </a:rPr>
              <a:t>Un </a:t>
            </a:r>
            <a:r>
              <a:rPr lang="es-ES" sz="1200" b="1" i="0">
                <a:solidFill>
                  <a:schemeClr val="bg1"/>
                </a:solidFill>
                <a:effectLst/>
                <a:latin typeface="Times New Roman"/>
                <a:ea typeface="Nanum Gothic Coding"/>
                <a:cs typeface="Times New Roman"/>
              </a:rPr>
              <a:t>sensor</a:t>
            </a:r>
            <a:r>
              <a:rPr lang="es-ES" sz="1200" b="0" i="0">
                <a:solidFill>
                  <a:schemeClr val="bg1"/>
                </a:solidFill>
                <a:effectLst/>
                <a:latin typeface="Times New Roman"/>
                <a:ea typeface="Nanum Gothic Coding"/>
                <a:cs typeface="Times New Roman"/>
              </a:rPr>
              <a:t> de </a:t>
            </a:r>
            <a:r>
              <a:rPr lang="es-ES" sz="1200" b="1" i="0">
                <a:solidFill>
                  <a:schemeClr val="bg1"/>
                </a:solidFill>
                <a:effectLst/>
                <a:latin typeface="Times New Roman"/>
                <a:ea typeface="Nanum Gothic Coding"/>
                <a:cs typeface="Times New Roman"/>
              </a:rPr>
              <a:t>sonido</a:t>
            </a:r>
            <a:r>
              <a:rPr lang="es-ES" sz="1200" b="0" i="0">
                <a:solidFill>
                  <a:schemeClr val="bg1"/>
                </a:solidFill>
                <a:effectLst/>
                <a:latin typeface="Times New Roman"/>
                <a:ea typeface="Nanum Gothic Coding"/>
                <a:cs typeface="Times New Roman"/>
              </a:rPr>
              <a:t> es una máquina que detecta ondas mecánicas, ondas que dependen del medio de propagación, dentro de una frecuencia específica, es decir, capta las ondas del medio que se encuentran dentro de un espectro de frecuencias audibles por el ser humano.</a:t>
            </a:r>
          </a:p>
          <a:p>
            <a:pPr algn="just">
              <a:lnSpc>
                <a:spcPct val="150000"/>
              </a:lnSpc>
            </a:pPr>
            <a:endParaRPr lang="es-ES" sz="1200" b="0" i="0">
              <a:solidFill>
                <a:schemeClr val="bg1"/>
              </a:solidFill>
              <a:effectLst/>
              <a:latin typeface="Times New Roman"/>
              <a:ea typeface="Nanum Gothic Coding"/>
              <a:cs typeface="Times New Roman"/>
            </a:endParaRPr>
          </a:p>
          <a:p>
            <a:pPr marL="171450" indent="-171450" algn="just">
              <a:lnSpc>
                <a:spcPct val="150000"/>
              </a:lnSpc>
              <a:buClr>
                <a:schemeClr val="bg1"/>
              </a:buClr>
              <a:buChar char="•"/>
            </a:pPr>
            <a:r>
              <a:rPr lang="es-ES" sz="1200">
                <a:solidFill>
                  <a:schemeClr val="bg1"/>
                </a:solidFill>
                <a:latin typeface="Times New Roman"/>
                <a:ea typeface="Nanum Gothic Coding"/>
                <a:cs typeface="Times New Roman"/>
              </a:rPr>
              <a:t>KY038</a:t>
            </a:r>
          </a:p>
          <a:p>
            <a:pPr marL="171450" indent="-171450" algn="just">
              <a:lnSpc>
                <a:spcPct val="150000"/>
              </a:lnSpc>
              <a:buClr>
                <a:schemeClr val="bg1"/>
              </a:buClr>
              <a:buChar char="•"/>
            </a:pPr>
            <a:r>
              <a:rPr lang="es-ES" sz="1200">
                <a:solidFill>
                  <a:schemeClr val="bg1"/>
                </a:solidFill>
                <a:latin typeface="Times New Roman"/>
                <a:ea typeface="Nanum Gothic Coding"/>
                <a:cs typeface="Times New Roman"/>
              </a:rPr>
              <a:t>KY037</a:t>
            </a:r>
          </a:p>
          <a:p>
            <a:pPr marL="171450" indent="-171450" algn="just">
              <a:lnSpc>
                <a:spcPct val="150000"/>
              </a:lnSpc>
              <a:buClr>
                <a:schemeClr val="bg1"/>
              </a:buClr>
              <a:buChar char="•"/>
            </a:pPr>
            <a:r>
              <a:rPr lang="es-ES" sz="1200">
                <a:solidFill>
                  <a:schemeClr val="bg1"/>
                </a:solidFill>
                <a:latin typeface="Times New Roman" panose="02020603050405020304" pitchFamily="18" charset="0"/>
                <a:ea typeface="Nanum Gothic Coding" panose="020B0604020202020204" charset="-127"/>
                <a:cs typeface="Times New Roman" panose="02020603050405020304" pitchFamily="18" charset="0"/>
              </a:rPr>
              <a:t>DF-PLAYER</a:t>
            </a:r>
          </a:p>
        </p:txBody>
      </p:sp>
      <p:pic>
        <p:nvPicPr>
          <p:cNvPr id="8204" name="Picture 12" descr="Mini Reproductor Mp3 Arduino - CDMX Electrónica">
            <a:extLst>
              <a:ext uri="{FF2B5EF4-FFF2-40B4-BE49-F238E27FC236}">
                <a16:creationId xmlns:a16="http://schemas.microsoft.com/office/drawing/2014/main" id="{08D84414-DD02-46DB-9AA7-295630A63969}"/>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557601" y="3135334"/>
            <a:ext cx="1363130" cy="13631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02801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13" name="Google Shape;413;p25"/>
          <p:cNvSpPr txBox="1">
            <a:spLocks noGrp="1"/>
          </p:cNvSpPr>
          <p:nvPr>
            <p:ph type="title"/>
          </p:nvPr>
        </p:nvSpPr>
        <p:spPr>
          <a:xfrm>
            <a:off x="4287561" y="65924"/>
            <a:ext cx="4177800" cy="650100"/>
          </a:xfrm>
          <a:prstGeom prst="rect">
            <a:avLst/>
          </a:prstGeom>
        </p:spPr>
        <p:txBody>
          <a:bodyPr spcFirstLastPara="1" wrap="square" lIns="91425" tIns="91425" rIns="91425" bIns="91425" anchor="t" anchorCtr="0">
            <a:noAutofit/>
          </a:bodyPr>
          <a:lstStyle/>
          <a:p>
            <a:r>
              <a:rPr lang="es-MX"/>
              <a:t>Sensores de Luz</a:t>
            </a:r>
            <a:endParaRPr lang="en"/>
          </a:p>
        </p:txBody>
      </p:sp>
      <p:grpSp>
        <p:nvGrpSpPr>
          <p:cNvPr id="7" name="Grupo 6">
            <a:extLst>
              <a:ext uri="{FF2B5EF4-FFF2-40B4-BE49-F238E27FC236}">
                <a16:creationId xmlns:a16="http://schemas.microsoft.com/office/drawing/2014/main" id="{B62DEB5E-9674-4ACB-B82E-7F6B590AB157}"/>
              </a:ext>
            </a:extLst>
          </p:cNvPr>
          <p:cNvGrpSpPr/>
          <p:nvPr/>
        </p:nvGrpSpPr>
        <p:grpSpPr>
          <a:xfrm>
            <a:off x="3938509" y="733215"/>
            <a:ext cx="4543425" cy="3408490"/>
            <a:chOff x="4544520" y="665353"/>
            <a:chExt cx="4543425" cy="3408490"/>
          </a:xfrm>
        </p:grpSpPr>
        <p:pic>
          <p:nvPicPr>
            <p:cNvPr id="5" name="Imagen 4">
              <a:extLst>
                <a:ext uri="{FF2B5EF4-FFF2-40B4-BE49-F238E27FC236}">
                  <a16:creationId xmlns:a16="http://schemas.microsoft.com/office/drawing/2014/main" id="{B3D69467-8E94-47B4-830B-753D1FB4B95C}"/>
                </a:ext>
              </a:extLst>
            </p:cNvPr>
            <p:cNvPicPr>
              <a:picLocks noChangeAspect="1"/>
            </p:cNvPicPr>
            <p:nvPr/>
          </p:nvPicPr>
          <p:blipFill>
            <a:blip r:embed="rId3"/>
            <a:stretch>
              <a:fillRect/>
            </a:stretch>
          </p:blipFill>
          <p:spPr>
            <a:xfrm>
              <a:off x="4544520" y="665353"/>
              <a:ext cx="4543425" cy="3408490"/>
            </a:xfrm>
            <a:prstGeom prst="rect">
              <a:avLst/>
            </a:prstGeom>
          </p:spPr>
        </p:pic>
        <p:pic>
          <p:nvPicPr>
            <p:cNvPr id="2" name="Picture 2" descr="07.La LDR, resistencia dependiente de la luz - NOUHAILA SAADOUN GARI">
              <a:extLst>
                <a:ext uri="{FF2B5EF4-FFF2-40B4-BE49-F238E27FC236}">
                  <a16:creationId xmlns:a16="http://schemas.microsoft.com/office/drawing/2014/main" id="{32A78E72-BF77-4E90-ACB4-D32677AAC9F0}"/>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4225" b="89906" l="9941" r="89911">
                          <a14:foregroundMark x1="85608" y1="15258" x2="85608" y2="15258"/>
                          <a14:foregroundMark x1="89763" y1="4225" x2="89763" y2="4225"/>
                          <a14:foregroundMark x1="84125" y1="19718" x2="85015" y2="20423"/>
                          <a14:foregroundMark x1="75519" y1="45540" x2="79674" y2="45305"/>
                          <a14:foregroundMark x1="77893" y1="46948" x2="82196" y2="45540"/>
                          <a14:foregroundMark x1="74184" y1="49531" x2="74184" y2="49531"/>
                          <a14:foregroundMark x1="74184" y1="49531" x2="74481" y2="52347"/>
                          <a14:foregroundMark x1="80119" y1="47418" x2="76558" y2="46244"/>
                          <a14:foregroundMark x1="81306" y1="48122" x2="81009" y2="53286"/>
                          <a14:foregroundMark x1="81157" y1="60329" x2="81157" y2="53991"/>
                          <a14:foregroundMark x1="74332" y1="58216" x2="74629" y2="52113"/>
                          <a14:foregroundMark x1="86647" y1="14554" x2="86795" y2="12676"/>
                          <a14:foregroundMark x1="86795" y1="12676" x2="86795" y2="11737"/>
                          <a14:backgroundMark x1="42433" y1="42958" x2="42433" y2="42958"/>
                          <a14:backgroundMark x1="42433" y1="52113" x2="42433" y2="52113"/>
                          <a14:backgroundMark x1="45252" y1="61737" x2="45252" y2="61737"/>
                          <a14:backgroundMark x1="42433" y1="61737" x2="42433" y2="61737"/>
                          <a14:backgroundMark x1="42433" y1="61737" x2="42433" y2="61737"/>
                          <a14:backgroundMark x1="23442" y1="28404" x2="35163" y2="36854"/>
                          <a14:backgroundMark x1="35163" y1="36854" x2="54896" y2="75352"/>
                          <a14:backgroundMark x1="29377" y1="64789" x2="39021" y2="58920"/>
                          <a14:backgroundMark x1="39021" y1="58920" x2="42136" y2="55164"/>
                          <a14:backgroundMark x1="43620" y1="61972" x2="28190" y2="53991"/>
                          <a14:backgroundMark x1="28190" y1="53991" x2="26706" y2="40610"/>
                          <a14:backgroundMark x1="35015" y1="35211" x2="28932" y2="54225"/>
                          <a14:backgroundMark x1="46142" y1="31690" x2="47033" y2="45070"/>
                          <a14:backgroundMark x1="47033" y1="45070" x2="45549" y2="48122"/>
                        </a14:backgroundRemoval>
                      </a14:imgEffect>
                    </a14:imgLayer>
                  </a14:imgProps>
                </a:ext>
                <a:ext uri="{28A0092B-C50C-407E-A947-70E740481C1C}">
                  <a14:useLocalDpi xmlns:a14="http://schemas.microsoft.com/office/drawing/2010/main" val="0"/>
                </a:ext>
              </a:extLst>
            </a:blip>
            <a:srcRect/>
            <a:stretch>
              <a:fillRect/>
            </a:stretch>
          </p:blipFill>
          <p:spPr bwMode="auto">
            <a:xfrm>
              <a:off x="5318481" y="767048"/>
              <a:ext cx="2604120" cy="164592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6" descr="Sensor de control de luz (Fotocelda)">
              <a:extLst>
                <a:ext uri="{FF2B5EF4-FFF2-40B4-BE49-F238E27FC236}">
                  <a16:creationId xmlns:a16="http://schemas.microsoft.com/office/drawing/2014/main" id="{800F1921-D1E7-4BCA-980F-DFB410EFB11A}"/>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7524" b="90638" l="9001" r="92218">
                          <a14:foregroundMark x1="41772" y1="12292" x2="55884" y2="15393"/>
                          <a14:foregroundMark x1="55602" y1="10913" x2="55602" y2="10913"/>
                          <a14:foregroundMark x1="44163" y1="85583" x2="43601" y2="90695"/>
                          <a14:foregroundMark x1="92264" y1="72085" x2="92264" y2="72085"/>
                          <a14:foregroundMark x1="9048" y1="66284" x2="9048" y2="66284"/>
                          <a14:foregroundMark x1="47632" y1="7524" x2="47632" y2="7524"/>
                        </a14:backgroundRemoval>
                      </a14:imgEffect>
                    </a14:imgLayer>
                  </a14:imgProps>
                </a:ext>
                <a:ext uri="{28A0092B-C50C-407E-A947-70E740481C1C}">
                  <a14:useLocalDpi xmlns:a14="http://schemas.microsoft.com/office/drawing/2010/main" val="0"/>
                </a:ext>
              </a:extLst>
            </a:blip>
            <a:srcRect/>
            <a:stretch>
              <a:fillRect/>
            </a:stretch>
          </p:blipFill>
          <p:spPr bwMode="auto">
            <a:xfrm>
              <a:off x="5923604" y="1010218"/>
              <a:ext cx="867962" cy="70840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8" descr="Fotodiodo - Todos los fabricantes industriales">
              <a:extLst>
                <a:ext uri="{FF2B5EF4-FFF2-40B4-BE49-F238E27FC236}">
                  <a16:creationId xmlns:a16="http://schemas.microsoft.com/office/drawing/2014/main" id="{C6FDE6ED-E7DB-4DB7-ADF6-18C623DAA80F}"/>
                </a:ext>
              </a:extLst>
            </p:cNvPr>
            <p:cNvPicPr>
              <a:picLocks noChangeAspect="1" noChangeArrowheads="1"/>
            </p:cNvPicPr>
            <p:nvPr/>
          </p:nvPicPr>
          <p:blipFill>
            <a:blip r:embed="rId8">
              <a:extLst>
                <a:ext uri="{BEBA8EAE-BF5A-486C-A8C5-ECC9F3942E4B}">
                  <a14:imgProps xmlns:a14="http://schemas.microsoft.com/office/drawing/2010/main">
                    <a14:imgLayer r:embed="rId9">
                      <a14:imgEffect>
                        <a14:backgroundRemoval t="7667" b="90000" l="10000" r="90000">
                          <a14:foregroundMark x1="47333" y1="9667" x2="47333" y2="9667"/>
                          <a14:foregroundMark x1="47000" y1="7667" x2="47000" y2="7667"/>
                          <a14:foregroundMark x1="47667" y1="7667" x2="47667" y2="7667"/>
                        </a14:backgroundRemoval>
                      </a14:imgEffect>
                    </a14:imgLayer>
                  </a14:imgProps>
                </a:ext>
                <a:ext uri="{28A0092B-C50C-407E-A947-70E740481C1C}">
                  <a14:useLocalDpi xmlns:a14="http://schemas.microsoft.com/office/drawing/2010/main" val="0"/>
                </a:ext>
              </a:extLst>
            </a:blip>
            <a:srcRect/>
            <a:stretch>
              <a:fillRect/>
            </a:stretch>
          </p:blipFill>
          <p:spPr bwMode="auto">
            <a:xfrm>
              <a:off x="7604341" y="1999034"/>
              <a:ext cx="900932" cy="90093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0" descr="FOTOTRANSISTOR - Definición y sinónimos de fototransistor en el diccionario  portugués">
              <a:extLst>
                <a:ext uri="{FF2B5EF4-FFF2-40B4-BE49-F238E27FC236}">
                  <a16:creationId xmlns:a16="http://schemas.microsoft.com/office/drawing/2014/main" id="{B3E361D2-FDD0-4D18-A57C-9D1C6A71FA40}"/>
                </a:ext>
              </a:extLst>
            </p:cNvPr>
            <p:cNvPicPr>
              <a:picLocks noChangeAspect="1" noChangeArrowheads="1"/>
            </p:cNvPicPr>
            <p:nvPr/>
          </p:nvPicPr>
          <p:blipFill>
            <a:blip r:embed="rId10">
              <a:extLst>
                <a:ext uri="{BEBA8EAE-BF5A-486C-A8C5-ECC9F3942E4B}">
                  <a14:imgProps xmlns:a14="http://schemas.microsoft.com/office/drawing/2010/main">
                    <a14:imgLayer r:embed="rId11">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6686550" y="2648871"/>
              <a:ext cx="1673954" cy="125546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2" descr="Alarmas sin cuotas, suministro e instalación de sistemas de seguridad">
              <a:extLst>
                <a:ext uri="{FF2B5EF4-FFF2-40B4-BE49-F238E27FC236}">
                  <a16:creationId xmlns:a16="http://schemas.microsoft.com/office/drawing/2014/main" id="{62ADE2FF-8F38-416D-A6CD-A0EB2324DA34}"/>
                </a:ext>
              </a:extLst>
            </p:cNvPr>
            <p:cNvPicPr>
              <a:picLocks noChangeAspect="1" noChangeArrowheads="1"/>
            </p:cNvPicPr>
            <p:nvPr/>
          </p:nvPicPr>
          <p:blipFill rotWithShape="1">
            <a:blip r:embed="rId12">
              <a:extLst>
                <a:ext uri="{BEBA8EAE-BF5A-486C-A8C5-ECC9F3942E4B}">
                  <a14:imgProps xmlns:a14="http://schemas.microsoft.com/office/drawing/2010/main">
                    <a14:imgLayer r:embed="rId13">
                      <a14:imgEffect>
                        <a14:backgroundRemoval t="6920" b="68512" l="1988" r="36382">
                          <a14:foregroundMark x1="3380" y1="32526" x2="3380" y2="32526"/>
                          <a14:foregroundMark x1="36382" y1="40138" x2="36382" y2="40138"/>
                          <a14:foregroundMark x1="25845" y1="49827" x2="25845" y2="49827"/>
                          <a14:foregroundMark x1="22465" y1="53287" x2="22465" y2="53287"/>
                          <a14:foregroundMark x1="1988" y1="29758" x2="1988" y2="29758"/>
                        </a14:backgroundRemoval>
                      </a14:imgEffect>
                    </a14:imgLayer>
                  </a14:imgProps>
                </a:ext>
                <a:ext uri="{28A0092B-C50C-407E-A947-70E740481C1C}">
                  <a14:useLocalDpi xmlns:a14="http://schemas.microsoft.com/office/drawing/2010/main" val="0"/>
                </a:ext>
              </a:extLst>
            </a:blip>
            <a:srcRect r="60445" b="23073"/>
            <a:stretch/>
          </p:blipFill>
          <p:spPr bwMode="auto">
            <a:xfrm>
              <a:off x="5820208" y="2736215"/>
              <a:ext cx="1007369" cy="1125627"/>
            </a:xfrm>
            <a:prstGeom prst="rect">
              <a:avLst/>
            </a:prstGeom>
            <a:noFill/>
            <a:extLst>
              <a:ext uri="{909E8E84-426E-40DD-AFC4-6F175D3DCCD1}">
                <a14:hiddenFill xmlns:a14="http://schemas.microsoft.com/office/drawing/2010/main">
                  <a:solidFill>
                    <a:srgbClr val="FFFFFF"/>
                  </a:solidFill>
                </a14:hiddenFill>
              </a:ext>
            </a:extLst>
          </p:spPr>
        </p:pic>
        <p:pic>
          <p:nvPicPr>
            <p:cNvPr id="15368" name="Picture 8" descr="Módulo GY-ML8511 sensor Radiación Ultravioleta (SKU 268D3a) | | HUBOT">
              <a:extLst>
                <a:ext uri="{FF2B5EF4-FFF2-40B4-BE49-F238E27FC236}">
                  <a16:creationId xmlns:a16="http://schemas.microsoft.com/office/drawing/2014/main" id="{A157A7D5-4EBE-4759-8ECB-6A8166AD1A0A}"/>
                </a:ext>
              </a:extLst>
            </p:cNvPr>
            <p:cNvPicPr>
              <a:picLocks noChangeAspect="1" noChangeArrowheads="1"/>
            </p:cNvPicPr>
            <p:nvPr/>
          </p:nvPicPr>
          <p:blipFill>
            <a:blip r:embed="rId1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903131" y="1476382"/>
              <a:ext cx="1738653" cy="1738653"/>
            </a:xfrm>
            <a:prstGeom prst="rect">
              <a:avLst/>
            </a:prstGeom>
            <a:noFill/>
            <a:extLst>
              <a:ext uri="{909E8E84-426E-40DD-AFC4-6F175D3DCCD1}">
                <a14:hiddenFill xmlns:a14="http://schemas.microsoft.com/office/drawing/2010/main">
                  <a:solidFill>
                    <a:srgbClr val="FFFFFF"/>
                  </a:solidFill>
                </a14:hiddenFill>
              </a:ext>
            </a:extLst>
          </p:spPr>
        </p:pic>
      </p:grpSp>
      <p:sp>
        <p:nvSpPr>
          <p:cNvPr id="9" name="CuadroTexto 8">
            <a:extLst>
              <a:ext uri="{FF2B5EF4-FFF2-40B4-BE49-F238E27FC236}">
                <a16:creationId xmlns:a16="http://schemas.microsoft.com/office/drawing/2014/main" id="{253A4FA2-FD33-4B37-9263-E9D97F33CC21}"/>
              </a:ext>
            </a:extLst>
          </p:cNvPr>
          <p:cNvSpPr txBox="1"/>
          <p:nvPr/>
        </p:nvSpPr>
        <p:spPr>
          <a:xfrm>
            <a:off x="153570" y="899290"/>
            <a:ext cx="3746685" cy="2829108"/>
          </a:xfrm>
          <a:prstGeom prst="rect">
            <a:avLst/>
          </a:prstGeom>
          <a:noFill/>
        </p:spPr>
        <p:txBody>
          <a:bodyPr wrap="square" rtlCol="0">
            <a:spAutoFit/>
          </a:bodyPr>
          <a:lstStyle/>
          <a:p>
            <a:pPr algn="just">
              <a:lnSpc>
                <a:spcPct val="150000"/>
              </a:lnSpc>
            </a:pPr>
            <a:r>
              <a:rPr lang="es-ES" sz="1200">
                <a:solidFill>
                  <a:schemeClr val="tx1"/>
                </a:solidFill>
                <a:latin typeface="Times New Roman" panose="02020603050405020304" pitchFamily="18" charset="0"/>
                <a:ea typeface="Nanum Gothic Coding" panose="020B0604020202020204" charset="-127"/>
                <a:cs typeface="Times New Roman" panose="02020603050405020304" pitchFamily="18" charset="0"/>
              </a:rPr>
              <a:t>R</a:t>
            </a:r>
            <a:r>
              <a:rPr lang="es-ES" sz="1200" b="0" i="0">
                <a:solidFill>
                  <a:schemeClr val="tx1"/>
                </a:solidFill>
                <a:effectLst/>
                <a:latin typeface="Times New Roman" panose="02020603050405020304" pitchFamily="18" charset="0"/>
                <a:ea typeface="Nanum Gothic Coding" panose="020B0604020202020204" charset="-127"/>
                <a:cs typeface="Times New Roman" panose="02020603050405020304" pitchFamily="18" charset="0"/>
              </a:rPr>
              <a:t>esponden al cambio en la intensidad de la </a:t>
            </a:r>
            <a:r>
              <a:rPr lang="es-ES" sz="1200" b="1" i="0">
                <a:solidFill>
                  <a:schemeClr val="tx1"/>
                </a:solidFill>
                <a:effectLst/>
                <a:latin typeface="Times New Roman" panose="02020603050405020304" pitchFamily="18" charset="0"/>
                <a:ea typeface="Nanum Gothic Coding" panose="020B0604020202020204" charset="-127"/>
                <a:cs typeface="Times New Roman" panose="02020603050405020304" pitchFamily="18" charset="0"/>
              </a:rPr>
              <a:t>luz</a:t>
            </a:r>
            <a:r>
              <a:rPr lang="es-ES" sz="1200" b="0" i="0">
                <a:solidFill>
                  <a:schemeClr val="tx1"/>
                </a:solidFill>
                <a:effectLst/>
                <a:latin typeface="Times New Roman" panose="02020603050405020304" pitchFamily="18" charset="0"/>
                <a:ea typeface="Nanum Gothic Coding" panose="020B0604020202020204" charset="-127"/>
                <a:cs typeface="Times New Roman" panose="02020603050405020304" pitchFamily="18" charset="0"/>
              </a:rPr>
              <a:t>. Los </a:t>
            </a:r>
            <a:r>
              <a:rPr lang="es-ES" sz="1200" b="1" i="0">
                <a:solidFill>
                  <a:schemeClr val="tx1"/>
                </a:solidFill>
                <a:effectLst/>
                <a:latin typeface="Times New Roman" panose="02020603050405020304" pitchFamily="18" charset="0"/>
                <a:ea typeface="Nanum Gothic Coding" panose="020B0604020202020204" charset="-127"/>
                <a:cs typeface="Times New Roman" panose="02020603050405020304" pitchFamily="18" charset="0"/>
              </a:rPr>
              <a:t>sensores de luz</a:t>
            </a:r>
            <a:r>
              <a:rPr lang="es-ES" sz="1200" b="0" i="0">
                <a:solidFill>
                  <a:schemeClr val="tx1"/>
                </a:solidFill>
                <a:effectLst/>
                <a:latin typeface="Times New Roman" panose="02020603050405020304" pitchFamily="18" charset="0"/>
                <a:ea typeface="Nanum Gothic Coding" panose="020B0604020202020204" charset="-127"/>
                <a:cs typeface="Times New Roman" panose="02020603050405020304" pitchFamily="18" charset="0"/>
              </a:rPr>
              <a:t> se usan para detectar el nivel de </a:t>
            </a:r>
            <a:r>
              <a:rPr lang="es-ES" sz="1200" b="1" i="0">
                <a:solidFill>
                  <a:schemeClr val="tx1"/>
                </a:solidFill>
                <a:effectLst/>
                <a:latin typeface="Times New Roman" panose="02020603050405020304" pitchFamily="18" charset="0"/>
                <a:ea typeface="Nanum Gothic Coding" panose="020B0604020202020204" charset="-127"/>
                <a:cs typeface="Times New Roman" panose="02020603050405020304" pitchFamily="18" charset="0"/>
              </a:rPr>
              <a:t>luz</a:t>
            </a:r>
            <a:r>
              <a:rPr lang="es-ES" sz="1200" b="0" i="0">
                <a:solidFill>
                  <a:schemeClr val="tx1"/>
                </a:solidFill>
                <a:effectLst/>
                <a:latin typeface="Times New Roman" panose="02020603050405020304" pitchFamily="18" charset="0"/>
                <a:ea typeface="Nanum Gothic Coding" panose="020B0604020202020204" charset="-127"/>
                <a:cs typeface="Times New Roman" panose="02020603050405020304" pitchFamily="18" charset="0"/>
              </a:rPr>
              <a:t> y producir una señal de salida representativa respecto a la cantidad de </a:t>
            </a:r>
            <a:r>
              <a:rPr lang="es-ES" sz="1200" b="1" i="0">
                <a:solidFill>
                  <a:schemeClr val="tx1"/>
                </a:solidFill>
                <a:effectLst/>
                <a:latin typeface="Times New Roman" panose="02020603050405020304" pitchFamily="18" charset="0"/>
                <a:ea typeface="Nanum Gothic Coding" panose="020B0604020202020204" charset="-127"/>
                <a:cs typeface="Times New Roman" panose="02020603050405020304" pitchFamily="18" charset="0"/>
              </a:rPr>
              <a:t>luz</a:t>
            </a:r>
            <a:r>
              <a:rPr lang="es-ES" sz="1200" b="0" i="0">
                <a:solidFill>
                  <a:schemeClr val="tx1"/>
                </a:solidFill>
                <a:effectLst/>
                <a:latin typeface="Times New Roman" panose="02020603050405020304" pitchFamily="18" charset="0"/>
                <a:ea typeface="Nanum Gothic Coding" panose="020B0604020202020204" charset="-127"/>
                <a:cs typeface="Times New Roman" panose="02020603050405020304" pitchFamily="18" charset="0"/>
              </a:rPr>
              <a:t> detectada.</a:t>
            </a:r>
          </a:p>
          <a:p>
            <a:pPr algn="just">
              <a:lnSpc>
                <a:spcPct val="150000"/>
              </a:lnSpc>
            </a:pPr>
            <a:endParaRPr lang="es-ES" sz="1200" b="0" i="0">
              <a:solidFill>
                <a:schemeClr val="tx1"/>
              </a:solidFill>
              <a:effectLst/>
              <a:latin typeface="Times New Roman" panose="02020603050405020304" pitchFamily="18" charset="0"/>
              <a:ea typeface="Nanum Gothic Coding" panose="020B0604020202020204" charset="-127"/>
              <a:cs typeface="Times New Roman" panose="02020603050405020304" pitchFamily="18" charset="0"/>
            </a:endParaRPr>
          </a:p>
          <a:p>
            <a:pPr marL="171450" indent="-171450" algn="just">
              <a:lnSpc>
                <a:spcPct val="150000"/>
              </a:lnSpc>
              <a:buClr>
                <a:schemeClr val="tx1"/>
              </a:buClr>
              <a:buFont typeface="Arial" panose="020B0604020202020204" pitchFamily="34" charset="0"/>
              <a:buChar char="•"/>
            </a:pPr>
            <a:r>
              <a:rPr lang="es-MX" sz="1200">
                <a:solidFill>
                  <a:schemeClr val="tx1"/>
                </a:solidFill>
                <a:latin typeface="Times New Roman" panose="02020603050405020304" pitchFamily="18" charset="0"/>
                <a:ea typeface="Nanum Gothic Coding" panose="020B0604020202020204" charset="-127"/>
                <a:cs typeface="Times New Roman" panose="02020603050405020304" pitchFamily="18" charset="0"/>
              </a:rPr>
              <a:t>Fotocelda </a:t>
            </a:r>
          </a:p>
          <a:p>
            <a:pPr marL="171450" indent="-171450" algn="just">
              <a:lnSpc>
                <a:spcPct val="150000"/>
              </a:lnSpc>
              <a:buClr>
                <a:schemeClr val="tx1"/>
              </a:buClr>
              <a:buFont typeface="Arial" panose="020B0604020202020204" pitchFamily="34" charset="0"/>
              <a:buChar char="•"/>
            </a:pPr>
            <a:r>
              <a:rPr lang="es-ES" sz="1200">
                <a:solidFill>
                  <a:schemeClr val="tx1"/>
                </a:solidFill>
                <a:latin typeface="Times New Roman" panose="02020603050405020304" pitchFamily="18" charset="0"/>
                <a:ea typeface="Nanum Gothic Coding" panose="020B0604020202020204" charset="-127"/>
                <a:cs typeface="Times New Roman" panose="02020603050405020304" pitchFamily="18" charset="0"/>
              </a:rPr>
              <a:t>LDR (Resistor dependiente de luz)</a:t>
            </a:r>
          </a:p>
          <a:p>
            <a:pPr marL="171450" indent="-171450" algn="just">
              <a:lnSpc>
                <a:spcPct val="150000"/>
              </a:lnSpc>
              <a:buClr>
                <a:schemeClr val="tx1"/>
              </a:buClr>
              <a:buFont typeface="Arial" panose="020B0604020202020204" pitchFamily="34" charset="0"/>
              <a:buChar char="•"/>
            </a:pPr>
            <a:r>
              <a:rPr lang="es-ES" sz="1200">
                <a:solidFill>
                  <a:schemeClr val="tx1"/>
                </a:solidFill>
                <a:latin typeface="Times New Roman" panose="02020603050405020304" pitchFamily="18" charset="0"/>
                <a:ea typeface="Nanum Gothic Coding" panose="020B0604020202020204" charset="-127"/>
                <a:cs typeface="Times New Roman" panose="02020603050405020304" pitchFamily="18" charset="0"/>
              </a:rPr>
              <a:t>Fotodiodo </a:t>
            </a:r>
          </a:p>
          <a:p>
            <a:pPr marL="171450" indent="-171450" algn="just">
              <a:lnSpc>
                <a:spcPct val="150000"/>
              </a:lnSpc>
              <a:buClr>
                <a:schemeClr val="tx1"/>
              </a:buClr>
              <a:buFont typeface="Arial" panose="020B0604020202020204" pitchFamily="34" charset="0"/>
              <a:buChar char="•"/>
            </a:pPr>
            <a:r>
              <a:rPr lang="es-ES" sz="1200">
                <a:solidFill>
                  <a:schemeClr val="tx1"/>
                </a:solidFill>
                <a:latin typeface="Times New Roman" panose="02020603050405020304" pitchFamily="18" charset="0"/>
                <a:ea typeface="Nanum Gothic Coding" panose="020B0604020202020204" charset="-127"/>
                <a:cs typeface="Times New Roman" panose="02020603050405020304" pitchFamily="18" charset="0"/>
              </a:rPr>
              <a:t>Fototransistor</a:t>
            </a:r>
          </a:p>
          <a:p>
            <a:pPr marL="171450" indent="-171450" algn="just">
              <a:lnSpc>
                <a:spcPct val="150000"/>
              </a:lnSpc>
              <a:buFont typeface="Arial" panose="020B0604020202020204" pitchFamily="34" charset="0"/>
              <a:buChar char="•"/>
            </a:pPr>
            <a:endParaRPr lang="es-ES" sz="1200">
              <a:solidFill>
                <a:schemeClr val="tx1"/>
              </a:solidFill>
              <a:latin typeface="Times New Roman" panose="02020603050405020304" pitchFamily="18" charset="0"/>
              <a:ea typeface="Nanum Gothic Coding" panose="020B0604020202020204" charset="-127"/>
              <a:cs typeface="Times New Roman" panose="02020603050405020304" pitchFamily="18" charset="0"/>
            </a:endParaRPr>
          </a:p>
        </p:txBody>
      </p:sp>
      <p:grpSp>
        <p:nvGrpSpPr>
          <p:cNvPr id="18" name="Google Shape;1715;p34">
            <a:extLst>
              <a:ext uri="{FF2B5EF4-FFF2-40B4-BE49-F238E27FC236}">
                <a16:creationId xmlns:a16="http://schemas.microsoft.com/office/drawing/2014/main" id="{8C9C9040-A2DB-40CF-8632-C7A76D20024A}"/>
              </a:ext>
            </a:extLst>
          </p:cNvPr>
          <p:cNvGrpSpPr/>
          <p:nvPr/>
        </p:nvGrpSpPr>
        <p:grpSpPr>
          <a:xfrm>
            <a:off x="7764626" y="4817396"/>
            <a:ext cx="430260" cy="511750"/>
            <a:chOff x="1150025" y="4484700"/>
            <a:chExt cx="924250" cy="980500"/>
          </a:xfrm>
        </p:grpSpPr>
        <p:sp>
          <p:nvSpPr>
            <p:cNvPr id="19" name="Google Shape;1716;p34">
              <a:extLst>
                <a:ext uri="{FF2B5EF4-FFF2-40B4-BE49-F238E27FC236}">
                  <a16:creationId xmlns:a16="http://schemas.microsoft.com/office/drawing/2014/main" id="{449B9B5F-FBE5-455C-A951-151BA623FF63}"/>
                </a:ext>
              </a:extLst>
            </p:cNvPr>
            <p:cNvSpPr/>
            <p:nvPr/>
          </p:nvSpPr>
          <p:spPr>
            <a:xfrm>
              <a:off x="1150025" y="4484700"/>
              <a:ext cx="687425" cy="885775"/>
            </a:xfrm>
            <a:custGeom>
              <a:avLst/>
              <a:gdLst/>
              <a:ahLst/>
              <a:cxnLst/>
              <a:rect l="l" t="t" r="r" b="b"/>
              <a:pathLst>
                <a:path w="27497" h="35431" extrusionOk="0">
                  <a:moveTo>
                    <a:pt x="3414" y="0"/>
                  </a:moveTo>
                  <a:cubicBezTo>
                    <a:pt x="2067" y="0"/>
                    <a:pt x="694" y="853"/>
                    <a:pt x="361" y="2170"/>
                  </a:cubicBezTo>
                  <a:cubicBezTo>
                    <a:pt x="0" y="3533"/>
                    <a:pt x="802" y="4922"/>
                    <a:pt x="1670" y="6045"/>
                  </a:cubicBezTo>
                  <a:cubicBezTo>
                    <a:pt x="2966" y="7688"/>
                    <a:pt x="4489" y="9144"/>
                    <a:pt x="6200" y="10360"/>
                  </a:cubicBezTo>
                  <a:cubicBezTo>
                    <a:pt x="6507" y="10574"/>
                    <a:pt x="6841" y="10814"/>
                    <a:pt x="6961" y="11162"/>
                  </a:cubicBezTo>
                  <a:cubicBezTo>
                    <a:pt x="7175" y="11816"/>
                    <a:pt x="6560" y="12458"/>
                    <a:pt x="5919" y="12672"/>
                  </a:cubicBezTo>
                  <a:cubicBezTo>
                    <a:pt x="5184" y="12912"/>
                    <a:pt x="4396" y="12832"/>
                    <a:pt x="3648" y="12925"/>
                  </a:cubicBezTo>
                  <a:cubicBezTo>
                    <a:pt x="2886" y="13019"/>
                    <a:pt x="2058" y="13353"/>
                    <a:pt x="1777" y="14074"/>
                  </a:cubicBezTo>
                  <a:cubicBezTo>
                    <a:pt x="1376" y="15077"/>
                    <a:pt x="2205" y="16105"/>
                    <a:pt x="3020" y="16787"/>
                  </a:cubicBezTo>
                  <a:cubicBezTo>
                    <a:pt x="4663" y="18163"/>
                    <a:pt x="6534" y="19232"/>
                    <a:pt x="8538" y="19967"/>
                  </a:cubicBezTo>
                  <a:cubicBezTo>
                    <a:pt x="9259" y="20220"/>
                    <a:pt x="10007" y="20461"/>
                    <a:pt x="10582" y="20969"/>
                  </a:cubicBezTo>
                  <a:cubicBezTo>
                    <a:pt x="11156" y="21463"/>
                    <a:pt x="11517" y="22345"/>
                    <a:pt x="11156" y="23026"/>
                  </a:cubicBezTo>
                  <a:cubicBezTo>
                    <a:pt x="10872" y="23584"/>
                    <a:pt x="10220" y="23838"/>
                    <a:pt x="9575" y="23838"/>
                  </a:cubicBezTo>
                  <a:cubicBezTo>
                    <a:pt x="9432" y="23838"/>
                    <a:pt x="9290" y="23825"/>
                    <a:pt x="9152" y="23801"/>
                  </a:cubicBezTo>
                  <a:cubicBezTo>
                    <a:pt x="8404" y="23654"/>
                    <a:pt x="7736" y="23253"/>
                    <a:pt x="7028" y="22986"/>
                  </a:cubicBezTo>
                  <a:cubicBezTo>
                    <a:pt x="6533" y="22798"/>
                    <a:pt x="5983" y="22692"/>
                    <a:pt x="5444" y="22692"/>
                  </a:cubicBezTo>
                  <a:cubicBezTo>
                    <a:pt x="4526" y="22692"/>
                    <a:pt x="3638" y="22997"/>
                    <a:pt x="3100" y="23721"/>
                  </a:cubicBezTo>
                  <a:cubicBezTo>
                    <a:pt x="2539" y="24482"/>
                    <a:pt x="2485" y="25538"/>
                    <a:pt x="2766" y="26447"/>
                  </a:cubicBezTo>
                  <a:cubicBezTo>
                    <a:pt x="3047" y="27355"/>
                    <a:pt x="3621" y="28130"/>
                    <a:pt x="4236" y="28851"/>
                  </a:cubicBezTo>
                  <a:cubicBezTo>
                    <a:pt x="6387" y="31377"/>
                    <a:pt x="9126" y="33394"/>
                    <a:pt x="12239" y="34476"/>
                  </a:cubicBezTo>
                  <a:cubicBezTo>
                    <a:pt x="13974" y="35075"/>
                    <a:pt x="15639" y="35430"/>
                    <a:pt x="17309" y="35430"/>
                  </a:cubicBezTo>
                  <a:cubicBezTo>
                    <a:pt x="18622" y="35430"/>
                    <a:pt x="19939" y="35211"/>
                    <a:pt x="21297" y="34717"/>
                  </a:cubicBezTo>
                  <a:lnTo>
                    <a:pt x="21311" y="34730"/>
                  </a:lnTo>
                  <a:cubicBezTo>
                    <a:pt x="26348" y="31216"/>
                    <a:pt x="27497" y="24683"/>
                    <a:pt x="27296" y="18818"/>
                  </a:cubicBezTo>
                  <a:cubicBezTo>
                    <a:pt x="27256" y="17842"/>
                    <a:pt x="27363" y="16813"/>
                    <a:pt x="26895" y="15945"/>
                  </a:cubicBezTo>
                  <a:cubicBezTo>
                    <a:pt x="26534" y="15274"/>
                    <a:pt x="25807" y="14779"/>
                    <a:pt x="25088" y="14779"/>
                  </a:cubicBezTo>
                  <a:cubicBezTo>
                    <a:pt x="24876" y="14779"/>
                    <a:pt x="24665" y="14822"/>
                    <a:pt x="24464" y="14916"/>
                  </a:cubicBezTo>
                  <a:cubicBezTo>
                    <a:pt x="23742" y="15250"/>
                    <a:pt x="23422" y="16105"/>
                    <a:pt x="23021" y="16800"/>
                  </a:cubicBezTo>
                  <a:cubicBezTo>
                    <a:pt x="22473" y="17735"/>
                    <a:pt x="21685" y="18497"/>
                    <a:pt x="20723" y="18991"/>
                  </a:cubicBezTo>
                  <a:cubicBezTo>
                    <a:pt x="20323" y="19195"/>
                    <a:pt x="19870" y="19351"/>
                    <a:pt x="19434" y="19351"/>
                  </a:cubicBezTo>
                  <a:cubicBezTo>
                    <a:pt x="19185" y="19351"/>
                    <a:pt x="18942" y="19300"/>
                    <a:pt x="18719" y="19178"/>
                  </a:cubicBezTo>
                  <a:cubicBezTo>
                    <a:pt x="17877" y="18711"/>
                    <a:pt x="17770" y="17535"/>
                    <a:pt x="17783" y="16573"/>
                  </a:cubicBezTo>
                  <a:cubicBezTo>
                    <a:pt x="17797" y="14756"/>
                    <a:pt x="17797" y="12939"/>
                    <a:pt x="17810" y="11122"/>
                  </a:cubicBezTo>
                  <a:cubicBezTo>
                    <a:pt x="17810" y="10146"/>
                    <a:pt x="17824" y="9158"/>
                    <a:pt x="17516" y="8236"/>
                  </a:cubicBezTo>
                  <a:cubicBezTo>
                    <a:pt x="17209" y="7301"/>
                    <a:pt x="16541" y="6445"/>
                    <a:pt x="15619" y="6192"/>
                  </a:cubicBezTo>
                  <a:cubicBezTo>
                    <a:pt x="15459" y="6145"/>
                    <a:pt x="15292" y="6123"/>
                    <a:pt x="15124" y="6123"/>
                  </a:cubicBezTo>
                  <a:cubicBezTo>
                    <a:pt x="14327" y="6123"/>
                    <a:pt x="13513" y="6626"/>
                    <a:pt x="13348" y="7421"/>
                  </a:cubicBezTo>
                  <a:cubicBezTo>
                    <a:pt x="13267" y="7808"/>
                    <a:pt x="13348" y="8222"/>
                    <a:pt x="13321" y="8637"/>
                  </a:cubicBezTo>
                  <a:cubicBezTo>
                    <a:pt x="13294" y="9037"/>
                    <a:pt x="13107" y="9478"/>
                    <a:pt x="12720" y="9599"/>
                  </a:cubicBezTo>
                  <a:cubicBezTo>
                    <a:pt x="12664" y="9615"/>
                    <a:pt x="12608" y="9622"/>
                    <a:pt x="12551" y="9622"/>
                  </a:cubicBezTo>
                  <a:cubicBezTo>
                    <a:pt x="12228" y="9622"/>
                    <a:pt x="11901" y="9383"/>
                    <a:pt x="11651" y="9144"/>
                  </a:cubicBezTo>
                  <a:cubicBezTo>
                    <a:pt x="10649" y="8169"/>
                    <a:pt x="9967" y="6900"/>
                    <a:pt x="9326" y="5644"/>
                  </a:cubicBezTo>
                  <a:cubicBezTo>
                    <a:pt x="8698" y="4388"/>
                    <a:pt x="8070" y="3092"/>
                    <a:pt x="7162" y="2010"/>
                  </a:cubicBezTo>
                  <a:cubicBezTo>
                    <a:pt x="6240" y="941"/>
                    <a:pt x="4984" y="99"/>
                    <a:pt x="3594" y="6"/>
                  </a:cubicBezTo>
                  <a:cubicBezTo>
                    <a:pt x="3534" y="2"/>
                    <a:pt x="3474" y="0"/>
                    <a:pt x="341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717;p34">
              <a:extLst>
                <a:ext uri="{FF2B5EF4-FFF2-40B4-BE49-F238E27FC236}">
                  <a16:creationId xmlns:a16="http://schemas.microsoft.com/office/drawing/2014/main" id="{FA27F7DB-6427-4501-8FF7-3BF0B202509A}"/>
                </a:ext>
              </a:extLst>
            </p:cNvPr>
            <p:cNvSpPr/>
            <p:nvPr/>
          </p:nvSpPr>
          <p:spPr>
            <a:xfrm>
              <a:off x="1194100" y="4505200"/>
              <a:ext cx="490700" cy="956650"/>
            </a:xfrm>
            <a:custGeom>
              <a:avLst/>
              <a:gdLst/>
              <a:ahLst/>
              <a:cxnLst/>
              <a:rect l="l" t="t" r="r" b="b"/>
              <a:pathLst>
                <a:path w="19628" h="38266" extrusionOk="0">
                  <a:moveTo>
                    <a:pt x="1" y="1"/>
                  </a:moveTo>
                  <a:lnTo>
                    <a:pt x="1" y="1"/>
                  </a:lnTo>
                  <a:cubicBezTo>
                    <a:pt x="28" y="41"/>
                    <a:pt x="68" y="67"/>
                    <a:pt x="94" y="94"/>
                  </a:cubicBezTo>
                  <a:lnTo>
                    <a:pt x="388" y="348"/>
                  </a:lnTo>
                  <a:cubicBezTo>
                    <a:pt x="642" y="575"/>
                    <a:pt x="1016" y="909"/>
                    <a:pt x="1484" y="1350"/>
                  </a:cubicBezTo>
                  <a:cubicBezTo>
                    <a:pt x="2820" y="2593"/>
                    <a:pt x="4076" y="3929"/>
                    <a:pt x="5212" y="5358"/>
                  </a:cubicBezTo>
                  <a:cubicBezTo>
                    <a:pt x="5933" y="6267"/>
                    <a:pt x="6681" y="7282"/>
                    <a:pt x="7470" y="8404"/>
                  </a:cubicBezTo>
                  <a:cubicBezTo>
                    <a:pt x="8271" y="9513"/>
                    <a:pt x="9100" y="10716"/>
                    <a:pt x="9928" y="12012"/>
                  </a:cubicBezTo>
                  <a:cubicBezTo>
                    <a:pt x="10810" y="13348"/>
                    <a:pt x="11611" y="14737"/>
                    <a:pt x="12333" y="16167"/>
                  </a:cubicBezTo>
                  <a:cubicBezTo>
                    <a:pt x="12707" y="16915"/>
                    <a:pt x="13041" y="17690"/>
                    <a:pt x="13388" y="18492"/>
                  </a:cubicBezTo>
                  <a:cubicBezTo>
                    <a:pt x="13722" y="19280"/>
                    <a:pt x="14070" y="20082"/>
                    <a:pt x="14417" y="20897"/>
                  </a:cubicBezTo>
                  <a:cubicBezTo>
                    <a:pt x="15793" y="24170"/>
                    <a:pt x="17022" y="27323"/>
                    <a:pt x="17891" y="30276"/>
                  </a:cubicBezTo>
                  <a:cubicBezTo>
                    <a:pt x="18679" y="32881"/>
                    <a:pt x="19214" y="35554"/>
                    <a:pt x="19508" y="38266"/>
                  </a:cubicBezTo>
                  <a:lnTo>
                    <a:pt x="19628" y="38252"/>
                  </a:lnTo>
                  <a:cubicBezTo>
                    <a:pt x="19361" y="35527"/>
                    <a:pt x="18826" y="32841"/>
                    <a:pt x="18038" y="30223"/>
                  </a:cubicBezTo>
                  <a:cubicBezTo>
                    <a:pt x="17169" y="27257"/>
                    <a:pt x="15954" y="24090"/>
                    <a:pt x="14577" y="20830"/>
                  </a:cubicBezTo>
                  <a:cubicBezTo>
                    <a:pt x="14230" y="20002"/>
                    <a:pt x="13883" y="19200"/>
                    <a:pt x="13535" y="18412"/>
                  </a:cubicBezTo>
                  <a:cubicBezTo>
                    <a:pt x="13201" y="17623"/>
                    <a:pt x="12867" y="16835"/>
                    <a:pt x="12480" y="16087"/>
                  </a:cubicBezTo>
                  <a:cubicBezTo>
                    <a:pt x="11758" y="14644"/>
                    <a:pt x="10943" y="13254"/>
                    <a:pt x="10062" y="11905"/>
                  </a:cubicBezTo>
                  <a:cubicBezTo>
                    <a:pt x="9220" y="10622"/>
                    <a:pt x="8391" y="9420"/>
                    <a:pt x="7590" y="8311"/>
                  </a:cubicBezTo>
                  <a:cubicBezTo>
                    <a:pt x="6802" y="7202"/>
                    <a:pt x="6040" y="6187"/>
                    <a:pt x="5305" y="5278"/>
                  </a:cubicBezTo>
                  <a:cubicBezTo>
                    <a:pt x="4156" y="3862"/>
                    <a:pt x="2900" y="2526"/>
                    <a:pt x="1537" y="1297"/>
                  </a:cubicBezTo>
                  <a:cubicBezTo>
                    <a:pt x="1056" y="869"/>
                    <a:pt x="669" y="535"/>
                    <a:pt x="402" y="321"/>
                  </a:cubicBezTo>
                  <a:lnTo>
                    <a:pt x="108" y="81"/>
                  </a:lnTo>
                  <a:cubicBezTo>
                    <a:pt x="68" y="54"/>
                    <a:pt x="41" y="27"/>
                    <a:pt x="1"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718;p34">
              <a:extLst>
                <a:ext uri="{FF2B5EF4-FFF2-40B4-BE49-F238E27FC236}">
                  <a16:creationId xmlns:a16="http://schemas.microsoft.com/office/drawing/2014/main" id="{BF442C70-FA5E-451E-853D-BC7AF15AC08F}"/>
                </a:ext>
              </a:extLst>
            </p:cNvPr>
            <p:cNvSpPr/>
            <p:nvPr/>
          </p:nvSpPr>
          <p:spPr>
            <a:xfrm>
              <a:off x="1504750" y="4639475"/>
              <a:ext cx="35750" cy="267900"/>
            </a:xfrm>
            <a:custGeom>
              <a:avLst/>
              <a:gdLst/>
              <a:ahLst/>
              <a:cxnLst/>
              <a:rect l="l" t="t" r="r" b="b"/>
              <a:pathLst>
                <a:path w="1430" h="10716" extrusionOk="0">
                  <a:moveTo>
                    <a:pt x="1430" y="1"/>
                  </a:moveTo>
                  <a:lnTo>
                    <a:pt x="1430" y="1"/>
                  </a:lnTo>
                  <a:cubicBezTo>
                    <a:pt x="1377" y="134"/>
                    <a:pt x="1336" y="268"/>
                    <a:pt x="1310" y="401"/>
                  </a:cubicBezTo>
                  <a:cubicBezTo>
                    <a:pt x="1243" y="669"/>
                    <a:pt x="1149" y="1056"/>
                    <a:pt x="1069" y="1537"/>
                  </a:cubicBezTo>
                  <a:cubicBezTo>
                    <a:pt x="882" y="2499"/>
                    <a:pt x="695" y="3849"/>
                    <a:pt x="548" y="5332"/>
                  </a:cubicBezTo>
                  <a:cubicBezTo>
                    <a:pt x="388" y="6815"/>
                    <a:pt x="254" y="8124"/>
                    <a:pt x="161" y="9139"/>
                  </a:cubicBezTo>
                  <a:cubicBezTo>
                    <a:pt x="107" y="9594"/>
                    <a:pt x="67" y="9981"/>
                    <a:pt x="40" y="10288"/>
                  </a:cubicBezTo>
                  <a:cubicBezTo>
                    <a:pt x="14" y="10422"/>
                    <a:pt x="0" y="10569"/>
                    <a:pt x="14" y="10716"/>
                  </a:cubicBezTo>
                  <a:cubicBezTo>
                    <a:pt x="54" y="10582"/>
                    <a:pt x="81" y="10435"/>
                    <a:pt x="107" y="10302"/>
                  </a:cubicBezTo>
                  <a:cubicBezTo>
                    <a:pt x="161" y="10035"/>
                    <a:pt x="214" y="9634"/>
                    <a:pt x="281" y="9153"/>
                  </a:cubicBezTo>
                  <a:cubicBezTo>
                    <a:pt x="415" y="8177"/>
                    <a:pt x="562" y="6841"/>
                    <a:pt x="722" y="5358"/>
                  </a:cubicBezTo>
                  <a:cubicBezTo>
                    <a:pt x="869" y="3875"/>
                    <a:pt x="1043" y="2526"/>
                    <a:pt x="1189" y="1564"/>
                  </a:cubicBezTo>
                  <a:cubicBezTo>
                    <a:pt x="1270" y="1083"/>
                    <a:pt x="1323" y="695"/>
                    <a:pt x="1377" y="415"/>
                  </a:cubicBezTo>
                  <a:cubicBezTo>
                    <a:pt x="1403" y="281"/>
                    <a:pt x="1430" y="134"/>
                    <a:pt x="1430"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719;p34">
              <a:extLst>
                <a:ext uri="{FF2B5EF4-FFF2-40B4-BE49-F238E27FC236}">
                  <a16:creationId xmlns:a16="http://schemas.microsoft.com/office/drawing/2014/main" id="{B8E179B0-635B-4315-891D-1A29F6796616}"/>
                </a:ext>
              </a:extLst>
            </p:cNvPr>
            <p:cNvSpPr/>
            <p:nvPr/>
          </p:nvSpPr>
          <p:spPr>
            <a:xfrm>
              <a:off x="1191775" y="4848100"/>
              <a:ext cx="313000" cy="58950"/>
            </a:xfrm>
            <a:custGeom>
              <a:avLst/>
              <a:gdLst/>
              <a:ahLst/>
              <a:cxnLst/>
              <a:rect l="l" t="t" r="r" b="b"/>
              <a:pathLst>
                <a:path w="12520" h="2358" extrusionOk="0">
                  <a:moveTo>
                    <a:pt x="371" y="1"/>
                  </a:moveTo>
                  <a:cubicBezTo>
                    <a:pt x="248" y="1"/>
                    <a:pt x="128" y="13"/>
                    <a:pt x="0" y="33"/>
                  </a:cubicBezTo>
                  <a:cubicBezTo>
                    <a:pt x="161" y="60"/>
                    <a:pt x="334" y="86"/>
                    <a:pt x="508" y="86"/>
                  </a:cubicBezTo>
                  <a:cubicBezTo>
                    <a:pt x="829" y="113"/>
                    <a:pt x="1283" y="153"/>
                    <a:pt x="1858" y="220"/>
                  </a:cubicBezTo>
                  <a:cubicBezTo>
                    <a:pt x="3007" y="340"/>
                    <a:pt x="4583" y="567"/>
                    <a:pt x="6320" y="888"/>
                  </a:cubicBezTo>
                  <a:cubicBezTo>
                    <a:pt x="8044" y="1209"/>
                    <a:pt x="9593" y="1583"/>
                    <a:pt x="10716" y="1877"/>
                  </a:cubicBezTo>
                  <a:cubicBezTo>
                    <a:pt x="11277" y="2024"/>
                    <a:pt x="11718" y="2157"/>
                    <a:pt x="12038" y="2237"/>
                  </a:cubicBezTo>
                  <a:cubicBezTo>
                    <a:pt x="12185" y="2291"/>
                    <a:pt x="12359" y="2331"/>
                    <a:pt x="12519" y="2358"/>
                  </a:cubicBezTo>
                  <a:cubicBezTo>
                    <a:pt x="12372" y="2277"/>
                    <a:pt x="12212" y="2224"/>
                    <a:pt x="12052" y="2171"/>
                  </a:cubicBezTo>
                  <a:cubicBezTo>
                    <a:pt x="11744" y="2064"/>
                    <a:pt x="11304" y="1917"/>
                    <a:pt x="10742" y="1756"/>
                  </a:cubicBezTo>
                  <a:cubicBezTo>
                    <a:pt x="9633" y="1422"/>
                    <a:pt x="8070" y="1035"/>
                    <a:pt x="6347" y="714"/>
                  </a:cubicBezTo>
                  <a:cubicBezTo>
                    <a:pt x="4864" y="420"/>
                    <a:pt x="3381" y="220"/>
                    <a:pt x="1871" y="86"/>
                  </a:cubicBezTo>
                  <a:cubicBezTo>
                    <a:pt x="1296" y="33"/>
                    <a:pt x="829" y="19"/>
                    <a:pt x="508" y="6"/>
                  </a:cubicBezTo>
                  <a:cubicBezTo>
                    <a:pt x="462" y="2"/>
                    <a:pt x="416" y="1"/>
                    <a:pt x="371"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720;p34">
              <a:extLst>
                <a:ext uri="{FF2B5EF4-FFF2-40B4-BE49-F238E27FC236}">
                  <a16:creationId xmlns:a16="http://schemas.microsoft.com/office/drawing/2014/main" id="{E99184FE-B8BF-4AF5-B024-036B49D41857}"/>
                </a:ext>
              </a:extLst>
            </p:cNvPr>
            <p:cNvSpPr/>
            <p:nvPr/>
          </p:nvSpPr>
          <p:spPr>
            <a:xfrm>
              <a:off x="1641025" y="4855600"/>
              <a:ext cx="157675" cy="399500"/>
            </a:xfrm>
            <a:custGeom>
              <a:avLst/>
              <a:gdLst/>
              <a:ahLst/>
              <a:cxnLst/>
              <a:rect l="l" t="t" r="r" b="b"/>
              <a:pathLst>
                <a:path w="6307" h="15980" extrusionOk="0">
                  <a:moveTo>
                    <a:pt x="6307" y="0"/>
                  </a:moveTo>
                  <a:cubicBezTo>
                    <a:pt x="6280" y="40"/>
                    <a:pt x="6240" y="94"/>
                    <a:pt x="6227" y="147"/>
                  </a:cubicBezTo>
                  <a:cubicBezTo>
                    <a:pt x="6160" y="267"/>
                    <a:pt x="6093" y="428"/>
                    <a:pt x="6013" y="601"/>
                  </a:cubicBezTo>
                  <a:cubicBezTo>
                    <a:pt x="5826" y="1002"/>
                    <a:pt x="5572" y="1577"/>
                    <a:pt x="5278" y="2285"/>
                  </a:cubicBezTo>
                  <a:cubicBezTo>
                    <a:pt x="4663" y="3728"/>
                    <a:pt x="3902" y="5732"/>
                    <a:pt x="3074" y="7963"/>
                  </a:cubicBezTo>
                  <a:cubicBezTo>
                    <a:pt x="2259" y="10208"/>
                    <a:pt x="1497" y="12212"/>
                    <a:pt x="922" y="13641"/>
                  </a:cubicBezTo>
                  <a:lnTo>
                    <a:pt x="241" y="15352"/>
                  </a:lnTo>
                  <a:lnTo>
                    <a:pt x="54" y="15819"/>
                  </a:lnTo>
                  <a:cubicBezTo>
                    <a:pt x="41" y="15873"/>
                    <a:pt x="14" y="15926"/>
                    <a:pt x="1" y="15979"/>
                  </a:cubicBezTo>
                  <a:cubicBezTo>
                    <a:pt x="41" y="15939"/>
                    <a:pt x="67" y="15886"/>
                    <a:pt x="94" y="15833"/>
                  </a:cubicBezTo>
                  <a:lnTo>
                    <a:pt x="308" y="15378"/>
                  </a:lnTo>
                  <a:cubicBezTo>
                    <a:pt x="495" y="14977"/>
                    <a:pt x="749" y="14403"/>
                    <a:pt x="1043" y="13681"/>
                  </a:cubicBezTo>
                  <a:cubicBezTo>
                    <a:pt x="1644" y="12252"/>
                    <a:pt x="2419" y="10248"/>
                    <a:pt x="3247" y="8016"/>
                  </a:cubicBezTo>
                  <a:cubicBezTo>
                    <a:pt x="4062" y="5785"/>
                    <a:pt x="4810" y="3781"/>
                    <a:pt x="5385" y="2338"/>
                  </a:cubicBezTo>
                  <a:lnTo>
                    <a:pt x="6080" y="628"/>
                  </a:lnTo>
                  <a:cubicBezTo>
                    <a:pt x="6147" y="441"/>
                    <a:pt x="6213" y="294"/>
                    <a:pt x="6253" y="160"/>
                  </a:cubicBezTo>
                  <a:cubicBezTo>
                    <a:pt x="6280" y="107"/>
                    <a:pt x="6307" y="53"/>
                    <a:pt x="6307"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721;p34">
              <a:extLst>
                <a:ext uri="{FF2B5EF4-FFF2-40B4-BE49-F238E27FC236}">
                  <a16:creationId xmlns:a16="http://schemas.microsoft.com/office/drawing/2014/main" id="{5422AEE2-5D19-44F9-8611-63F4190D8D8E}"/>
                </a:ext>
              </a:extLst>
            </p:cNvPr>
            <p:cNvSpPr/>
            <p:nvPr/>
          </p:nvSpPr>
          <p:spPr>
            <a:xfrm>
              <a:off x="1225175" y="5121125"/>
              <a:ext cx="415875" cy="133975"/>
            </a:xfrm>
            <a:custGeom>
              <a:avLst/>
              <a:gdLst/>
              <a:ahLst/>
              <a:cxnLst/>
              <a:rect l="l" t="t" r="r" b="b"/>
              <a:pathLst>
                <a:path w="16635" h="5359" extrusionOk="0">
                  <a:moveTo>
                    <a:pt x="0" y="1"/>
                  </a:moveTo>
                  <a:cubicBezTo>
                    <a:pt x="54" y="28"/>
                    <a:pt x="107" y="54"/>
                    <a:pt x="174" y="68"/>
                  </a:cubicBezTo>
                  <a:lnTo>
                    <a:pt x="655" y="228"/>
                  </a:lnTo>
                  <a:lnTo>
                    <a:pt x="2432" y="816"/>
                  </a:lnTo>
                  <a:cubicBezTo>
                    <a:pt x="3942" y="1297"/>
                    <a:pt x="6013" y="1992"/>
                    <a:pt x="8297" y="2766"/>
                  </a:cubicBezTo>
                  <a:cubicBezTo>
                    <a:pt x="10582" y="3541"/>
                    <a:pt x="12653" y="4223"/>
                    <a:pt x="14176" y="4677"/>
                  </a:cubicBezTo>
                  <a:cubicBezTo>
                    <a:pt x="14924" y="4904"/>
                    <a:pt x="15539" y="5091"/>
                    <a:pt x="15967" y="5198"/>
                  </a:cubicBezTo>
                  <a:lnTo>
                    <a:pt x="16474" y="5332"/>
                  </a:lnTo>
                  <a:cubicBezTo>
                    <a:pt x="16528" y="5345"/>
                    <a:pt x="16581" y="5358"/>
                    <a:pt x="16635" y="5358"/>
                  </a:cubicBezTo>
                  <a:cubicBezTo>
                    <a:pt x="16581" y="5332"/>
                    <a:pt x="16528" y="5305"/>
                    <a:pt x="16474" y="5292"/>
                  </a:cubicBezTo>
                  <a:lnTo>
                    <a:pt x="15993" y="5131"/>
                  </a:lnTo>
                  <a:lnTo>
                    <a:pt x="14203" y="4557"/>
                  </a:lnTo>
                  <a:cubicBezTo>
                    <a:pt x="12707" y="4062"/>
                    <a:pt x="10636" y="3368"/>
                    <a:pt x="8351" y="2593"/>
                  </a:cubicBezTo>
                  <a:cubicBezTo>
                    <a:pt x="6066" y="1818"/>
                    <a:pt x="3982" y="1136"/>
                    <a:pt x="2472" y="682"/>
                  </a:cubicBezTo>
                  <a:cubicBezTo>
                    <a:pt x="1711" y="455"/>
                    <a:pt x="1096" y="268"/>
                    <a:pt x="668" y="161"/>
                  </a:cubicBezTo>
                  <a:lnTo>
                    <a:pt x="174" y="28"/>
                  </a:lnTo>
                  <a:cubicBezTo>
                    <a:pt x="107" y="14"/>
                    <a:pt x="54" y="1"/>
                    <a:pt x="0"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722;p34">
              <a:extLst>
                <a:ext uri="{FF2B5EF4-FFF2-40B4-BE49-F238E27FC236}">
                  <a16:creationId xmlns:a16="http://schemas.microsoft.com/office/drawing/2014/main" id="{6135C743-5941-43CD-B810-11B2D01ABFDA}"/>
                </a:ext>
              </a:extLst>
            </p:cNvPr>
            <p:cNvSpPr/>
            <p:nvPr/>
          </p:nvSpPr>
          <p:spPr>
            <a:xfrm>
              <a:off x="1764275" y="4944000"/>
              <a:ext cx="114925" cy="225575"/>
            </a:xfrm>
            <a:custGeom>
              <a:avLst/>
              <a:gdLst/>
              <a:ahLst/>
              <a:cxnLst/>
              <a:rect l="l" t="t" r="r" b="b"/>
              <a:pathLst>
                <a:path w="4597" h="9023" extrusionOk="0">
                  <a:moveTo>
                    <a:pt x="1995" y="0"/>
                  </a:moveTo>
                  <a:cubicBezTo>
                    <a:pt x="1599" y="0"/>
                    <a:pt x="1218" y="171"/>
                    <a:pt x="949" y="472"/>
                  </a:cubicBezTo>
                  <a:cubicBezTo>
                    <a:pt x="629" y="846"/>
                    <a:pt x="415" y="1301"/>
                    <a:pt x="335" y="1795"/>
                  </a:cubicBezTo>
                  <a:cubicBezTo>
                    <a:pt x="1" y="3398"/>
                    <a:pt x="455" y="5055"/>
                    <a:pt x="909" y="6632"/>
                  </a:cubicBezTo>
                  <a:cubicBezTo>
                    <a:pt x="1110" y="7326"/>
                    <a:pt x="1323" y="8048"/>
                    <a:pt x="1844" y="8555"/>
                  </a:cubicBezTo>
                  <a:cubicBezTo>
                    <a:pt x="2119" y="8822"/>
                    <a:pt x="2572" y="9023"/>
                    <a:pt x="3021" y="9023"/>
                  </a:cubicBezTo>
                  <a:cubicBezTo>
                    <a:pt x="3404" y="9023"/>
                    <a:pt x="3785" y="8877"/>
                    <a:pt x="4049" y="8502"/>
                  </a:cubicBezTo>
                  <a:cubicBezTo>
                    <a:pt x="4503" y="7834"/>
                    <a:pt x="4597" y="7006"/>
                    <a:pt x="4597" y="6204"/>
                  </a:cubicBezTo>
                  <a:cubicBezTo>
                    <a:pt x="4583" y="4494"/>
                    <a:pt x="4196" y="2797"/>
                    <a:pt x="3461" y="1247"/>
                  </a:cubicBezTo>
                  <a:cubicBezTo>
                    <a:pt x="3194" y="726"/>
                    <a:pt x="2847" y="178"/>
                    <a:pt x="2285" y="31"/>
                  </a:cubicBezTo>
                  <a:cubicBezTo>
                    <a:pt x="2188" y="10"/>
                    <a:pt x="2091" y="0"/>
                    <a:pt x="1995"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723;p34">
              <a:extLst>
                <a:ext uri="{FF2B5EF4-FFF2-40B4-BE49-F238E27FC236}">
                  <a16:creationId xmlns:a16="http://schemas.microsoft.com/office/drawing/2014/main" id="{A0285A74-822B-44A3-811D-B358EDD82965}"/>
                </a:ext>
              </a:extLst>
            </p:cNvPr>
            <p:cNvSpPr/>
            <p:nvPr/>
          </p:nvSpPr>
          <p:spPr>
            <a:xfrm>
              <a:off x="1764275" y="4944000"/>
              <a:ext cx="114925" cy="225575"/>
            </a:xfrm>
            <a:custGeom>
              <a:avLst/>
              <a:gdLst/>
              <a:ahLst/>
              <a:cxnLst/>
              <a:rect l="l" t="t" r="r" b="b"/>
              <a:pathLst>
                <a:path w="4597" h="9023" extrusionOk="0">
                  <a:moveTo>
                    <a:pt x="1995" y="0"/>
                  </a:moveTo>
                  <a:cubicBezTo>
                    <a:pt x="1599" y="0"/>
                    <a:pt x="1218" y="171"/>
                    <a:pt x="949" y="472"/>
                  </a:cubicBezTo>
                  <a:cubicBezTo>
                    <a:pt x="629" y="846"/>
                    <a:pt x="415" y="1301"/>
                    <a:pt x="335" y="1795"/>
                  </a:cubicBezTo>
                  <a:cubicBezTo>
                    <a:pt x="1" y="3398"/>
                    <a:pt x="455" y="5055"/>
                    <a:pt x="909" y="6632"/>
                  </a:cubicBezTo>
                  <a:cubicBezTo>
                    <a:pt x="1110" y="7326"/>
                    <a:pt x="1323" y="8048"/>
                    <a:pt x="1844" y="8555"/>
                  </a:cubicBezTo>
                  <a:cubicBezTo>
                    <a:pt x="2119" y="8822"/>
                    <a:pt x="2572" y="9023"/>
                    <a:pt x="3021" y="9023"/>
                  </a:cubicBezTo>
                  <a:cubicBezTo>
                    <a:pt x="3404" y="9023"/>
                    <a:pt x="3785" y="8877"/>
                    <a:pt x="4049" y="8502"/>
                  </a:cubicBezTo>
                  <a:cubicBezTo>
                    <a:pt x="4503" y="7834"/>
                    <a:pt x="4597" y="7006"/>
                    <a:pt x="4597" y="6204"/>
                  </a:cubicBezTo>
                  <a:cubicBezTo>
                    <a:pt x="4583" y="4494"/>
                    <a:pt x="4196" y="2797"/>
                    <a:pt x="3461" y="1247"/>
                  </a:cubicBezTo>
                  <a:cubicBezTo>
                    <a:pt x="3194" y="726"/>
                    <a:pt x="2847" y="178"/>
                    <a:pt x="2285" y="31"/>
                  </a:cubicBezTo>
                  <a:cubicBezTo>
                    <a:pt x="2188" y="10"/>
                    <a:pt x="2091" y="0"/>
                    <a:pt x="199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724;p34">
              <a:extLst>
                <a:ext uri="{FF2B5EF4-FFF2-40B4-BE49-F238E27FC236}">
                  <a16:creationId xmlns:a16="http://schemas.microsoft.com/office/drawing/2014/main" id="{DD7EFB6E-6359-4927-93B3-56932EBC2D25}"/>
                </a:ext>
              </a:extLst>
            </p:cNvPr>
            <p:cNvSpPr/>
            <p:nvPr/>
          </p:nvSpPr>
          <p:spPr>
            <a:xfrm>
              <a:off x="1685450" y="5248550"/>
              <a:ext cx="156000" cy="94600"/>
            </a:xfrm>
            <a:custGeom>
              <a:avLst/>
              <a:gdLst/>
              <a:ahLst/>
              <a:cxnLst/>
              <a:rect l="l" t="t" r="r" b="b"/>
              <a:pathLst>
                <a:path w="6240" h="3784" extrusionOk="0">
                  <a:moveTo>
                    <a:pt x="2988" y="1"/>
                  </a:moveTo>
                  <a:cubicBezTo>
                    <a:pt x="2646" y="1"/>
                    <a:pt x="2302" y="32"/>
                    <a:pt x="1965" y="88"/>
                  </a:cubicBezTo>
                  <a:cubicBezTo>
                    <a:pt x="1417" y="181"/>
                    <a:pt x="829" y="342"/>
                    <a:pt x="441" y="769"/>
                  </a:cubicBezTo>
                  <a:cubicBezTo>
                    <a:pt x="67" y="1183"/>
                    <a:pt x="1" y="1918"/>
                    <a:pt x="428" y="2279"/>
                  </a:cubicBezTo>
                  <a:cubicBezTo>
                    <a:pt x="695" y="2493"/>
                    <a:pt x="1056" y="2533"/>
                    <a:pt x="1390" y="2533"/>
                  </a:cubicBezTo>
                  <a:cubicBezTo>
                    <a:pt x="1707" y="2528"/>
                    <a:pt x="2039" y="2502"/>
                    <a:pt x="2363" y="2502"/>
                  </a:cubicBezTo>
                  <a:cubicBezTo>
                    <a:pt x="2872" y="2502"/>
                    <a:pt x="3363" y="2565"/>
                    <a:pt x="3755" y="2867"/>
                  </a:cubicBezTo>
                  <a:cubicBezTo>
                    <a:pt x="4129" y="3134"/>
                    <a:pt x="4383" y="3602"/>
                    <a:pt x="4824" y="3749"/>
                  </a:cubicBezTo>
                  <a:cubicBezTo>
                    <a:pt x="4902" y="3772"/>
                    <a:pt x="4982" y="3783"/>
                    <a:pt x="5061" y="3783"/>
                  </a:cubicBezTo>
                  <a:cubicBezTo>
                    <a:pt x="5428" y="3783"/>
                    <a:pt x="5786" y="3546"/>
                    <a:pt x="5973" y="3228"/>
                  </a:cubicBezTo>
                  <a:cubicBezTo>
                    <a:pt x="6187" y="2827"/>
                    <a:pt x="6240" y="2346"/>
                    <a:pt x="6106" y="1905"/>
                  </a:cubicBezTo>
                  <a:cubicBezTo>
                    <a:pt x="6000" y="1290"/>
                    <a:pt x="5612" y="756"/>
                    <a:pt x="5051" y="462"/>
                  </a:cubicBezTo>
                  <a:cubicBezTo>
                    <a:pt x="4418" y="136"/>
                    <a:pt x="3706" y="1"/>
                    <a:pt x="2988"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725;p34">
              <a:extLst>
                <a:ext uri="{FF2B5EF4-FFF2-40B4-BE49-F238E27FC236}">
                  <a16:creationId xmlns:a16="http://schemas.microsoft.com/office/drawing/2014/main" id="{27A305AC-0ADB-4A3C-A828-C78F75C52C4E}"/>
                </a:ext>
              </a:extLst>
            </p:cNvPr>
            <p:cNvSpPr/>
            <p:nvPr/>
          </p:nvSpPr>
          <p:spPr>
            <a:xfrm>
              <a:off x="1886200" y="5009875"/>
              <a:ext cx="188075" cy="186325"/>
            </a:xfrm>
            <a:custGeom>
              <a:avLst/>
              <a:gdLst/>
              <a:ahLst/>
              <a:cxnLst/>
              <a:rect l="l" t="t" r="r" b="b"/>
              <a:pathLst>
                <a:path w="7523" h="7453" extrusionOk="0">
                  <a:moveTo>
                    <a:pt x="6008" y="0"/>
                  </a:moveTo>
                  <a:cubicBezTo>
                    <a:pt x="5593" y="0"/>
                    <a:pt x="5190" y="69"/>
                    <a:pt x="4810" y="229"/>
                  </a:cubicBezTo>
                  <a:cubicBezTo>
                    <a:pt x="3741" y="603"/>
                    <a:pt x="2753" y="1191"/>
                    <a:pt x="1898" y="1939"/>
                  </a:cubicBezTo>
                  <a:cubicBezTo>
                    <a:pt x="1176" y="2580"/>
                    <a:pt x="561" y="3369"/>
                    <a:pt x="281" y="4290"/>
                  </a:cubicBezTo>
                  <a:cubicBezTo>
                    <a:pt x="0" y="5226"/>
                    <a:pt x="121" y="6295"/>
                    <a:pt x="735" y="7043"/>
                  </a:cubicBezTo>
                  <a:lnTo>
                    <a:pt x="655" y="6936"/>
                  </a:lnTo>
                  <a:lnTo>
                    <a:pt x="655" y="6936"/>
                  </a:lnTo>
                  <a:cubicBezTo>
                    <a:pt x="933" y="7293"/>
                    <a:pt x="1367" y="7453"/>
                    <a:pt x="1856" y="7453"/>
                  </a:cubicBezTo>
                  <a:cubicBezTo>
                    <a:pt x="2189" y="7453"/>
                    <a:pt x="2548" y="7379"/>
                    <a:pt x="2900" y="7243"/>
                  </a:cubicBezTo>
                  <a:cubicBezTo>
                    <a:pt x="3768" y="6909"/>
                    <a:pt x="4423" y="6188"/>
                    <a:pt x="4997" y="5453"/>
                  </a:cubicBezTo>
                  <a:cubicBezTo>
                    <a:pt x="5705" y="4531"/>
                    <a:pt x="6347" y="3556"/>
                    <a:pt x="6908" y="2540"/>
                  </a:cubicBezTo>
                  <a:cubicBezTo>
                    <a:pt x="7229" y="1966"/>
                    <a:pt x="7522" y="1258"/>
                    <a:pt x="7215" y="670"/>
                  </a:cubicBezTo>
                  <a:cubicBezTo>
                    <a:pt x="6975" y="282"/>
                    <a:pt x="6574" y="28"/>
                    <a:pt x="6120" y="2"/>
                  </a:cubicBezTo>
                  <a:cubicBezTo>
                    <a:pt x="6082" y="1"/>
                    <a:pt x="6045" y="0"/>
                    <a:pt x="6008"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726;p34">
              <a:extLst>
                <a:ext uri="{FF2B5EF4-FFF2-40B4-BE49-F238E27FC236}">
                  <a16:creationId xmlns:a16="http://schemas.microsoft.com/office/drawing/2014/main" id="{3BA33F63-5F64-445A-BF5A-248349E798FF}"/>
                </a:ext>
              </a:extLst>
            </p:cNvPr>
            <p:cNvSpPr/>
            <p:nvPr/>
          </p:nvSpPr>
          <p:spPr>
            <a:xfrm>
              <a:off x="1759275" y="5276875"/>
              <a:ext cx="107575" cy="188325"/>
            </a:xfrm>
            <a:custGeom>
              <a:avLst/>
              <a:gdLst/>
              <a:ahLst/>
              <a:cxnLst/>
              <a:rect l="l" t="t" r="r" b="b"/>
              <a:pathLst>
                <a:path w="4303" h="7533" extrusionOk="0">
                  <a:moveTo>
                    <a:pt x="194" y="0"/>
                  </a:moveTo>
                  <a:cubicBezTo>
                    <a:pt x="131" y="0"/>
                    <a:pt x="67" y="4"/>
                    <a:pt x="0" y="10"/>
                  </a:cubicBezTo>
                  <a:cubicBezTo>
                    <a:pt x="121" y="37"/>
                    <a:pt x="254" y="64"/>
                    <a:pt x="374" y="64"/>
                  </a:cubicBezTo>
                  <a:cubicBezTo>
                    <a:pt x="708" y="117"/>
                    <a:pt x="1029" y="211"/>
                    <a:pt x="1336" y="358"/>
                  </a:cubicBezTo>
                  <a:cubicBezTo>
                    <a:pt x="1777" y="585"/>
                    <a:pt x="2165" y="905"/>
                    <a:pt x="2459" y="1306"/>
                  </a:cubicBezTo>
                  <a:cubicBezTo>
                    <a:pt x="2833" y="1787"/>
                    <a:pt x="3140" y="2322"/>
                    <a:pt x="3367" y="2896"/>
                  </a:cubicBezTo>
                  <a:cubicBezTo>
                    <a:pt x="3594" y="3471"/>
                    <a:pt x="3768" y="4059"/>
                    <a:pt x="3902" y="4660"/>
                  </a:cubicBezTo>
                  <a:cubicBezTo>
                    <a:pt x="4008" y="5141"/>
                    <a:pt x="4075" y="5635"/>
                    <a:pt x="4129" y="6143"/>
                  </a:cubicBezTo>
                  <a:cubicBezTo>
                    <a:pt x="4169" y="6544"/>
                    <a:pt x="4209" y="6891"/>
                    <a:pt x="4236" y="7158"/>
                  </a:cubicBezTo>
                  <a:cubicBezTo>
                    <a:pt x="4236" y="7279"/>
                    <a:pt x="4249" y="7412"/>
                    <a:pt x="4289" y="7532"/>
                  </a:cubicBezTo>
                  <a:cubicBezTo>
                    <a:pt x="4302" y="7412"/>
                    <a:pt x="4302" y="7279"/>
                    <a:pt x="4302" y="7158"/>
                  </a:cubicBezTo>
                  <a:cubicBezTo>
                    <a:pt x="4289" y="6918"/>
                    <a:pt x="4276" y="6570"/>
                    <a:pt x="4249" y="6130"/>
                  </a:cubicBezTo>
                  <a:cubicBezTo>
                    <a:pt x="4209" y="5635"/>
                    <a:pt x="4142" y="5127"/>
                    <a:pt x="4049" y="4633"/>
                  </a:cubicBezTo>
                  <a:cubicBezTo>
                    <a:pt x="3928" y="4019"/>
                    <a:pt x="3741" y="3417"/>
                    <a:pt x="3514" y="2843"/>
                  </a:cubicBezTo>
                  <a:cubicBezTo>
                    <a:pt x="3287" y="2255"/>
                    <a:pt x="2966" y="1720"/>
                    <a:pt x="2579" y="1226"/>
                  </a:cubicBezTo>
                  <a:cubicBezTo>
                    <a:pt x="2258" y="812"/>
                    <a:pt x="1857" y="491"/>
                    <a:pt x="1390" y="277"/>
                  </a:cubicBezTo>
                  <a:cubicBezTo>
                    <a:pt x="1069" y="131"/>
                    <a:pt x="735" y="37"/>
                    <a:pt x="388" y="10"/>
                  </a:cubicBezTo>
                  <a:cubicBezTo>
                    <a:pt x="321" y="4"/>
                    <a:pt x="257" y="0"/>
                    <a:pt x="194"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727;p34">
              <a:extLst>
                <a:ext uri="{FF2B5EF4-FFF2-40B4-BE49-F238E27FC236}">
                  <a16:creationId xmlns:a16="http://schemas.microsoft.com/office/drawing/2014/main" id="{7D6E89C2-8390-472E-A054-4383AA210E59}"/>
                </a:ext>
              </a:extLst>
            </p:cNvPr>
            <p:cNvSpPr/>
            <p:nvPr/>
          </p:nvSpPr>
          <p:spPr>
            <a:xfrm>
              <a:off x="1817050" y="5026275"/>
              <a:ext cx="49800" cy="419225"/>
            </a:xfrm>
            <a:custGeom>
              <a:avLst/>
              <a:gdLst/>
              <a:ahLst/>
              <a:cxnLst/>
              <a:rect l="l" t="t" r="r" b="b"/>
              <a:pathLst>
                <a:path w="1992" h="16769" extrusionOk="0">
                  <a:moveTo>
                    <a:pt x="1" y="0"/>
                  </a:moveTo>
                  <a:cubicBezTo>
                    <a:pt x="1" y="54"/>
                    <a:pt x="14" y="121"/>
                    <a:pt x="27" y="174"/>
                  </a:cubicBezTo>
                  <a:lnTo>
                    <a:pt x="148" y="655"/>
                  </a:lnTo>
                  <a:cubicBezTo>
                    <a:pt x="201" y="855"/>
                    <a:pt x="255" y="1123"/>
                    <a:pt x="321" y="1417"/>
                  </a:cubicBezTo>
                  <a:cubicBezTo>
                    <a:pt x="388" y="1697"/>
                    <a:pt x="468" y="2031"/>
                    <a:pt x="535" y="2419"/>
                  </a:cubicBezTo>
                  <a:cubicBezTo>
                    <a:pt x="856" y="3915"/>
                    <a:pt x="1190" y="5999"/>
                    <a:pt x="1444" y="8324"/>
                  </a:cubicBezTo>
                  <a:cubicBezTo>
                    <a:pt x="1697" y="10649"/>
                    <a:pt x="1831" y="12760"/>
                    <a:pt x="1871" y="14296"/>
                  </a:cubicBezTo>
                  <a:cubicBezTo>
                    <a:pt x="1898" y="15058"/>
                    <a:pt x="1898" y="15673"/>
                    <a:pt x="1898" y="16100"/>
                  </a:cubicBezTo>
                  <a:lnTo>
                    <a:pt x="1898" y="16608"/>
                  </a:lnTo>
                  <a:cubicBezTo>
                    <a:pt x="1885" y="16661"/>
                    <a:pt x="1898" y="16715"/>
                    <a:pt x="1898" y="16768"/>
                  </a:cubicBezTo>
                  <a:cubicBezTo>
                    <a:pt x="1911" y="16715"/>
                    <a:pt x="1925" y="16675"/>
                    <a:pt x="1925" y="16621"/>
                  </a:cubicBezTo>
                  <a:cubicBezTo>
                    <a:pt x="1925" y="16488"/>
                    <a:pt x="1938" y="16314"/>
                    <a:pt x="1951" y="16113"/>
                  </a:cubicBezTo>
                  <a:cubicBezTo>
                    <a:pt x="1978" y="15686"/>
                    <a:pt x="1991" y="15071"/>
                    <a:pt x="1978" y="14296"/>
                  </a:cubicBezTo>
                  <a:cubicBezTo>
                    <a:pt x="1965" y="12760"/>
                    <a:pt x="1858" y="10649"/>
                    <a:pt x="1604" y="8324"/>
                  </a:cubicBezTo>
                  <a:cubicBezTo>
                    <a:pt x="1390" y="6333"/>
                    <a:pt x="1070" y="4356"/>
                    <a:pt x="642" y="2405"/>
                  </a:cubicBezTo>
                  <a:cubicBezTo>
                    <a:pt x="575" y="2031"/>
                    <a:pt x="482" y="1697"/>
                    <a:pt x="401" y="1403"/>
                  </a:cubicBezTo>
                  <a:cubicBezTo>
                    <a:pt x="335" y="1109"/>
                    <a:pt x="255" y="842"/>
                    <a:pt x="201" y="642"/>
                  </a:cubicBezTo>
                  <a:cubicBezTo>
                    <a:pt x="148" y="455"/>
                    <a:pt x="94" y="294"/>
                    <a:pt x="67" y="174"/>
                  </a:cubicBezTo>
                  <a:cubicBezTo>
                    <a:pt x="54" y="107"/>
                    <a:pt x="27" y="54"/>
                    <a:pt x="1"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728;p34">
              <a:extLst>
                <a:ext uri="{FF2B5EF4-FFF2-40B4-BE49-F238E27FC236}">
                  <a16:creationId xmlns:a16="http://schemas.microsoft.com/office/drawing/2014/main" id="{986E7AA3-B7F0-4B32-AD85-6A1C3346FDE3}"/>
                </a:ext>
              </a:extLst>
            </p:cNvPr>
            <p:cNvSpPr/>
            <p:nvPr/>
          </p:nvSpPr>
          <p:spPr>
            <a:xfrm>
              <a:off x="1864150" y="5057325"/>
              <a:ext cx="137650" cy="285950"/>
            </a:xfrm>
            <a:custGeom>
              <a:avLst/>
              <a:gdLst/>
              <a:ahLst/>
              <a:cxnLst/>
              <a:rect l="l" t="t" r="r" b="b"/>
              <a:pathLst>
                <a:path w="5506" h="11438" extrusionOk="0">
                  <a:moveTo>
                    <a:pt x="5492" y="1"/>
                  </a:moveTo>
                  <a:lnTo>
                    <a:pt x="5492" y="1"/>
                  </a:lnTo>
                  <a:cubicBezTo>
                    <a:pt x="5331" y="81"/>
                    <a:pt x="5185" y="175"/>
                    <a:pt x="5051" y="281"/>
                  </a:cubicBezTo>
                  <a:lnTo>
                    <a:pt x="4824" y="442"/>
                  </a:lnTo>
                  <a:cubicBezTo>
                    <a:pt x="4744" y="495"/>
                    <a:pt x="4663" y="575"/>
                    <a:pt x="4570" y="656"/>
                  </a:cubicBezTo>
                  <a:cubicBezTo>
                    <a:pt x="4369" y="816"/>
                    <a:pt x="4169" y="1003"/>
                    <a:pt x="3982" y="1203"/>
                  </a:cubicBezTo>
                  <a:cubicBezTo>
                    <a:pt x="2927" y="2326"/>
                    <a:pt x="2071" y="3648"/>
                    <a:pt x="1484" y="5091"/>
                  </a:cubicBezTo>
                  <a:cubicBezTo>
                    <a:pt x="869" y="6508"/>
                    <a:pt x="428" y="8004"/>
                    <a:pt x="174" y="9527"/>
                  </a:cubicBezTo>
                  <a:cubicBezTo>
                    <a:pt x="67" y="10115"/>
                    <a:pt x="27" y="10596"/>
                    <a:pt x="14" y="10930"/>
                  </a:cubicBezTo>
                  <a:cubicBezTo>
                    <a:pt x="1" y="11104"/>
                    <a:pt x="1" y="11277"/>
                    <a:pt x="14" y="11438"/>
                  </a:cubicBezTo>
                  <a:cubicBezTo>
                    <a:pt x="41" y="11277"/>
                    <a:pt x="67" y="11104"/>
                    <a:pt x="81" y="10930"/>
                  </a:cubicBezTo>
                  <a:cubicBezTo>
                    <a:pt x="121" y="10609"/>
                    <a:pt x="174" y="10128"/>
                    <a:pt x="294" y="9554"/>
                  </a:cubicBezTo>
                  <a:cubicBezTo>
                    <a:pt x="401" y="8966"/>
                    <a:pt x="548" y="8285"/>
                    <a:pt x="775" y="7536"/>
                  </a:cubicBezTo>
                  <a:cubicBezTo>
                    <a:pt x="1003" y="6721"/>
                    <a:pt x="1297" y="5920"/>
                    <a:pt x="1631" y="5145"/>
                  </a:cubicBezTo>
                  <a:cubicBezTo>
                    <a:pt x="2218" y="3729"/>
                    <a:pt x="3033" y="2419"/>
                    <a:pt x="4062" y="1270"/>
                  </a:cubicBezTo>
                  <a:cubicBezTo>
                    <a:pt x="4877" y="415"/>
                    <a:pt x="5505" y="41"/>
                    <a:pt x="5492"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 name="Google Shape;1396;p34">
            <a:extLst>
              <a:ext uri="{FF2B5EF4-FFF2-40B4-BE49-F238E27FC236}">
                <a16:creationId xmlns:a16="http://schemas.microsoft.com/office/drawing/2014/main" id="{9E1FD1DD-B662-4FAE-8CF0-4001259A0BF9}"/>
              </a:ext>
            </a:extLst>
          </p:cNvPr>
          <p:cNvGrpSpPr/>
          <p:nvPr/>
        </p:nvGrpSpPr>
        <p:grpSpPr>
          <a:xfrm>
            <a:off x="7799125" y="3784678"/>
            <a:ext cx="496192" cy="930913"/>
            <a:chOff x="505900" y="2409650"/>
            <a:chExt cx="1311050" cy="2193850"/>
          </a:xfrm>
        </p:grpSpPr>
        <p:sp>
          <p:nvSpPr>
            <p:cNvPr id="33" name="Google Shape;1397;p34">
              <a:extLst>
                <a:ext uri="{FF2B5EF4-FFF2-40B4-BE49-F238E27FC236}">
                  <a16:creationId xmlns:a16="http://schemas.microsoft.com/office/drawing/2014/main" id="{BF5699DC-9F9B-4550-99B9-93031332B227}"/>
                </a:ext>
              </a:extLst>
            </p:cNvPr>
            <p:cNvSpPr/>
            <p:nvPr/>
          </p:nvSpPr>
          <p:spPr>
            <a:xfrm>
              <a:off x="589050" y="2465750"/>
              <a:ext cx="1146725" cy="2059925"/>
            </a:xfrm>
            <a:custGeom>
              <a:avLst/>
              <a:gdLst/>
              <a:ahLst/>
              <a:cxnLst/>
              <a:rect l="l" t="t" r="r" b="b"/>
              <a:pathLst>
                <a:path w="45869" h="82397" extrusionOk="0">
                  <a:moveTo>
                    <a:pt x="1" y="1"/>
                  </a:moveTo>
                  <a:lnTo>
                    <a:pt x="1" y="82396"/>
                  </a:lnTo>
                  <a:lnTo>
                    <a:pt x="45868" y="82396"/>
                  </a:lnTo>
                  <a:lnTo>
                    <a:pt x="45868" y="1"/>
                  </a:lnTo>
                  <a:close/>
                </a:path>
              </a:pathLst>
            </a:custGeom>
            <a:solidFill>
              <a:srgbClr val="A4C1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398;p34">
              <a:extLst>
                <a:ext uri="{FF2B5EF4-FFF2-40B4-BE49-F238E27FC236}">
                  <a16:creationId xmlns:a16="http://schemas.microsoft.com/office/drawing/2014/main" id="{E87A0D4A-28D0-49ED-B88A-25DE03044267}"/>
                </a:ext>
              </a:extLst>
            </p:cNvPr>
            <p:cNvSpPr/>
            <p:nvPr/>
          </p:nvSpPr>
          <p:spPr>
            <a:xfrm>
              <a:off x="634825" y="2525550"/>
              <a:ext cx="1043150" cy="1938675"/>
            </a:xfrm>
            <a:custGeom>
              <a:avLst/>
              <a:gdLst/>
              <a:ahLst/>
              <a:cxnLst/>
              <a:rect l="l" t="t" r="r" b="b"/>
              <a:pathLst>
                <a:path w="41726" h="77547" extrusionOk="0">
                  <a:moveTo>
                    <a:pt x="0" y="0"/>
                  </a:moveTo>
                  <a:lnTo>
                    <a:pt x="0" y="77546"/>
                  </a:lnTo>
                  <a:lnTo>
                    <a:pt x="41726" y="77546"/>
                  </a:lnTo>
                  <a:lnTo>
                    <a:pt x="41726" y="0"/>
                  </a:lnTo>
                  <a:close/>
                </a:path>
              </a:pathLst>
            </a:custGeom>
            <a:solidFill>
              <a:srgbClr val="A4C1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399;p34">
              <a:extLst>
                <a:ext uri="{FF2B5EF4-FFF2-40B4-BE49-F238E27FC236}">
                  <a16:creationId xmlns:a16="http://schemas.microsoft.com/office/drawing/2014/main" id="{6C787AAD-4DD5-45F3-94BD-8E018C03CF78}"/>
                </a:ext>
              </a:extLst>
            </p:cNvPr>
            <p:cNvSpPr/>
            <p:nvPr/>
          </p:nvSpPr>
          <p:spPr>
            <a:xfrm>
              <a:off x="634825" y="3083350"/>
              <a:ext cx="1065875" cy="20400"/>
            </a:xfrm>
            <a:custGeom>
              <a:avLst/>
              <a:gdLst/>
              <a:ahLst/>
              <a:cxnLst/>
              <a:rect l="l" t="t" r="r" b="b"/>
              <a:pathLst>
                <a:path w="42635" h="816" extrusionOk="0">
                  <a:moveTo>
                    <a:pt x="0" y="1"/>
                  </a:moveTo>
                  <a:lnTo>
                    <a:pt x="0" y="816"/>
                  </a:lnTo>
                  <a:lnTo>
                    <a:pt x="42635" y="816"/>
                  </a:lnTo>
                  <a:lnTo>
                    <a:pt x="426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400;p34">
              <a:extLst>
                <a:ext uri="{FF2B5EF4-FFF2-40B4-BE49-F238E27FC236}">
                  <a16:creationId xmlns:a16="http://schemas.microsoft.com/office/drawing/2014/main" id="{7ABB7921-14BC-430A-996B-91EF896EC209}"/>
                </a:ext>
              </a:extLst>
            </p:cNvPr>
            <p:cNvSpPr/>
            <p:nvPr/>
          </p:nvSpPr>
          <p:spPr>
            <a:xfrm>
              <a:off x="634825" y="3544975"/>
              <a:ext cx="1065875" cy="20725"/>
            </a:xfrm>
            <a:custGeom>
              <a:avLst/>
              <a:gdLst/>
              <a:ahLst/>
              <a:cxnLst/>
              <a:rect l="l" t="t" r="r" b="b"/>
              <a:pathLst>
                <a:path w="42635" h="829" extrusionOk="0">
                  <a:moveTo>
                    <a:pt x="0" y="0"/>
                  </a:moveTo>
                  <a:lnTo>
                    <a:pt x="0" y="829"/>
                  </a:lnTo>
                  <a:lnTo>
                    <a:pt x="42635" y="829"/>
                  </a:lnTo>
                  <a:lnTo>
                    <a:pt x="426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401;p34">
              <a:extLst>
                <a:ext uri="{FF2B5EF4-FFF2-40B4-BE49-F238E27FC236}">
                  <a16:creationId xmlns:a16="http://schemas.microsoft.com/office/drawing/2014/main" id="{D5F449D3-9604-4BD9-A28B-3892440845B1}"/>
                </a:ext>
              </a:extLst>
            </p:cNvPr>
            <p:cNvSpPr/>
            <p:nvPr/>
          </p:nvSpPr>
          <p:spPr>
            <a:xfrm>
              <a:off x="634825" y="4006575"/>
              <a:ext cx="1065875" cy="20750"/>
            </a:xfrm>
            <a:custGeom>
              <a:avLst/>
              <a:gdLst/>
              <a:ahLst/>
              <a:cxnLst/>
              <a:rect l="l" t="t" r="r" b="b"/>
              <a:pathLst>
                <a:path w="42635" h="830" extrusionOk="0">
                  <a:moveTo>
                    <a:pt x="0" y="1"/>
                  </a:moveTo>
                  <a:lnTo>
                    <a:pt x="0" y="829"/>
                  </a:lnTo>
                  <a:lnTo>
                    <a:pt x="42635" y="829"/>
                  </a:lnTo>
                  <a:lnTo>
                    <a:pt x="426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402;p34">
              <a:extLst>
                <a:ext uri="{FF2B5EF4-FFF2-40B4-BE49-F238E27FC236}">
                  <a16:creationId xmlns:a16="http://schemas.microsoft.com/office/drawing/2014/main" id="{5D7BCF58-6103-4363-ABC0-FBAF636A3C10}"/>
                </a:ext>
              </a:extLst>
            </p:cNvPr>
            <p:cNvSpPr/>
            <p:nvPr/>
          </p:nvSpPr>
          <p:spPr>
            <a:xfrm>
              <a:off x="1129850" y="3093375"/>
              <a:ext cx="52800" cy="1425950"/>
            </a:xfrm>
            <a:custGeom>
              <a:avLst/>
              <a:gdLst/>
              <a:ahLst/>
              <a:cxnLst/>
              <a:rect l="l" t="t" r="r" b="b"/>
              <a:pathLst>
                <a:path w="2112" h="57038" extrusionOk="0">
                  <a:moveTo>
                    <a:pt x="0" y="1"/>
                  </a:moveTo>
                  <a:lnTo>
                    <a:pt x="0" y="57038"/>
                  </a:lnTo>
                  <a:lnTo>
                    <a:pt x="2111" y="57038"/>
                  </a:lnTo>
                  <a:lnTo>
                    <a:pt x="211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403;p34">
              <a:extLst>
                <a:ext uri="{FF2B5EF4-FFF2-40B4-BE49-F238E27FC236}">
                  <a16:creationId xmlns:a16="http://schemas.microsoft.com/office/drawing/2014/main" id="{8D63C79E-88B3-4C88-AD47-0CEE8F6B71B4}"/>
                </a:ext>
              </a:extLst>
            </p:cNvPr>
            <p:cNvSpPr/>
            <p:nvPr/>
          </p:nvSpPr>
          <p:spPr>
            <a:xfrm>
              <a:off x="835575" y="2525550"/>
              <a:ext cx="24075" cy="568175"/>
            </a:xfrm>
            <a:custGeom>
              <a:avLst/>
              <a:gdLst/>
              <a:ahLst/>
              <a:cxnLst/>
              <a:rect l="l" t="t" r="r" b="b"/>
              <a:pathLst>
                <a:path w="963" h="22727" extrusionOk="0">
                  <a:moveTo>
                    <a:pt x="0" y="0"/>
                  </a:moveTo>
                  <a:lnTo>
                    <a:pt x="0" y="22727"/>
                  </a:lnTo>
                  <a:lnTo>
                    <a:pt x="962" y="22727"/>
                  </a:lnTo>
                  <a:lnTo>
                    <a:pt x="96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404;p34">
              <a:extLst>
                <a:ext uri="{FF2B5EF4-FFF2-40B4-BE49-F238E27FC236}">
                  <a16:creationId xmlns:a16="http://schemas.microsoft.com/office/drawing/2014/main" id="{A5240F64-8B4C-4EA2-A0F5-F01FD0BAB09F}"/>
                </a:ext>
              </a:extLst>
            </p:cNvPr>
            <p:cNvSpPr/>
            <p:nvPr/>
          </p:nvSpPr>
          <p:spPr>
            <a:xfrm>
              <a:off x="1041650" y="2525550"/>
              <a:ext cx="23750" cy="568175"/>
            </a:xfrm>
            <a:custGeom>
              <a:avLst/>
              <a:gdLst/>
              <a:ahLst/>
              <a:cxnLst/>
              <a:rect l="l" t="t" r="r" b="b"/>
              <a:pathLst>
                <a:path w="950" h="22727" extrusionOk="0">
                  <a:moveTo>
                    <a:pt x="1" y="0"/>
                  </a:moveTo>
                  <a:lnTo>
                    <a:pt x="1" y="22727"/>
                  </a:lnTo>
                  <a:lnTo>
                    <a:pt x="949" y="22727"/>
                  </a:lnTo>
                  <a:lnTo>
                    <a:pt x="94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405;p34">
              <a:extLst>
                <a:ext uri="{FF2B5EF4-FFF2-40B4-BE49-F238E27FC236}">
                  <a16:creationId xmlns:a16="http://schemas.microsoft.com/office/drawing/2014/main" id="{FE46421F-E27C-45D0-A905-586598D7A9EE}"/>
                </a:ext>
              </a:extLst>
            </p:cNvPr>
            <p:cNvSpPr/>
            <p:nvPr/>
          </p:nvSpPr>
          <p:spPr>
            <a:xfrm>
              <a:off x="1247425" y="2525550"/>
              <a:ext cx="24050" cy="568175"/>
            </a:xfrm>
            <a:custGeom>
              <a:avLst/>
              <a:gdLst/>
              <a:ahLst/>
              <a:cxnLst/>
              <a:rect l="l" t="t" r="r" b="b"/>
              <a:pathLst>
                <a:path w="962" h="22727" extrusionOk="0">
                  <a:moveTo>
                    <a:pt x="0" y="0"/>
                  </a:moveTo>
                  <a:lnTo>
                    <a:pt x="0" y="22727"/>
                  </a:lnTo>
                  <a:lnTo>
                    <a:pt x="962" y="22727"/>
                  </a:lnTo>
                  <a:lnTo>
                    <a:pt x="96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406;p34">
              <a:extLst>
                <a:ext uri="{FF2B5EF4-FFF2-40B4-BE49-F238E27FC236}">
                  <a16:creationId xmlns:a16="http://schemas.microsoft.com/office/drawing/2014/main" id="{6B283D80-9FD7-4B02-A5EC-FBA0A55C124F}"/>
                </a:ext>
              </a:extLst>
            </p:cNvPr>
            <p:cNvSpPr/>
            <p:nvPr/>
          </p:nvSpPr>
          <p:spPr>
            <a:xfrm>
              <a:off x="1453500" y="2525550"/>
              <a:ext cx="23750" cy="568175"/>
            </a:xfrm>
            <a:custGeom>
              <a:avLst/>
              <a:gdLst/>
              <a:ahLst/>
              <a:cxnLst/>
              <a:rect l="l" t="t" r="r" b="b"/>
              <a:pathLst>
                <a:path w="950" h="22727" extrusionOk="0">
                  <a:moveTo>
                    <a:pt x="1" y="0"/>
                  </a:moveTo>
                  <a:lnTo>
                    <a:pt x="1" y="22727"/>
                  </a:lnTo>
                  <a:lnTo>
                    <a:pt x="949" y="22727"/>
                  </a:lnTo>
                  <a:lnTo>
                    <a:pt x="94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407;p34">
              <a:extLst>
                <a:ext uri="{FF2B5EF4-FFF2-40B4-BE49-F238E27FC236}">
                  <a16:creationId xmlns:a16="http://schemas.microsoft.com/office/drawing/2014/main" id="{F981CBAC-0C86-4E75-89A6-79F25F20D724}"/>
                </a:ext>
              </a:extLst>
            </p:cNvPr>
            <p:cNvSpPr/>
            <p:nvPr/>
          </p:nvSpPr>
          <p:spPr>
            <a:xfrm>
              <a:off x="540300" y="2409650"/>
              <a:ext cx="1243900" cy="56125"/>
            </a:xfrm>
            <a:custGeom>
              <a:avLst/>
              <a:gdLst/>
              <a:ahLst/>
              <a:cxnLst/>
              <a:rect l="l" t="t" r="r" b="b"/>
              <a:pathLst>
                <a:path w="49756" h="2245" extrusionOk="0">
                  <a:moveTo>
                    <a:pt x="0" y="0"/>
                  </a:moveTo>
                  <a:lnTo>
                    <a:pt x="0" y="2245"/>
                  </a:lnTo>
                  <a:lnTo>
                    <a:pt x="49756" y="2245"/>
                  </a:lnTo>
                  <a:lnTo>
                    <a:pt x="497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408;p34">
              <a:extLst>
                <a:ext uri="{FF2B5EF4-FFF2-40B4-BE49-F238E27FC236}">
                  <a16:creationId xmlns:a16="http://schemas.microsoft.com/office/drawing/2014/main" id="{D6394177-4D6E-4CA0-B9EB-2B6DCB72AAA6}"/>
                </a:ext>
              </a:extLst>
            </p:cNvPr>
            <p:cNvSpPr/>
            <p:nvPr/>
          </p:nvSpPr>
          <p:spPr>
            <a:xfrm>
              <a:off x="505900" y="4551025"/>
              <a:ext cx="1311050" cy="52475"/>
            </a:xfrm>
            <a:custGeom>
              <a:avLst/>
              <a:gdLst/>
              <a:ahLst/>
              <a:cxnLst/>
              <a:rect l="l" t="t" r="r" b="b"/>
              <a:pathLst>
                <a:path w="52442" h="2099" extrusionOk="0">
                  <a:moveTo>
                    <a:pt x="0" y="1"/>
                  </a:moveTo>
                  <a:lnTo>
                    <a:pt x="0" y="2099"/>
                  </a:lnTo>
                  <a:lnTo>
                    <a:pt x="52441" y="2099"/>
                  </a:lnTo>
                  <a:lnTo>
                    <a:pt x="5244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409;p34">
              <a:extLst>
                <a:ext uri="{FF2B5EF4-FFF2-40B4-BE49-F238E27FC236}">
                  <a16:creationId xmlns:a16="http://schemas.microsoft.com/office/drawing/2014/main" id="{074C5A41-4198-4D07-B7C6-C0B1D76CB0CB}"/>
                </a:ext>
              </a:extLst>
            </p:cNvPr>
            <p:cNvSpPr/>
            <p:nvPr/>
          </p:nvSpPr>
          <p:spPr>
            <a:xfrm>
              <a:off x="505900" y="4525650"/>
              <a:ext cx="1311050" cy="25400"/>
            </a:xfrm>
            <a:custGeom>
              <a:avLst/>
              <a:gdLst/>
              <a:ahLst/>
              <a:cxnLst/>
              <a:rect l="l" t="t" r="r" b="b"/>
              <a:pathLst>
                <a:path w="52442" h="1016" extrusionOk="0">
                  <a:moveTo>
                    <a:pt x="3327" y="0"/>
                  </a:moveTo>
                  <a:lnTo>
                    <a:pt x="0" y="1016"/>
                  </a:lnTo>
                  <a:lnTo>
                    <a:pt x="52441" y="1016"/>
                  </a:lnTo>
                  <a:lnTo>
                    <a:pt x="491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 name="Google Shape;1411;p34">
            <a:extLst>
              <a:ext uri="{FF2B5EF4-FFF2-40B4-BE49-F238E27FC236}">
                <a16:creationId xmlns:a16="http://schemas.microsoft.com/office/drawing/2014/main" id="{4F2BD150-2ECA-4890-8ACF-51D72536F073}"/>
              </a:ext>
            </a:extLst>
          </p:cNvPr>
          <p:cNvGrpSpPr/>
          <p:nvPr/>
        </p:nvGrpSpPr>
        <p:grpSpPr>
          <a:xfrm>
            <a:off x="7878139" y="3072924"/>
            <a:ext cx="1058458" cy="592756"/>
            <a:chOff x="1023750" y="367025"/>
            <a:chExt cx="2273700" cy="1135700"/>
          </a:xfrm>
        </p:grpSpPr>
        <p:sp>
          <p:nvSpPr>
            <p:cNvPr id="47" name="Google Shape;1412;p34">
              <a:extLst>
                <a:ext uri="{FF2B5EF4-FFF2-40B4-BE49-F238E27FC236}">
                  <a16:creationId xmlns:a16="http://schemas.microsoft.com/office/drawing/2014/main" id="{336B925B-C410-45F5-8D70-68E9D59AD15F}"/>
                </a:ext>
              </a:extLst>
            </p:cNvPr>
            <p:cNvSpPr/>
            <p:nvPr/>
          </p:nvSpPr>
          <p:spPr>
            <a:xfrm>
              <a:off x="1912250" y="924850"/>
              <a:ext cx="613275" cy="399175"/>
            </a:xfrm>
            <a:custGeom>
              <a:avLst/>
              <a:gdLst/>
              <a:ahLst/>
              <a:cxnLst/>
              <a:rect l="l" t="t" r="r" b="b"/>
              <a:pathLst>
                <a:path w="24531" h="15967" extrusionOk="0">
                  <a:moveTo>
                    <a:pt x="23676" y="1"/>
                  </a:moveTo>
                  <a:lnTo>
                    <a:pt x="0" y="1390"/>
                  </a:lnTo>
                  <a:lnTo>
                    <a:pt x="856" y="15967"/>
                  </a:lnTo>
                  <a:lnTo>
                    <a:pt x="24531" y="14564"/>
                  </a:lnTo>
                  <a:lnTo>
                    <a:pt x="2367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413;p34">
              <a:extLst>
                <a:ext uri="{FF2B5EF4-FFF2-40B4-BE49-F238E27FC236}">
                  <a16:creationId xmlns:a16="http://schemas.microsoft.com/office/drawing/2014/main" id="{A6AFFB78-A034-4F51-8CA5-F8DB321C58AE}"/>
                </a:ext>
              </a:extLst>
            </p:cNvPr>
            <p:cNvSpPr/>
            <p:nvPr/>
          </p:nvSpPr>
          <p:spPr>
            <a:xfrm>
              <a:off x="1923275" y="1106725"/>
              <a:ext cx="591575" cy="35425"/>
            </a:xfrm>
            <a:custGeom>
              <a:avLst/>
              <a:gdLst/>
              <a:ahLst/>
              <a:cxnLst/>
              <a:rect l="l" t="t" r="r" b="b"/>
              <a:pathLst>
                <a:path w="23663" h="1417" extrusionOk="0">
                  <a:moveTo>
                    <a:pt x="23557" y="1"/>
                  </a:moveTo>
                  <a:cubicBezTo>
                    <a:pt x="22781" y="1"/>
                    <a:pt x="17820" y="266"/>
                    <a:pt x="11825" y="622"/>
                  </a:cubicBezTo>
                  <a:cubicBezTo>
                    <a:pt x="5291" y="1009"/>
                    <a:pt x="0" y="1357"/>
                    <a:pt x="0" y="1410"/>
                  </a:cubicBezTo>
                  <a:cubicBezTo>
                    <a:pt x="0" y="1415"/>
                    <a:pt x="36" y="1417"/>
                    <a:pt x="106" y="1417"/>
                  </a:cubicBezTo>
                  <a:cubicBezTo>
                    <a:pt x="882" y="1417"/>
                    <a:pt x="5842" y="1151"/>
                    <a:pt x="11838" y="796"/>
                  </a:cubicBezTo>
                  <a:cubicBezTo>
                    <a:pt x="18371" y="408"/>
                    <a:pt x="23662" y="47"/>
                    <a:pt x="23662" y="7"/>
                  </a:cubicBezTo>
                  <a:cubicBezTo>
                    <a:pt x="23662" y="3"/>
                    <a:pt x="23626" y="1"/>
                    <a:pt x="23557"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414;p34">
              <a:extLst>
                <a:ext uri="{FF2B5EF4-FFF2-40B4-BE49-F238E27FC236}">
                  <a16:creationId xmlns:a16="http://schemas.microsoft.com/office/drawing/2014/main" id="{1FCC731B-52DB-4225-8E1E-4E8582E3AFAB}"/>
                </a:ext>
              </a:extLst>
            </p:cNvPr>
            <p:cNvSpPr/>
            <p:nvPr/>
          </p:nvSpPr>
          <p:spPr>
            <a:xfrm>
              <a:off x="2197825" y="1211100"/>
              <a:ext cx="81875" cy="96900"/>
            </a:xfrm>
            <a:custGeom>
              <a:avLst/>
              <a:gdLst/>
              <a:ahLst/>
              <a:cxnLst/>
              <a:rect l="l" t="t" r="r" b="b"/>
              <a:pathLst>
                <a:path w="3275" h="3876" extrusionOk="0">
                  <a:moveTo>
                    <a:pt x="2847" y="1"/>
                  </a:moveTo>
                  <a:lnTo>
                    <a:pt x="1" y="402"/>
                  </a:lnTo>
                  <a:lnTo>
                    <a:pt x="375" y="3875"/>
                  </a:lnTo>
                  <a:lnTo>
                    <a:pt x="3274" y="3702"/>
                  </a:lnTo>
                  <a:lnTo>
                    <a:pt x="2847"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415;p34">
              <a:extLst>
                <a:ext uri="{FF2B5EF4-FFF2-40B4-BE49-F238E27FC236}">
                  <a16:creationId xmlns:a16="http://schemas.microsoft.com/office/drawing/2014/main" id="{64B32A73-410D-4907-B609-462AE7D3FE29}"/>
                </a:ext>
              </a:extLst>
            </p:cNvPr>
            <p:cNvSpPr/>
            <p:nvPr/>
          </p:nvSpPr>
          <p:spPr>
            <a:xfrm>
              <a:off x="2181475" y="939550"/>
              <a:ext cx="81850" cy="96550"/>
            </a:xfrm>
            <a:custGeom>
              <a:avLst/>
              <a:gdLst/>
              <a:ahLst/>
              <a:cxnLst/>
              <a:rect l="l" t="t" r="r" b="b"/>
              <a:pathLst>
                <a:path w="3274" h="3862" extrusionOk="0">
                  <a:moveTo>
                    <a:pt x="2900" y="1"/>
                  </a:moveTo>
                  <a:lnTo>
                    <a:pt x="0" y="174"/>
                  </a:lnTo>
                  <a:lnTo>
                    <a:pt x="428" y="3862"/>
                  </a:lnTo>
                  <a:lnTo>
                    <a:pt x="3274" y="3461"/>
                  </a:lnTo>
                  <a:lnTo>
                    <a:pt x="2900"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416;p34">
              <a:extLst>
                <a:ext uri="{FF2B5EF4-FFF2-40B4-BE49-F238E27FC236}">
                  <a16:creationId xmlns:a16="http://schemas.microsoft.com/office/drawing/2014/main" id="{87DE83F6-1D6C-4441-9164-9AFB18DDE4C2}"/>
                </a:ext>
              </a:extLst>
            </p:cNvPr>
            <p:cNvSpPr/>
            <p:nvPr/>
          </p:nvSpPr>
          <p:spPr>
            <a:xfrm>
              <a:off x="1974700" y="1207100"/>
              <a:ext cx="76200" cy="76175"/>
            </a:xfrm>
            <a:custGeom>
              <a:avLst/>
              <a:gdLst/>
              <a:ahLst/>
              <a:cxnLst/>
              <a:rect l="l" t="t" r="r" b="b"/>
              <a:pathLst>
                <a:path w="3048" h="3047" extrusionOk="0">
                  <a:moveTo>
                    <a:pt x="2873" y="1"/>
                  </a:moveTo>
                  <a:lnTo>
                    <a:pt x="1" y="161"/>
                  </a:lnTo>
                  <a:lnTo>
                    <a:pt x="161" y="3047"/>
                  </a:lnTo>
                  <a:lnTo>
                    <a:pt x="3047" y="2873"/>
                  </a:lnTo>
                  <a:lnTo>
                    <a:pt x="2873" y="1"/>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417;p34">
              <a:extLst>
                <a:ext uri="{FF2B5EF4-FFF2-40B4-BE49-F238E27FC236}">
                  <a16:creationId xmlns:a16="http://schemas.microsoft.com/office/drawing/2014/main" id="{84FBA0D6-E689-4D30-B677-BA81CCE32C10}"/>
                </a:ext>
              </a:extLst>
            </p:cNvPr>
            <p:cNvSpPr/>
            <p:nvPr/>
          </p:nvSpPr>
          <p:spPr>
            <a:xfrm>
              <a:off x="1988400" y="1215450"/>
              <a:ext cx="46800" cy="60150"/>
            </a:xfrm>
            <a:custGeom>
              <a:avLst/>
              <a:gdLst/>
              <a:ahLst/>
              <a:cxnLst/>
              <a:rect l="l" t="t" r="r" b="b"/>
              <a:pathLst>
                <a:path w="1872" h="2406" extrusionOk="0">
                  <a:moveTo>
                    <a:pt x="1430" y="1"/>
                  </a:moveTo>
                  <a:lnTo>
                    <a:pt x="335" y="54"/>
                  </a:lnTo>
                  <a:lnTo>
                    <a:pt x="281" y="54"/>
                  </a:lnTo>
                  <a:lnTo>
                    <a:pt x="268" y="107"/>
                  </a:lnTo>
                  <a:cubicBezTo>
                    <a:pt x="241" y="188"/>
                    <a:pt x="201" y="281"/>
                    <a:pt x="161" y="375"/>
                  </a:cubicBezTo>
                  <a:cubicBezTo>
                    <a:pt x="22" y="817"/>
                    <a:pt x="362" y="1260"/>
                    <a:pt x="806" y="1261"/>
                  </a:cubicBezTo>
                  <a:lnTo>
                    <a:pt x="806" y="1261"/>
                  </a:lnTo>
                  <a:cubicBezTo>
                    <a:pt x="819" y="1524"/>
                    <a:pt x="839" y="1785"/>
                    <a:pt x="852" y="2031"/>
                  </a:cubicBezTo>
                  <a:lnTo>
                    <a:pt x="852" y="2031"/>
                  </a:lnTo>
                  <a:cubicBezTo>
                    <a:pt x="602" y="2037"/>
                    <a:pt x="365" y="2128"/>
                    <a:pt x="161" y="2272"/>
                  </a:cubicBezTo>
                  <a:lnTo>
                    <a:pt x="1" y="2405"/>
                  </a:lnTo>
                  <a:lnTo>
                    <a:pt x="215" y="2392"/>
                  </a:lnTo>
                  <a:cubicBezTo>
                    <a:pt x="722" y="2352"/>
                    <a:pt x="1136" y="2325"/>
                    <a:pt x="1417" y="2299"/>
                  </a:cubicBezTo>
                  <a:cubicBezTo>
                    <a:pt x="1577" y="2285"/>
                    <a:pt x="1724" y="2272"/>
                    <a:pt x="1871" y="2232"/>
                  </a:cubicBezTo>
                  <a:cubicBezTo>
                    <a:pt x="1785" y="2216"/>
                    <a:pt x="1694" y="2210"/>
                    <a:pt x="1605" y="2210"/>
                  </a:cubicBezTo>
                  <a:cubicBezTo>
                    <a:pt x="1541" y="2210"/>
                    <a:pt x="1478" y="2213"/>
                    <a:pt x="1417" y="2218"/>
                  </a:cubicBezTo>
                  <a:cubicBezTo>
                    <a:pt x="1190" y="2229"/>
                    <a:pt x="874" y="2240"/>
                    <a:pt x="485" y="2251"/>
                  </a:cubicBezTo>
                  <a:lnTo>
                    <a:pt x="485" y="2251"/>
                  </a:lnTo>
                  <a:cubicBezTo>
                    <a:pt x="610" y="2201"/>
                    <a:pt x="742" y="2177"/>
                    <a:pt x="876" y="2177"/>
                  </a:cubicBezTo>
                  <a:cubicBezTo>
                    <a:pt x="896" y="2177"/>
                    <a:pt x="916" y="2177"/>
                    <a:pt x="936" y="2178"/>
                  </a:cubicBezTo>
                  <a:lnTo>
                    <a:pt x="1016" y="2178"/>
                  </a:lnTo>
                  <a:lnTo>
                    <a:pt x="1016" y="2098"/>
                  </a:lnTo>
                  <a:cubicBezTo>
                    <a:pt x="1003" y="1804"/>
                    <a:pt x="989" y="1497"/>
                    <a:pt x="976" y="1163"/>
                  </a:cubicBezTo>
                  <a:lnTo>
                    <a:pt x="976" y="1069"/>
                  </a:lnTo>
                  <a:lnTo>
                    <a:pt x="883" y="1083"/>
                  </a:lnTo>
                  <a:cubicBezTo>
                    <a:pt x="863" y="1085"/>
                    <a:pt x="844" y="1086"/>
                    <a:pt x="826" y="1086"/>
                  </a:cubicBezTo>
                  <a:cubicBezTo>
                    <a:pt x="492" y="1086"/>
                    <a:pt x="234" y="756"/>
                    <a:pt x="335" y="415"/>
                  </a:cubicBezTo>
                  <a:cubicBezTo>
                    <a:pt x="367" y="351"/>
                    <a:pt x="390" y="278"/>
                    <a:pt x="419" y="211"/>
                  </a:cubicBezTo>
                  <a:lnTo>
                    <a:pt x="419" y="211"/>
                  </a:lnTo>
                  <a:lnTo>
                    <a:pt x="1407" y="151"/>
                  </a:lnTo>
                  <a:lnTo>
                    <a:pt x="1407" y="151"/>
                  </a:lnTo>
                  <a:lnTo>
                    <a:pt x="1537" y="335"/>
                  </a:lnTo>
                  <a:cubicBezTo>
                    <a:pt x="1617" y="495"/>
                    <a:pt x="1604" y="695"/>
                    <a:pt x="1497" y="856"/>
                  </a:cubicBezTo>
                  <a:cubicBezTo>
                    <a:pt x="1404" y="989"/>
                    <a:pt x="1243" y="1083"/>
                    <a:pt x="1070" y="1096"/>
                  </a:cubicBezTo>
                  <a:lnTo>
                    <a:pt x="1003" y="1096"/>
                  </a:lnTo>
                  <a:lnTo>
                    <a:pt x="1003" y="1163"/>
                  </a:lnTo>
                  <a:cubicBezTo>
                    <a:pt x="1030" y="1510"/>
                    <a:pt x="1056" y="1818"/>
                    <a:pt x="1083" y="2098"/>
                  </a:cubicBezTo>
                  <a:lnTo>
                    <a:pt x="1083" y="2152"/>
                  </a:lnTo>
                  <a:lnTo>
                    <a:pt x="1136" y="2138"/>
                  </a:lnTo>
                  <a:cubicBezTo>
                    <a:pt x="1205" y="2122"/>
                    <a:pt x="1275" y="2115"/>
                    <a:pt x="1347" y="2115"/>
                  </a:cubicBezTo>
                  <a:cubicBezTo>
                    <a:pt x="1458" y="2115"/>
                    <a:pt x="1571" y="2133"/>
                    <a:pt x="1684" y="2165"/>
                  </a:cubicBezTo>
                  <a:cubicBezTo>
                    <a:pt x="1738" y="2192"/>
                    <a:pt x="1804" y="2205"/>
                    <a:pt x="1871" y="2218"/>
                  </a:cubicBezTo>
                  <a:cubicBezTo>
                    <a:pt x="1818" y="2178"/>
                    <a:pt x="1751" y="2138"/>
                    <a:pt x="1684" y="2112"/>
                  </a:cubicBezTo>
                  <a:cubicBezTo>
                    <a:pt x="1545" y="2062"/>
                    <a:pt x="1399" y="2035"/>
                    <a:pt x="1251" y="2035"/>
                  </a:cubicBezTo>
                  <a:cubicBezTo>
                    <a:pt x="1218" y="2035"/>
                    <a:pt x="1184" y="2036"/>
                    <a:pt x="1150" y="2039"/>
                  </a:cubicBezTo>
                  <a:lnTo>
                    <a:pt x="1150" y="2039"/>
                  </a:lnTo>
                  <a:cubicBezTo>
                    <a:pt x="1148" y="1798"/>
                    <a:pt x="1137" y="1516"/>
                    <a:pt x="1125" y="1213"/>
                  </a:cubicBezTo>
                  <a:lnTo>
                    <a:pt x="1125" y="1213"/>
                  </a:lnTo>
                  <a:cubicBezTo>
                    <a:pt x="1580" y="1167"/>
                    <a:pt x="1860" y="674"/>
                    <a:pt x="1644" y="254"/>
                  </a:cubicBezTo>
                  <a:lnTo>
                    <a:pt x="1497" y="27"/>
                  </a:lnTo>
                  <a:lnTo>
                    <a:pt x="1470"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418;p34">
              <a:extLst>
                <a:ext uri="{FF2B5EF4-FFF2-40B4-BE49-F238E27FC236}">
                  <a16:creationId xmlns:a16="http://schemas.microsoft.com/office/drawing/2014/main" id="{6CB2FB55-1C8A-4ED8-B182-A8CE08284063}"/>
                </a:ext>
              </a:extLst>
            </p:cNvPr>
            <p:cNvSpPr/>
            <p:nvPr/>
          </p:nvSpPr>
          <p:spPr>
            <a:xfrm>
              <a:off x="1755250" y="890775"/>
              <a:ext cx="112300" cy="93325"/>
            </a:xfrm>
            <a:custGeom>
              <a:avLst/>
              <a:gdLst/>
              <a:ahLst/>
              <a:cxnLst/>
              <a:rect l="l" t="t" r="r" b="b"/>
              <a:pathLst>
                <a:path w="4492" h="3733" extrusionOk="0">
                  <a:moveTo>
                    <a:pt x="2414" y="0"/>
                  </a:moveTo>
                  <a:cubicBezTo>
                    <a:pt x="2288" y="0"/>
                    <a:pt x="2160" y="14"/>
                    <a:pt x="2032" y="41"/>
                  </a:cubicBezTo>
                  <a:cubicBezTo>
                    <a:pt x="402" y="375"/>
                    <a:pt x="1" y="2513"/>
                    <a:pt x="1390" y="3421"/>
                  </a:cubicBezTo>
                  <a:cubicBezTo>
                    <a:pt x="1719" y="3636"/>
                    <a:pt x="2070" y="3732"/>
                    <a:pt x="2409" y="3732"/>
                  </a:cubicBezTo>
                  <a:cubicBezTo>
                    <a:pt x="3508" y="3732"/>
                    <a:pt x="4491" y="2729"/>
                    <a:pt x="4236" y="1484"/>
                  </a:cubicBezTo>
                  <a:cubicBezTo>
                    <a:pt x="4050" y="610"/>
                    <a:pt x="3274" y="0"/>
                    <a:pt x="2414"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419;p34">
              <a:extLst>
                <a:ext uri="{FF2B5EF4-FFF2-40B4-BE49-F238E27FC236}">
                  <a16:creationId xmlns:a16="http://schemas.microsoft.com/office/drawing/2014/main" id="{E10DE536-8592-4A2D-963B-4409BBB57A5E}"/>
                </a:ext>
              </a:extLst>
            </p:cNvPr>
            <p:cNvSpPr/>
            <p:nvPr/>
          </p:nvSpPr>
          <p:spPr>
            <a:xfrm>
              <a:off x="1803025" y="960250"/>
              <a:ext cx="115250" cy="231175"/>
            </a:xfrm>
            <a:custGeom>
              <a:avLst/>
              <a:gdLst/>
              <a:ahLst/>
              <a:cxnLst/>
              <a:rect l="l" t="t" r="r" b="b"/>
              <a:pathLst>
                <a:path w="4610" h="9247" extrusionOk="0">
                  <a:moveTo>
                    <a:pt x="1604" y="1"/>
                  </a:moveTo>
                  <a:lnTo>
                    <a:pt x="1" y="589"/>
                  </a:lnTo>
                  <a:lnTo>
                    <a:pt x="2967" y="9247"/>
                  </a:lnTo>
                  <a:lnTo>
                    <a:pt x="4610" y="8645"/>
                  </a:lnTo>
                  <a:lnTo>
                    <a:pt x="1604"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420;p34">
              <a:extLst>
                <a:ext uri="{FF2B5EF4-FFF2-40B4-BE49-F238E27FC236}">
                  <a16:creationId xmlns:a16="http://schemas.microsoft.com/office/drawing/2014/main" id="{E35BD164-0742-44C4-9031-810F1C29D83E}"/>
                </a:ext>
              </a:extLst>
            </p:cNvPr>
            <p:cNvSpPr/>
            <p:nvPr/>
          </p:nvSpPr>
          <p:spPr>
            <a:xfrm>
              <a:off x="1855125" y="1159050"/>
              <a:ext cx="104700" cy="86775"/>
            </a:xfrm>
            <a:custGeom>
              <a:avLst/>
              <a:gdLst/>
              <a:ahLst/>
              <a:cxnLst/>
              <a:rect l="l" t="t" r="r" b="b"/>
              <a:pathLst>
                <a:path w="4188" h="3471" extrusionOk="0">
                  <a:moveTo>
                    <a:pt x="2247" y="0"/>
                  </a:moveTo>
                  <a:cubicBezTo>
                    <a:pt x="2127" y="0"/>
                    <a:pt x="2006" y="13"/>
                    <a:pt x="1885" y="39"/>
                  </a:cubicBezTo>
                  <a:cubicBezTo>
                    <a:pt x="375" y="346"/>
                    <a:pt x="1" y="2337"/>
                    <a:pt x="1297" y="3178"/>
                  </a:cubicBezTo>
                  <a:cubicBezTo>
                    <a:pt x="1603" y="3380"/>
                    <a:pt x="1930" y="3471"/>
                    <a:pt x="2247" y="3471"/>
                  </a:cubicBezTo>
                  <a:cubicBezTo>
                    <a:pt x="3271" y="3471"/>
                    <a:pt x="4187" y="2528"/>
                    <a:pt x="3942" y="1375"/>
                  </a:cubicBezTo>
                  <a:cubicBezTo>
                    <a:pt x="3768" y="561"/>
                    <a:pt x="3047" y="0"/>
                    <a:pt x="2247"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421;p34">
              <a:extLst>
                <a:ext uri="{FF2B5EF4-FFF2-40B4-BE49-F238E27FC236}">
                  <a16:creationId xmlns:a16="http://schemas.microsoft.com/office/drawing/2014/main" id="{69B2DBEA-7475-4144-9239-99F3707A5A56}"/>
                </a:ext>
              </a:extLst>
            </p:cNvPr>
            <p:cNvSpPr/>
            <p:nvPr/>
          </p:nvSpPr>
          <p:spPr>
            <a:xfrm>
              <a:off x="1908250" y="1222125"/>
              <a:ext cx="25400" cy="82875"/>
            </a:xfrm>
            <a:custGeom>
              <a:avLst/>
              <a:gdLst/>
              <a:ahLst/>
              <a:cxnLst/>
              <a:rect l="l" t="t" r="r" b="b"/>
              <a:pathLst>
                <a:path w="1016" h="3315" extrusionOk="0">
                  <a:moveTo>
                    <a:pt x="829" y="1"/>
                  </a:moveTo>
                  <a:lnTo>
                    <a:pt x="0" y="54"/>
                  </a:lnTo>
                  <a:lnTo>
                    <a:pt x="187" y="3314"/>
                  </a:lnTo>
                  <a:lnTo>
                    <a:pt x="1016" y="3261"/>
                  </a:lnTo>
                  <a:lnTo>
                    <a:pt x="829"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422;p34">
              <a:extLst>
                <a:ext uri="{FF2B5EF4-FFF2-40B4-BE49-F238E27FC236}">
                  <a16:creationId xmlns:a16="http://schemas.microsoft.com/office/drawing/2014/main" id="{45284689-11C6-4A80-9B74-CAFEAC70D5F1}"/>
                </a:ext>
              </a:extLst>
            </p:cNvPr>
            <p:cNvSpPr/>
            <p:nvPr/>
          </p:nvSpPr>
          <p:spPr>
            <a:xfrm>
              <a:off x="1912925" y="1296625"/>
              <a:ext cx="79525" cy="32075"/>
            </a:xfrm>
            <a:custGeom>
              <a:avLst/>
              <a:gdLst/>
              <a:ahLst/>
              <a:cxnLst/>
              <a:rect l="l" t="t" r="r" b="b"/>
              <a:pathLst>
                <a:path w="3181" h="1283" extrusionOk="0">
                  <a:moveTo>
                    <a:pt x="3113" y="0"/>
                  </a:moveTo>
                  <a:lnTo>
                    <a:pt x="0" y="174"/>
                  </a:lnTo>
                  <a:lnTo>
                    <a:pt x="54" y="1283"/>
                  </a:lnTo>
                  <a:lnTo>
                    <a:pt x="3180" y="1096"/>
                  </a:lnTo>
                  <a:lnTo>
                    <a:pt x="3113"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423;p34">
              <a:extLst>
                <a:ext uri="{FF2B5EF4-FFF2-40B4-BE49-F238E27FC236}">
                  <a16:creationId xmlns:a16="http://schemas.microsoft.com/office/drawing/2014/main" id="{20020F45-7FAA-46E9-83FA-1859ECDC1552}"/>
                </a:ext>
              </a:extLst>
            </p:cNvPr>
            <p:cNvSpPr/>
            <p:nvPr/>
          </p:nvSpPr>
          <p:spPr>
            <a:xfrm>
              <a:off x="1855125" y="1159050"/>
              <a:ext cx="104700" cy="86775"/>
            </a:xfrm>
            <a:custGeom>
              <a:avLst/>
              <a:gdLst/>
              <a:ahLst/>
              <a:cxnLst/>
              <a:rect l="l" t="t" r="r" b="b"/>
              <a:pathLst>
                <a:path w="4188" h="3471" extrusionOk="0">
                  <a:moveTo>
                    <a:pt x="2247" y="0"/>
                  </a:moveTo>
                  <a:cubicBezTo>
                    <a:pt x="2127" y="0"/>
                    <a:pt x="2006" y="13"/>
                    <a:pt x="1885" y="39"/>
                  </a:cubicBezTo>
                  <a:cubicBezTo>
                    <a:pt x="375" y="346"/>
                    <a:pt x="1" y="2337"/>
                    <a:pt x="1297" y="3178"/>
                  </a:cubicBezTo>
                  <a:cubicBezTo>
                    <a:pt x="1603" y="3380"/>
                    <a:pt x="1930" y="3471"/>
                    <a:pt x="2247" y="3471"/>
                  </a:cubicBezTo>
                  <a:cubicBezTo>
                    <a:pt x="3271" y="3471"/>
                    <a:pt x="4187" y="2528"/>
                    <a:pt x="3942" y="1375"/>
                  </a:cubicBezTo>
                  <a:cubicBezTo>
                    <a:pt x="3768" y="561"/>
                    <a:pt x="3047" y="0"/>
                    <a:pt x="224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424;p34">
              <a:extLst>
                <a:ext uri="{FF2B5EF4-FFF2-40B4-BE49-F238E27FC236}">
                  <a16:creationId xmlns:a16="http://schemas.microsoft.com/office/drawing/2014/main" id="{2651F5DB-046F-483D-B4C3-DE1DA28EC2EA}"/>
                </a:ext>
              </a:extLst>
            </p:cNvPr>
            <p:cNvSpPr/>
            <p:nvPr/>
          </p:nvSpPr>
          <p:spPr>
            <a:xfrm>
              <a:off x="1908250" y="1222125"/>
              <a:ext cx="25400" cy="82875"/>
            </a:xfrm>
            <a:custGeom>
              <a:avLst/>
              <a:gdLst/>
              <a:ahLst/>
              <a:cxnLst/>
              <a:rect l="l" t="t" r="r" b="b"/>
              <a:pathLst>
                <a:path w="1016" h="3315" extrusionOk="0">
                  <a:moveTo>
                    <a:pt x="829" y="1"/>
                  </a:moveTo>
                  <a:lnTo>
                    <a:pt x="0" y="54"/>
                  </a:lnTo>
                  <a:lnTo>
                    <a:pt x="187" y="3314"/>
                  </a:lnTo>
                  <a:lnTo>
                    <a:pt x="1016" y="3261"/>
                  </a:lnTo>
                  <a:lnTo>
                    <a:pt x="82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425;p34">
              <a:extLst>
                <a:ext uri="{FF2B5EF4-FFF2-40B4-BE49-F238E27FC236}">
                  <a16:creationId xmlns:a16="http://schemas.microsoft.com/office/drawing/2014/main" id="{B6AC0305-534C-4FC6-96C1-29E1FECB530D}"/>
                </a:ext>
              </a:extLst>
            </p:cNvPr>
            <p:cNvSpPr/>
            <p:nvPr/>
          </p:nvSpPr>
          <p:spPr>
            <a:xfrm>
              <a:off x="1912925" y="1296625"/>
              <a:ext cx="79525" cy="32075"/>
            </a:xfrm>
            <a:custGeom>
              <a:avLst/>
              <a:gdLst/>
              <a:ahLst/>
              <a:cxnLst/>
              <a:rect l="l" t="t" r="r" b="b"/>
              <a:pathLst>
                <a:path w="3181" h="1283" extrusionOk="0">
                  <a:moveTo>
                    <a:pt x="3113" y="0"/>
                  </a:moveTo>
                  <a:lnTo>
                    <a:pt x="0" y="174"/>
                  </a:lnTo>
                  <a:lnTo>
                    <a:pt x="54" y="1283"/>
                  </a:lnTo>
                  <a:lnTo>
                    <a:pt x="3180" y="1096"/>
                  </a:lnTo>
                  <a:lnTo>
                    <a:pt x="311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426;p34">
              <a:extLst>
                <a:ext uri="{FF2B5EF4-FFF2-40B4-BE49-F238E27FC236}">
                  <a16:creationId xmlns:a16="http://schemas.microsoft.com/office/drawing/2014/main" id="{0351CCE9-51AB-4A52-ACE5-9606CC7E0538}"/>
                </a:ext>
              </a:extLst>
            </p:cNvPr>
            <p:cNvSpPr/>
            <p:nvPr/>
          </p:nvSpPr>
          <p:spPr>
            <a:xfrm>
              <a:off x="1791675" y="683575"/>
              <a:ext cx="132300" cy="275525"/>
            </a:xfrm>
            <a:custGeom>
              <a:avLst/>
              <a:gdLst/>
              <a:ahLst/>
              <a:cxnLst/>
              <a:rect l="l" t="t" r="r" b="b"/>
              <a:pathLst>
                <a:path w="5292" h="11021" extrusionOk="0">
                  <a:moveTo>
                    <a:pt x="4368" y="1"/>
                  </a:moveTo>
                  <a:cubicBezTo>
                    <a:pt x="4024" y="1"/>
                    <a:pt x="3695" y="214"/>
                    <a:pt x="3568" y="553"/>
                  </a:cubicBezTo>
                  <a:lnTo>
                    <a:pt x="161" y="9906"/>
                  </a:lnTo>
                  <a:cubicBezTo>
                    <a:pt x="0" y="10333"/>
                    <a:pt x="227" y="10814"/>
                    <a:pt x="655" y="10974"/>
                  </a:cubicBezTo>
                  <a:cubicBezTo>
                    <a:pt x="748" y="11006"/>
                    <a:pt x="843" y="11021"/>
                    <a:pt x="936" y="11021"/>
                  </a:cubicBezTo>
                  <a:cubicBezTo>
                    <a:pt x="1280" y="11021"/>
                    <a:pt x="1597" y="10814"/>
                    <a:pt x="1724" y="10467"/>
                  </a:cubicBezTo>
                  <a:lnTo>
                    <a:pt x="5144" y="1114"/>
                  </a:lnTo>
                  <a:cubicBezTo>
                    <a:pt x="5291" y="687"/>
                    <a:pt x="5077" y="206"/>
                    <a:pt x="4636" y="45"/>
                  </a:cubicBezTo>
                  <a:cubicBezTo>
                    <a:pt x="4548" y="15"/>
                    <a:pt x="4458" y="1"/>
                    <a:pt x="4368"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427;p34">
              <a:extLst>
                <a:ext uri="{FF2B5EF4-FFF2-40B4-BE49-F238E27FC236}">
                  <a16:creationId xmlns:a16="http://schemas.microsoft.com/office/drawing/2014/main" id="{20872D01-5453-4A89-813D-554600E359E2}"/>
                </a:ext>
              </a:extLst>
            </p:cNvPr>
            <p:cNvSpPr/>
            <p:nvPr/>
          </p:nvSpPr>
          <p:spPr>
            <a:xfrm>
              <a:off x="1791675" y="683575"/>
              <a:ext cx="132300" cy="275525"/>
            </a:xfrm>
            <a:custGeom>
              <a:avLst/>
              <a:gdLst/>
              <a:ahLst/>
              <a:cxnLst/>
              <a:rect l="l" t="t" r="r" b="b"/>
              <a:pathLst>
                <a:path w="5292" h="11021" extrusionOk="0">
                  <a:moveTo>
                    <a:pt x="4368" y="1"/>
                  </a:moveTo>
                  <a:cubicBezTo>
                    <a:pt x="4024" y="1"/>
                    <a:pt x="3695" y="214"/>
                    <a:pt x="3568" y="553"/>
                  </a:cubicBezTo>
                  <a:lnTo>
                    <a:pt x="161" y="9906"/>
                  </a:lnTo>
                  <a:cubicBezTo>
                    <a:pt x="0" y="10333"/>
                    <a:pt x="227" y="10814"/>
                    <a:pt x="655" y="10974"/>
                  </a:cubicBezTo>
                  <a:cubicBezTo>
                    <a:pt x="748" y="11006"/>
                    <a:pt x="843" y="11021"/>
                    <a:pt x="936" y="11021"/>
                  </a:cubicBezTo>
                  <a:cubicBezTo>
                    <a:pt x="1280" y="11021"/>
                    <a:pt x="1597" y="10814"/>
                    <a:pt x="1724" y="10467"/>
                  </a:cubicBezTo>
                  <a:lnTo>
                    <a:pt x="5144" y="1114"/>
                  </a:lnTo>
                  <a:cubicBezTo>
                    <a:pt x="5291" y="687"/>
                    <a:pt x="5077" y="206"/>
                    <a:pt x="4636" y="45"/>
                  </a:cubicBezTo>
                  <a:cubicBezTo>
                    <a:pt x="4548" y="15"/>
                    <a:pt x="4458" y="1"/>
                    <a:pt x="436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428;p34">
              <a:extLst>
                <a:ext uri="{FF2B5EF4-FFF2-40B4-BE49-F238E27FC236}">
                  <a16:creationId xmlns:a16="http://schemas.microsoft.com/office/drawing/2014/main" id="{ACDB8762-41CB-46C8-9214-6C5EE80FFD1E}"/>
                </a:ext>
              </a:extLst>
            </p:cNvPr>
            <p:cNvSpPr/>
            <p:nvPr/>
          </p:nvSpPr>
          <p:spPr>
            <a:xfrm>
              <a:off x="2530525" y="442725"/>
              <a:ext cx="292275" cy="45100"/>
            </a:xfrm>
            <a:custGeom>
              <a:avLst/>
              <a:gdLst/>
              <a:ahLst/>
              <a:cxnLst/>
              <a:rect l="l" t="t" r="r" b="b"/>
              <a:pathLst>
                <a:path w="11691" h="1804" extrusionOk="0">
                  <a:moveTo>
                    <a:pt x="9133" y="0"/>
                  </a:moveTo>
                  <a:cubicBezTo>
                    <a:pt x="8637" y="0"/>
                    <a:pt x="8065" y="24"/>
                    <a:pt x="7415" y="86"/>
                  </a:cubicBezTo>
                  <a:cubicBezTo>
                    <a:pt x="4489" y="367"/>
                    <a:pt x="0" y="140"/>
                    <a:pt x="788" y="701"/>
                  </a:cubicBezTo>
                  <a:cubicBezTo>
                    <a:pt x="1262" y="1038"/>
                    <a:pt x="4186" y="1803"/>
                    <a:pt x="6995" y="1803"/>
                  </a:cubicBezTo>
                  <a:cubicBezTo>
                    <a:pt x="8864" y="1803"/>
                    <a:pt x="10682" y="1464"/>
                    <a:pt x="11691" y="434"/>
                  </a:cubicBezTo>
                  <a:lnTo>
                    <a:pt x="11691" y="300"/>
                  </a:lnTo>
                  <a:cubicBezTo>
                    <a:pt x="11691" y="300"/>
                    <a:pt x="10880" y="0"/>
                    <a:pt x="9133"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429;p34">
              <a:extLst>
                <a:ext uri="{FF2B5EF4-FFF2-40B4-BE49-F238E27FC236}">
                  <a16:creationId xmlns:a16="http://schemas.microsoft.com/office/drawing/2014/main" id="{E8F2AD5B-D723-4C15-B9AA-9EF5E7E8283B}"/>
                </a:ext>
              </a:extLst>
            </p:cNvPr>
            <p:cNvSpPr/>
            <p:nvPr/>
          </p:nvSpPr>
          <p:spPr>
            <a:xfrm>
              <a:off x="2845500" y="435850"/>
              <a:ext cx="24750" cy="51800"/>
            </a:xfrm>
            <a:custGeom>
              <a:avLst/>
              <a:gdLst/>
              <a:ahLst/>
              <a:cxnLst/>
              <a:rect l="l" t="t" r="r" b="b"/>
              <a:pathLst>
                <a:path w="990" h="2072" extrusionOk="0">
                  <a:moveTo>
                    <a:pt x="869" y="1"/>
                  </a:moveTo>
                  <a:lnTo>
                    <a:pt x="0" y="54"/>
                  </a:lnTo>
                  <a:lnTo>
                    <a:pt x="121" y="2071"/>
                  </a:lnTo>
                  <a:lnTo>
                    <a:pt x="989" y="2018"/>
                  </a:lnTo>
                  <a:lnTo>
                    <a:pt x="869" y="1"/>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430;p34">
              <a:extLst>
                <a:ext uri="{FF2B5EF4-FFF2-40B4-BE49-F238E27FC236}">
                  <a16:creationId xmlns:a16="http://schemas.microsoft.com/office/drawing/2014/main" id="{3953C2B2-DA8C-4572-9B1F-B0C72F67D860}"/>
                </a:ext>
              </a:extLst>
            </p:cNvPr>
            <p:cNvSpPr/>
            <p:nvPr/>
          </p:nvSpPr>
          <p:spPr>
            <a:xfrm>
              <a:off x="2818775" y="428175"/>
              <a:ext cx="76525" cy="40100"/>
            </a:xfrm>
            <a:custGeom>
              <a:avLst/>
              <a:gdLst/>
              <a:ahLst/>
              <a:cxnLst/>
              <a:rect l="l" t="t" r="r" b="b"/>
              <a:pathLst>
                <a:path w="3061" h="1604" extrusionOk="0">
                  <a:moveTo>
                    <a:pt x="2980" y="0"/>
                  </a:moveTo>
                  <a:lnTo>
                    <a:pt x="1" y="174"/>
                  </a:lnTo>
                  <a:lnTo>
                    <a:pt x="81" y="1604"/>
                  </a:lnTo>
                  <a:lnTo>
                    <a:pt x="3060" y="1430"/>
                  </a:lnTo>
                  <a:lnTo>
                    <a:pt x="2980" y="0"/>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431;p34">
              <a:extLst>
                <a:ext uri="{FF2B5EF4-FFF2-40B4-BE49-F238E27FC236}">
                  <a16:creationId xmlns:a16="http://schemas.microsoft.com/office/drawing/2014/main" id="{C8BDDA7B-2DA4-43BE-8CA4-FE31053CCA1A}"/>
                </a:ext>
              </a:extLst>
            </p:cNvPr>
            <p:cNvSpPr/>
            <p:nvPr/>
          </p:nvSpPr>
          <p:spPr>
            <a:xfrm>
              <a:off x="2894275" y="417375"/>
              <a:ext cx="276900" cy="54500"/>
            </a:xfrm>
            <a:custGeom>
              <a:avLst/>
              <a:gdLst/>
              <a:ahLst/>
              <a:cxnLst/>
              <a:rect l="l" t="t" r="r" b="b"/>
              <a:pathLst>
                <a:path w="11076" h="2180" extrusionOk="0">
                  <a:moveTo>
                    <a:pt x="10319" y="1"/>
                  </a:moveTo>
                  <a:cubicBezTo>
                    <a:pt x="9088" y="1"/>
                    <a:pt x="6278" y="385"/>
                    <a:pt x="4209" y="432"/>
                  </a:cubicBezTo>
                  <a:cubicBezTo>
                    <a:pt x="1269" y="486"/>
                    <a:pt x="0" y="1140"/>
                    <a:pt x="0" y="1140"/>
                  </a:cubicBezTo>
                  <a:lnTo>
                    <a:pt x="13" y="1287"/>
                  </a:lnTo>
                  <a:cubicBezTo>
                    <a:pt x="826" y="1938"/>
                    <a:pt x="2019" y="2180"/>
                    <a:pt x="3321" y="2180"/>
                  </a:cubicBezTo>
                  <a:cubicBezTo>
                    <a:pt x="6513" y="2180"/>
                    <a:pt x="10359" y="724"/>
                    <a:pt x="10862" y="259"/>
                  </a:cubicBezTo>
                  <a:cubicBezTo>
                    <a:pt x="11076" y="69"/>
                    <a:pt x="10837" y="1"/>
                    <a:pt x="10319"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1432;p34">
              <a:extLst>
                <a:ext uri="{FF2B5EF4-FFF2-40B4-BE49-F238E27FC236}">
                  <a16:creationId xmlns:a16="http://schemas.microsoft.com/office/drawing/2014/main" id="{1C0B0187-72C4-4CB2-AF6F-E5D0F7C94097}"/>
                </a:ext>
              </a:extLst>
            </p:cNvPr>
            <p:cNvSpPr/>
            <p:nvPr/>
          </p:nvSpPr>
          <p:spPr>
            <a:xfrm>
              <a:off x="2800750" y="482225"/>
              <a:ext cx="131625" cy="163100"/>
            </a:xfrm>
            <a:custGeom>
              <a:avLst/>
              <a:gdLst/>
              <a:ahLst/>
              <a:cxnLst/>
              <a:rect l="l" t="t" r="r" b="b"/>
              <a:pathLst>
                <a:path w="5265" h="6524" extrusionOk="0">
                  <a:moveTo>
                    <a:pt x="4375" y="1"/>
                  </a:moveTo>
                  <a:cubicBezTo>
                    <a:pt x="4360" y="1"/>
                    <a:pt x="4344" y="1"/>
                    <a:pt x="4329" y="3"/>
                  </a:cubicBezTo>
                  <a:lnTo>
                    <a:pt x="561" y="216"/>
                  </a:lnTo>
                  <a:cubicBezTo>
                    <a:pt x="241" y="243"/>
                    <a:pt x="0" y="524"/>
                    <a:pt x="13" y="844"/>
                  </a:cubicBezTo>
                  <a:lnTo>
                    <a:pt x="321" y="5962"/>
                  </a:lnTo>
                  <a:cubicBezTo>
                    <a:pt x="334" y="6287"/>
                    <a:pt x="600" y="6523"/>
                    <a:pt x="910" y="6523"/>
                  </a:cubicBezTo>
                  <a:cubicBezTo>
                    <a:pt x="918" y="6523"/>
                    <a:pt x="927" y="6523"/>
                    <a:pt x="935" y="6523"/>
                  </a:cubicBezTo>
                  <a:lnTo>
                    <a:pt x="4703" y="6296"/>
                  </a:lnTo>
                  <a:cubicBezTo>
                    <a:pt x="5024" y="6269"/>
                    <a:pt x="5264" y="6002"/>
                    <a:pt x="5251" y="5681"/>
                  </a:cubicBezTo>
                  <a:lnTo>
                    <a:pt x="4944" y="550"/>
                  </a:lnTo>
                  <a:cubicBezTo>
                    <a:pt x="4931" y="245"/>
                    <a:pt x="4676" y="1"/>
                    <a:pt x="4375"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1433;p34">
              <a:extLst>
                <a:ext uri="{FF2B5EF4-FFF2-40B4-BE49-F238E27FC236}">
                  <a16:creationId xmlns:a16="http://schemas.microsoft.com/office/drawing/2014/main" id="{5D683CBB-5157-49AF-9CD0-3C41408120CB}"/>
                </a:ext>
              </a:extLst>
            </p:cNvPr>
            <p:cNvSpPr/>
            <p:nvPr/>
          </p:nvSpPr>
          <p:spPr>
            <a:xfrm>
              <a:off x="2800750" y="482225"/>
              <a:ext cx="131625" cy="163100"/>
            </a:xfrm>
            <a:custGeom>
              <a:avLst/>
              <a:gdLst/>
              <a:ahLst/>
              <a:cxnLst/>
              <a:rect l="l" t="t" r="r" b="b"/>
              <a:pathLst>
                <a:path w="5265" h="6524" extrusionOk="0">
                  <a:moveTo>
                    <a:pt x="4375" y="1"/>
                  </a:moveTo>
                  <a:cubicBezTo>
                    <a:pt x="4360" y="1"/>
                    <a:pt x="4344" y="1"/>
                    <a:pt x="4329" y="3"/>
                  </a:cubicBezTo>
                  <a:lnTo>
                    <a:pt x="561" y="216"/>
                  </a:lnTo>
                  <a:cubicBezTo>
                    <a:pt x="241" y="243"/>
                    <a:pt x="0" y="524"/>
                    <a:pt x="13" y="844"/>
                  </a:cubicBezTo>
                  <a:lnTo>
                    <a:pt x="321" y="5962"/>
                  </a:lnTo>
                  <a:cubicBezTo>
                    <a:pt x="334" y="6287"/>
                    <a:pt x="600" y="6523"/>
                    <a:pt x="910" y="6523"/>
                  </a:cubicBezTo>
                  <a:cubicBezTo>
                    <a:pt x="918" y="6523"/>
                    <a:pt x="927" y="6523"/>
                    <a:pt x="935" y="6523"/>
                  </a:cubicBezTo>
                  <a:lnTo>
                    <a:pt x="4703" y="6296"/>
                  </a:lnTo>
                  <a:cubicBezTo>
                    <a:pt x="5024" y="6269"/>
                    <a:pt x="5264" y="6002"/>
                    <a:pt x="5251" y="5681"/>
                  </a:cubicBezTo>
                  <a:lnTo>
                    <a:pt x="4944" y="550"/>
                  </a:lnTo>
                  <a:cubicBezTo>
                    <a:pt x="4931" y="245"/>
                    <a:pt x="4676" y="1"/>
                    <a:pt x="437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1434;p34">
              <a:extLst>
                <a:ext uri="{FF2B5EF4-FFF2-40B4-BE49-F238E27FC236}">
                  <a16:creationId xmlns:a16="http://schemas.microsoft.com/office/drawing/2014/main" id="{D429D763-E0E3-4922-A435-BD632899420C}"/>
                </a:ext>
              </a:extLst>
            </p:cNvPr>
            <p:cNvSpPr/>
            <p:nvPr/>
          </p:nvSpPr>
          <p:spPr>
            <a:xfrm>
              <a:off x="1766275" y="632250"/>
              <a:ext cx="852775" cy="96900"/>
            </a:xfrm>
            <a:custGeom>
              <a:avLst/>
              <a:gdLst/>
              <a:ahLst/>
              <a:cxnLst/>
              <a:rect l="l" t="t" r="r" b="b"/>
              <a:pathLst>
                <a:path w="34111" h="3876" extrusionOk="0">
                  <a:moveTo>
                    <a:pt x="34004" y="1"/>
                  </a:moveTo>
                  <a:lnTo>
                    <a:pt x="1" y="2005"/>
                  </a:lnTo>
                  <a:lnTo>
                    <a:pt x="108" y="3875"/>
                  </a:lnTo>
                  <a:lnTo>
                    <a:pt x="34111" y="1871"/>
                  </a:lnTo>
                  <a:lnTo>
                    <a:pt x="34004"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1435;p34">
              <a:extLst>
                <a:ext uri="{FF2B5EF4-FFF2-40B4-BE49-F238E27FC236}">
                  <a16:creationId xmlns:a16="http://schemas.microsoft.com/office/drawing/2014/main" id="{455B31FD-D8B2-4E05-ABDA-79AA8D721FDC}"/>
                </a:ext>
              </a:extLst>
            </p:cNvPr>
            <p:cNvSpPr/>
            <p:nvPr/>
          </p:nvSpPr>
          <p:spPr>
            <a:xfrm>
              <a:off x="1766275" y="632250"/>
              <a:ext cx="852775" cy="96900"/>
            </a:xfrm>
            <a:custGeom>
              <a:avLst/>
              <a:gdLst/>
              <a:ahLst/>
              <a:cxnLst/>
              <a:rect l="l" t="t" r="r" b="b"/>
              <a:pathLst>
                <a:path w="34111" h="3876" extrusionOk="0">
                  <a:moveTo>
                    <a:pt x="34004" y="1"/>
                  </a:moveTo>
                  <a:lnTo>
                    <a:pt x="1" y="2005"/>
                  </a:lnTo>
                  <a:lnTo>
                    <a:pt x="108" y="3875"/>
                  </a:lnTo>
                  <a:lnTo>
                    <a:pt x="34111" y="1871"/>
                  </a:lnTo>
                  <a:lnTo>
                    <a:pt x="3400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1436;p34">
              <a:extLst>
                <a:ext uri="{FF2B5EF4-FFF2-40B4-BE49-F238E27FC236}">
                  <a16:creationId xmlns:a16="http://schemas.microsoft.com/office/drawing/2014/main" id="{30C456A9-79EA-4D8E-959D-D2F4C298AEBE}"/>
                </a:ext>
              </a:extLst>
            </p:cNvPr>
            <p:cNvSpPr/>
            <p:nvPr/>
          </p:nvSpPr>
          <p:spPr>
            <a:xfrm>
              <a:off x="2583950" y="600525"/>
              <a:ext cx="83550" cy="59475"/>
            </a:xfrm>
            <a:custGeom>
              <a:avLst/>
              <a:gdLst/>
              <a:ahLst/>
              <a:cxnLst/>
              <a:rect l="l" t="t" r="r" b="b"/>
              <a:pathLst>
                <a:path w="3342" h="2379" extrusionOk="0">
                  <a:moveTo>
                    <a:pt x="3207" y="0"/>
                  </a:moveTo>
                  <a:lnTo>
                    <a:pt x="1" y="187"/>
                  </a:lnTo>
                  <a:lnTo>
                    <a:pt x="135" y="2379"/>
                  </a:lnTo>
                  <a:lnTo>
                    <a:pt x="3341" y="2192"/>
                  </a:lnTo>
                  <a:lnTo>
                    <a:pt x="3207"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437;p34">
              <a:extLst>
                <a:ext uri="{FF2B5EF4-FFF2-40B4-BE49-F238E27FC236}">
                  <a16:creationId xmlns:a16="http://schemas.microsoft.com/office/drawing/2014/main" id="{7EB9520D-756B-447F-8D6A-A8ABF0A384A7}"/>
                </a:ext>
              </a:extLst>
            </p:cNvPr>
            <p:cNvSpPr/>
            <p:nvPr/>
          </p:nvSpPr>
          <p:spPr>
            <a:xfrm>
              <a:off x="2607675" y="651625"/>
              <a:ext cx="41100" cy="50150"/>
            </a:xfrm>
            <a:custGeom>
              <a:avLst/>
              <a:gdLst/>
              <a:ahLst/>
              <a:cxnLst/>
              <a:rect l="l" t="t" r="r" b="b"/>
              <a:pathLst>
                <a:path w="1644" h="2006" extrusionOk="0">
                  <a:moveTo>
                    <a:pt x="1550" y="1"/>
                  </a:moveTo>
                  <a:lnTo>
                    <a:pt x="1" y="94"/>
                  </a:lnTo>
                  <a:lnTo>
                    <a:pt x="67" y="1270"/>
                  </a:lnTo>
                  <a:cubicBezTo>
                    <a:pt x="94" y="1689"/>
                    <a:pt x="440" y="2005"/>
                    <a:pt x="869" y="2005"/>
                  </a:cubicBezTo>
                  <a:cubicBezTo>
                    <a:pt x="878" y="2005"/>
                    <a:pt x="887" y="2005"/>
                    <a:pt x="896" y="2005"/>
                  </a:cubicBezTo>
                  <a:cubicBezTo>
                    <a:pt x="1323" y="1978"/>
                    <a:pt x="1644" y="1604"/>
                    <a:pt x="1631" y="1176"/>
                  </a:cubicBezTo>
                  <a:lnTo>
                    <a:pt x="1550"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1438;p34">
              <a:extLst>
                <a:ext uri="{FF2B5EF4-FFF2-40B4-BE49-F238E27FC236}">
                  <a16:creationId xmlns:a16="http://schemas.microsoft.com/office/drawing/2014/main" id="{159D1949-F34F-4E97-BFD9-B4029B63694F}"/>
                </a:ext>
              </a:extLst>
            </p:cNvPr>
            <p:cNvSpPr/>
            <p:nvPr/>
          </p:nvSpPr>
          <p:spPr>
            <a:xfrm>
              <a:off x="2183475" y="383750"/>
              <a:ext cx="16050" cy="37100"/>
            </a:xfrm>
            <a:custGeom>
              <a:avLst/>
              <a:gdLst/>
              <a:ahLst/>
              <a:cxnLst/>
              <a:rect l="l" t="t" r="r" b="b"/>
              <a:pathLst>
                <a:path w="642" h="1484" extrusionOk="0">
                  <a:moveTo>
                    <a:pt x="548" y="0"/>
                  </a:moveTo>
                  <a:lnTo>
                    <a:pt x="0" y="40"/>
                  </a:lnTo>
                  <a:lnTo>
                    <a:pt x="81" y="1483"/>
                  </a:lnTo>
                  <a:lnTo>
                    <a:pt x="642" y="1457"/>
                  </a:lnTo>
                  <a:lnTo>
                    <a:pt x="548"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1439;p34">
              <a:extLst>
                <a:ext uri="{FF2B5EF4-FFF2-40B4-BE49-F238E27FC236}">
                  <a16:creationId xmlns:a16="http://schemas.microsoft.com/office/drawing/2014/main" id="{FD5BBB9F-A293-4BBE-9D16-5F6CAFAB6AD3}"/>
                </a:ext>
              </a:extLst>
            </p:cNvPr>
            <p:cNvSpPr/>
            <p:nvPr/>
          </p:nvSpPr>
          <p:spPr>
            <a:xfrm>
              <a:off x="2148725" y="367025"/>
              <a:ext cx="82525" cy="25775"/>
            </a:xfrm>
            <a:custGeom>
              <a:avLst/>
              <a:gdLst/>
              <a:ahLst/>
              <a:cxnLst/>
              <a:rect l="l" t="t" r="r" b="b"/>
              <a:pathLst>
                <a:path w="3301" h="1031" extrusionOk="0">
                  <a:moveTo>
                    <a:pt x="2832" y="1"/>
                  </a:moveTo>
                  <a:cubicBezTo>
                    <a:pt x="2824" y="1"/>
                    <a:pt x="2815" y="1"/>
                    <a:pt x="2807" y="1"/>
                  </a:cubicBezTo>
                  <a:lnTo>
                    <a:pt x="442" y="135"/>
                  </a:lnTo>
                  <a:cubicBezTo>
                    <a:pt x="201" y="148"/>
                    <a:pt x="1" y="362"/>
                    <a:pt x="28" y="616"/>
                  </a:cubicBezTo>
                  <a:cubicBezTo>
                    <a:pt x="41" y="848"/>
                    <a:pt x="241" y="1031"/>
                    <a:pt x="471" y="1031"/>
                  </a:cubicBezTo>
                  <a:cubicBezTo>
                    <a:pt x="479" y="1031"/>
                    <a:pt x="487" y="1030"/>
                    <a:pt x="495" y="1030"/>
                  </a:cubicBezTo>
                  <a:lnTo>
                    <a:pt x="2860" y="896"/>
                  </a:lnTo>
                  <a:cubicBezTo>
                    <a:pt x="3114" y="870"/>
                    <a:pt x="3301" y="669"/>
                    <a:pt x="3274" y="415"/>
                  </a:cubicBezTo>
                  <a:cubicBezTo>
                    <a:pt x="3261" y="183"/>
                    <a:pt x="3074" y="1"/>
                    <a:pt x="2832"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1440;p34">
              <a:extLst>
                <a:ext uri="{FF2B5EF4-FFF2-40B4-BE49-F238E27FC236}">
                  <a16:creationId xmlns:a16="http://schemas.microsoft.com/office/drawing/2014/main" id="{3ECA7240-F327-4809-9917-C1B0750F9036}"/>
                </a:ext>
              </a:extLst>
            </p:cNvPr>
            <p:cNvSpPr/>
            <p:nvPr/>
          </p:nvSpPr>
          <p:spPr>
            <a:xfrm>
              <a:off x="1942300" y="403900"/>
              <a:ext cx="492050" cy="217350"/>
            </a:xfrm>
            <a:custGeom>
              <a:avLst/>
              <a:gdLst/>
              <a:ahLst/>
              <a:cxnLst/>
              <a:rect l="l" t="t" r="r" b="b"/>
              <a:pathLst>
                <a:path w="19682" h="8694" extrusionOk="0">
                  <a:moveTo>
                    <a:pt x="14700" y="1"/>
                  </a:moveTo>
                  <a:cubicBezTo>
                    <a:pt x="14607" y="1"/>
                    <a:pt x="14512" y="4"/>
                    <a:pt x="14417" y="9"/>
                  </a:cubicBezTo>
                  <a:lnTo>
                    <a:pt x="4824" y="570"/>
                  </a:lnTo>
                  <a:cubicBezTo>
                    <a:pt x="2018" y="744"/>
                    <a:pt x="1" y="3349"/>
                    <a:pt x="549" y="6115"/>
                  </a:cubicBezTo>
                  <a:lnTo>
                    <a:pt x="1056" y="8694"/>
                  </a:lnTo>
                  <a:lnTo>
                    <a:pt x="18973" y="7638"/>
                  </a:lnTo>
                  <a:lnTo>
                    <a:pt x="19294" y="5273"/>
                  </a:lnTo>
                  <a:cubicBezTo>
                    <a:pt x="19682" y="2468"/>
                    <a:pt x="17493" y="1"/>
                    <a:pt x="14700"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1441;p34">
              <a:extLst>
                <a:ext uri="{FF2B5EF4-FFF2-40B4-BE49-F238E27FC236}">
                  <a16:creationId xmlns:a16="http://schemas.microsoft.com/office/drawing/2014/main" id="{FD7FB317-8EC2-4816-96A9-5F7109C8475A}"/>
                </a:ext>
              </a:extLst>
            </p:cNvPr>
            <p:cNvSpPr/>
            <p:nvPr/>
          </p:nvSpPr>
          <p:spPr>
            <a:xfrm>
              <a:off x="1942300" y="403900"/>
              <a:ext cx="492050" cy="217350"/>
            </a:xfrm>
            <a:custGeom>
              <a:avLst/>
              <a:gdLst/>
              <a:ahLst/>
              <a:cxnLst/>
              <a:rect l="l" t="t" r="r" b="b"/>
              <a:pathLst>
                <a:path w="19682" h="8694" extrusionOk="0">
                  <a:moveTo>
                    <a:pt x="14700" y="1"/>
                  </a:moveTo>
                  <a:cubicBezTo>
                    <a:pt x="14607" y="1"/>
                    <a:pt x="14512" y="4"/>
                    <a:pt x="14417" y="9"/>
                  </a:cubicBezTo>
                  <a:lnTo>
                    <a:pt x="4824" y="570"/>
                  </a:lnTo>
                  <a:cubicBezTo>
                    <a:pt x="2018" y="744"/>
                    <a:pt x="1" y="3349"/>
                    <a:pt x="549" y="6115"/>
                  </a:cubicBezTo>
                  <a:lnTo>
                    <a:pt x="1056" y="8694"/>
                  </a:lnTo>
                  <a:lnTo>
                    <a:pt x="18973" y="7638"/>
                  </a:lnTo>
                  <a:lnTo>
                    <a:pt x="19294" y="5273"/>
                  </a:lnTo>
                  <a:cubicBezTo>
                    <a:pt x="19682" y="2468"/>
                    <a:pt x="17493" y="1"/>
                    <a:pt x="1470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1442;p34">
              <a:extLst>
                <a:ext uri="{FF2B5EF4-FFF2-40B4-BE49-F238E27FC236}">
                  <a16:creationId xmlns:a16="http://schemas.microsoft.com/office/drawing/2014/main" id="{940883C8-CF14-4479-AF70-662EF84AADFB}"/>
                </a:ext>
              </a:extLst>
            </p:cNvPr>
            <p:cNvSpPr/>
            <p:nvPr/>
          </p:nvSpPr>
          <p:spPr>
            <a:xfrm>
              <a:off x="2118350" y="461575"/>
              <a:ext cx="9700" cy="54475"/>
            </a:xfrm>
            <a:custGeom>
              <a:avLst/>
              <a:gdLst/>
              <a:ahLst/>
              <a:cxnLst/>
              <a:rect l="l" t="t" r="r" b="b"/>
              <a:pathLst>
                <a:path w="388" h="2179" extrusionOk="0">
                  <a:moveTo>
                    <a:pt x="254" y="0"/>
                  </a:moveTo>
                  <a:lnTo>
                    <a:pt x="0" y="14"/>
                  </a:lnTo>
                  <a:lnTo>
                    <a:pt x="134" y="2178"/>
                  </a:lnTo>
                  <a:lnTo>
                    <a:pt x="388" y="2165"/>
                  </a:lnTo>
                  <a:lnTo>
                    <a:pt x="254" y="0"/>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1443;p34">
              <a:extLst>
                <a:ext uri="{FF2B5EF4-FFF2-40B4-BE49-F238E27FC236}">
                  <a16:creationId xmlns:a16="http://schemas.microsoft.com/office/drawing/2014/main" id="{A393F9E2-1F1A-4D2B-9CC0-0D19FD668A4F}"/>
                </a:ext>
              </a:extLst>
            </p:cNvPr>
            <p:cNvSpPr/>
            <p:nvPr/>
          </p:nvSpPr>
          <p:spPr>
            <a:xfrm>
              <a:off x="2142725" y="460225"/>
              <a:ext cx="9700" cy="54475"/>
            </a:xfrm>
            <a:custGeom>
              <a:avLst/>
              <a:gdLst/>
              <a:ahLst/>
              <a:cxnLst/>
              <a:rect l="l" t="t" r="r" b="b"/>
              <a:pathLst>
                <a:path w="388" h="2179" extrusionOk="0">
                  <a:moveTo>
                    <a:pt x="254" y="1"/>
                  </a:moveTo>
                  <a:lnTo>
                    <a:pt x="0" y="14"/>
                  </a:lnTo>
                  <a:lnTo>
                    <a:pt x="134" y="2179"/>
                  </a:lnTo>
                  <a:lnTo>
                    <a:pt x="388" y="2165"/>
                  </a:lnTo>
                  <a:lnTo>
                    <a:pt x="254"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1444;p34">
              <a:extLst>
                <a:ext uri="{FF2B5EF4-FFF2-40B4-BE49-F238E27FC236}">
                  <a16:creationId xmlns:a16="http://schemas.microsoft.com/office/drawing/2014/main" id="{BD7C1744-7177-4E54-AC48-29E15930B6CF}"/>
                </a:ext>
              </a:extLst>
            </p:cNvPr>
            <p:cNvSpPr/>
            <p:nvPr/>
          </p:nvSpPr>
          <p:spPr>
            <a:xfrm>
              <a:off x="2167100" y="458900"/>
              <a:ext cx="9725" cy="54475"/>
            </a:xfrm>
            <a:custGeom>
              <a:avLst/>
              <a:gdLst/>
              <a:ahLst/>
              <a:cxnLst/>
              <a:rect l="l" t="t" r="r" b="b"/>
              <a:pathLst>
                <a:path w="389" h="2179" extrusionOk="0">
                  <a:moveTo>
                    <a:pt x="255" y="0"/>
                  </a:moveTo>
                  <a:lnTo>
                    <a:pt x="1" y="14"/>
                  </a:lnTo>
                  <a:lnTo>
                    <a:pt x="134" y="2178"/>
                  </a:lnTo>
                  <a:lnTo>
                    <a:pt x="388" y="2165"/>
                  </a:lnTo>
                  <a:lnTo>
                    <a:pt x="255" y="0"/>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1445;p34">
              <a:extLst>
                <a:ext uri="{FF2B5EF4-FFF2-40B4-BE49-F238E27FC236}">
                  <a16:creationId xmlns:a16="http://schemas.microsoft.com/office/drawing/2014/main" id="{4EECC182-D23C-44EA-8BCD-C75C0D6EF037}"/>
                </a:ext>
              </a:extLst>
            </p:cNvPr>
            <p:cNvSpPr/>
            <p:nvPr/>
          </p:nvSpPr>
          <p:spPr>
            <a:xfrm>
              <a:off x="2191500" y="457225"/>
              <a:ext cx="9700" cy="54475"/>
            </a:xfrm>
            <a:custGeom>
              <a:avLst/>
              <a:gdLst/>
              <a:ahLst/>
              <a:cxnLst/>
              <a:rect l="l" t="t" r="r" b="b"/>
              <a:pathLst>
                <a:path w="388" h="2179" extrusionOk="0">
                  <a:moveTo>
                    <a:pt x="254" y="1"/>
                  </a:moveTo>
                  <a:lnTo>
                    <a:pt x="0" y="27"/>
                  </a:lnTo>
                  <a:lnTo>
                    <a:pt x="134" y="2178"/>
                  </a:lnTo>
                  <a:lnTo>
                    <a:pt x="388" y="2165"/>
                  </a:lnTo>
                  <a:lnTo>
                    <a:pt x="254"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1446;p34">
              <a:extLst>
                <a:ext uri="{FF2B5EF4-FFF2-40B4-BE49-F238E27FC236}">
                  <a16:creationId xmlns:a16="http://schemas.microsoft.com/office/drawing/2014/main" id="{25BA1A70-BB55-40AC-A593-915067EC4167}"/>
                </a:ext>
              </a:extLst>
            </p:cNvPr>
            <p:cNvSpPr/>
            <p:nvPr/>
          </p:nvSpPr>
          <p:spPr>
            <a:xfrm>
              <a:off x="2215875" y="455900"/>
              <a:ext cx="9700" cy="54475"/>
            </a:xfrm>
            <a:custGeom>
              <a:avLst/>
              <a:gdLst/>
              <a:ahLst/>
              <a:cxnLst/>
              <a:rect l="l" t="t" r="r" b="b"/>
              <a:pathLst>
                <a:path w="388" h="2179" extrusionOk="0">
                  <a:moveTo>
                    <a:pt x="254" y="0"/>
                  </a:moveTo>
                  <a:lnTo>
                    <a:pt x="0" y="14"/>
                  </a:lnTo>
                  <a:lnTo>
                    <a:pt x="134" y="2178"/>
                  </a:lnTo>
                  <a:lnTo>
                    <a:pt x="388" y="2165"/>
                  </a:lnTo>
                  <a:lnTo>
                    <a:pt x="254" y="0"/>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1447;p34">
              <a:extLst>
                <a:ext uri="{FF2B5EF4-FFF2-40B4-BE49-F238E27FC236}">
                  <a16:creationId xmlns:a16="http://schemas.microsoft.com/office/drawing/2014/main" id="{23D7F964-53B0-4E6C-BAF3-E050B35D17E7}"/>
                </a:ext>
              </a:extLst>
            </p:cNvPr>
            <p:cNvSpPr/>
            <p:nvPr/>
          </p:nvSpPr>
          <p:spPr>
            <a:xfrm>
              <a:off x="2240250" y="454550"/>
              <a:ext cx="9725" cy="54475"/>
            </a:xfrm>
            <a:custGeom>
              <a:avLst/>
              <a:gdLst/>
              <a:ahLst/>
              <a:cxnLst/>
              <a:rect l="l" t="t" r="r" b="b"/>
              <a:pathLst>
                <a:path w="389" h="2179" extrusionOk="0">
                  <a:moveTo>
                    <a:pt x="255" y="1"/>
                  </a:moveTo>
                  <a:lnTo>
                    <a:pt x="1" y="14"/>
                  </a:lnTo>
                  <a:lnTo>
                    <a:pt x="134" y="2179"/>
                  </a:lnTo>
                  <a:lnTo>
                    <a:pt x="388" y="2165"/>
                  </a:lnTo>
                  <a:lnTo>
                    <a:pt x="255"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1448;p34">
              <a:extLst>
                <a:ext uri="{FF2B5EF4-FFF2-40B4-BE49-F238E27FC236}">
                  <a16:creationId xmlns:a16="http://schemas.microsoft.com/office/drawing/2014/main" id="{A01B43B8-FBF7-411C-902D-343CF198A64D}"/>
                </a:ext>
              </a:extLst>
            </p:cNvPr>
            <p:cNvSpPr/>
            <p:nvPr/>
          </p:nvSpPr>
          <p:spPr>
            <a:xfrm>
              <a:off x="1970375" y="597175"/>
              <a:ext cx="457300" cy="269650"/>
            </a:xfrm>
            <a:custGeom>
              <a:avLst/>
              <a:gdLst/>
              <a:ahLst/>
              <a:cxnLst/>
              <a:rect l="l" t="t" r="r" b="b"/>
              <a:pathLst>
                <a:path w="18292" h="10786" extrusionOk="0">
                  <a:moveTo>
                    <a:pt x="17930" y="1"/>
                  </a:moveTo>
                  <a:lnTo>
                    <a:pt x="0" y="1070"/>
                  </a:lnTo>
                  <a:lnTo>
                    <a:pt x="80" y="2339"/>
                  </a:lnTo>
                  <a:cubicBezTo>
                    <a:pt x="364" y="7102"/>
                    <a:pt x="4318" y="10786"/>
                    <a:pt x="9028" y="10786"/>
                  </a:cubicBezTo>
                  <a:cubicBezTo>
                    <a:pt x="9206" y="10786"/>
                    <a:pt x="9386" y="10780"/>
                    <a:pt x="9567" y="10770"/>
                  </a:cubicBezTo>
                  <a:cubicBezTo>
                    <a:pt x="14523" y="10476"/>
                    <a:pt x="18291" y="6227"/>
                    <a:pt x="17997" y="1270"/>
                  </a:cubicBezTo>
                  <a:lnTo>
                    <a:pt x="17930"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1449;p34">
              <a:extLst>
                <a:ext uri="{FF2B5EF4-FFF2-40B4-BE49-F238E27FC236}">
                  <a16:creationId xmlns:a16="http://schemas.microsoft.com/office/drawing/2014/main" id="{918AF1F4-59D9-4999-8253-FAF8A0390445}"/>
                </a:ext>
              </a:extLst>
            </p:cNvPr>
            <p:cNvSpPr/>
            <p:nvPr/>
          </p:nvSpPr>
          <p:spPr>
            <a:xfrm>
              <a:off x="2113675" y="710950"/>
              <a:ext cx="161350" cy="136600"/>
            </a:xfrm>
            <a:custGeom>
              <a:avLst/>
              <a:gdLst/>
              <a:ahLst/>
              <a:cxnLst/>
              <a:rect l="l" t="t" r="r" b="b"/>
              <a:pathLst>
                <a:path w="6454" h="5464" extrusionOk="0">
                  <a:moveTo>
                    <a:pt x="3644" y="0"/>
                  </a:moveTo>
                  <a:cubicBezTo>
                    <a:pt x="3588" y="0"/>
                    <a:pt x="3531" y="2"/>
                    <a:pt x="3474" y="6"/>
                  </a:cubicBezTo>
                  <a:cubicBezTo>
                    <a:pt x="1042" y="153"/>
                    <a:pt x="0" y="3159"/>
                    <a:pt x="1817" y="4776"/>
                  </a:cubicBezTo>
                  <a:cubicBezTo>
                    <a:pt x="2356" y="5251"/>
                    <a:pt x="2987" y="5464"/>
                    <a:pt x="3605" y="5464"/>
                  </a:cubicBezTo>
                  <a:cubicBezTo>
                    <a:pt x="5068" y="5464"/>
                    <a:pt x="6454" y="4272"/>
                    <a:pt x="6360" y="2571"/>
                  </a:cubicBezTo>
                  <a:cubicBezTo>
                    <a:pt x="6270" y="1119"/>
                    <a:pt x="5067" y="0"/>
                    <a:pt x="364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1450;p34">
              <a:extLst>
                <a:ext uri="{FF2B5EF4-FFF2-40B4-BE49-F238E27FC236}">
                  <a16:creationId xmlns:a16="http://schemas.microsoft.com/office/drawing/2014/main" id="{3904EF54-FE1B-408F-8751-C14C735FD395}"/>
                </a:ext>
              </a:extLst>
            </p:cNvPr>
            <p:cNvSpPr/>
            <p:nvPr/>
          </p:nvSpPr>
          <p:spPr>
            <a:xfrm>
              <a:off x="1188100" y="512725"/>
              <a:ext cx="291950" cy="45100"/>
            </a:xfrm>
            <a:custGeom>
              <a:avLst/>
              <a:gdLst/>
              <a:ahLst/>
              <a:cxnLst/>
              <a:rect l="l" t="t" r="r" b="b"/>
              <a:pathLst>
                <a:path w="11678" h="1804" extrusionOk="0">
                  <a:moveTo>
                    <a:pt x="9149" y="0"/>
                  </a:moveTo>
                  <a:cubicBezTo>
                    <a:pt x="8649" y="0"/>
                    <a:pt x="8072" y="26"/>
                    <a:pt x="7416" y="92"/>
                  </a:cubicBezTo>
                  <a:cubicBezTo>
                    <a:pt x="4490" y="373"/>
                    <a:pt x="0" y="146"/>
                    <a:pt x="775" y="707"/>
                  </a:cubicBezTo>
                  <a:cubicBezTo>
                    <a:pt x="1248" y="1043"/>
                    <a:pt x="4169" y="1803"/>
                    <a:pt x="6976" y="1803"/>
                  </a:cubicBezTo>
                  <a:cubicBezTo>
                    <a:pt x="8847" y="1803"/>
                    <a:pt x="10668" y="1466"/>
                    <a:pt x="11678" y="439"/>
                  </a:cubicBezTo>
                  <a:lnTo>
                    <a:pt x="11678" y="306"/>
                  </a:lnTo>
                  <a:cubicBezTo>
                    <a:pt x="11678" y="306"/>
                    <a:pt x="10874" y="0"/>
                    <a:pt x="9149"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1451;p34">
              <a:extLst>
                <a:ext uri="{FF2B5EF4-FFF2-40B4-BE49-F238E27FC236}">
                  <a16:creationId xmlns:a16="http://schemas.microsoft.com/office/drawing/2014/main" id="{665D43AD-C98A-4CE2-907B-EDD8FB140425}"/>
                </a:ext>
              </a:extLst>
            </p:cNvPr>
            <p:cNvSpPr/>
            <p:nvPr/>
          </p:nvSpPr>
          <p:spPr>
            <a:xfrm>
              <a:off x="1502750" y="506000"/>
              <a:ext cx="24725" cy="51800"/>
            </a:xfrm>
            <a:custGeom>
              <a:avLst/>
              <a:gdLst/>
              <a:ahLst/>
              <a:cxnLst/>
              <a:rect l="l" t="t" r="r" b="b"/>
              <a:pathLst>
                <a:path w="989" h="2072" extrusionOk="0">
                  <a:moveTo>
                    <a:pt x="869" y="0"/>
                  </a:moveTo>
                  <a:lnTo>
                    <a:pt x="0" y="54"/>
                  </a:lnTo>
                  <a:lnTo>
                    <a:pt x="120" y="2071"/>
                  </a:lnTo>
                  <a:lnTo>
                    <a:pt x="989" y="2018"/>
                  </a:lnTo>
                  <a:lnTo>
                    <a:pt x="869" y="0"/>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1452;p34">
              <a:extLst>
                <a:ext uri="{FF2B5EF4-FFF2-40B4-BE49-F238E27FC236}">
                  <a16:creationId xmlns:a16="http://schemas.microsoft.com/office/drawing/2014/main" id="{78E85242-6303-43F6-92D1-A228DCE7616C}"/>
                </a:ext>
              </a:extLst>
            </p:cNvPr>
            <p:cNvSpPr/>
            <p:nvPr/>
          </p:nvSpPr>
          <p:spPr>
            <a:xfrm>
              <a:off x="1476025" y="498325"/>
              <a:ext cx="76500" cy="40100"/>
            </a:xfrm>
            <a:custGeom>
              <a:avLst/>
              <a:gdLst/>
              <a:ahLst/>
              <a:cxnLst/>
              <a:rect l="l" t="t" r="r" b="b"/>
              <a:pathLst>
                <a:path w="3060" h="1604" extrusionOk="0">
                  <a:moveTo>
                    <a:pt x="2980" y="0"/>
                  </a:moveTo>
                  <a:lnTo>
                    <a:pt x="0" y="174"/>
                  </a:lnTo>
                  <a:lnTo>
                    <a:pt x="94" y="1603"/>
                  </a:lnTo>
                  <a:lnTo>
                    <a:pt x="3060" y="1430"/>
                  </a:lnTo>
                  <a:lnTo>
                    <a:pt x="2980" y="0"/>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1453;p34">
              <a:extLst>
                <a:ext uri="{FF2B5EF4-FFF2-40B4-BE49-F238E27FC236}">
                  <a16:creationId xmlns:a16="http://schemas.microsoft.com/office/drawing/2014/main" id="{2831148C-42B8-42B6-BE8B-E4F577B45CD1}"/>
                </a:ext>
              </a:extLst>
            </p:cNvPr>
            <p:cNvSpPr/>
            <p:nvPr/>
          </p:nvSpPr>
          <p:spPr>
            <a:xfrm>
              <a:off x="1551500" y="487375"/>
              <a:ext cx="277200" cy="54475"/>
            </a:xfrm>
            <a:custGeom>
              <a:avLst/>
              <a:gdLst/>
              <a:ahLst/>
              <a:cxnLst/>
              <a:rect l="l" t="t" r="r" b="b"/>
              <a:pathLst>
                <a:path w="11088" h="2179" extrusionOk="0">
                  <a:moveTo>
                    <a:pt x="10317" y="0"/>
                  </a:moveTo>
                  <a:cubicBezTo>
                    <a:pt x="9078" y="0"/>
                    <a:pt x="6274" y="387"/>
                    <a:pt x="4210" y="425"/>
                  </a:cubicBezTo>
                  <a:cubicBezTo>
                    <a:pt x="1270" y="491"/>
                    <a:pt x="1" y="1146"/>
                    <a:pt x="1" y="1146"/>
                  </a:cubicBezTo>
                  <a:lnTo>
                    <a:pt x="14" y="1280"/>
                  </a:lnTo>
                  <a:cubicBezTo>
                    <a:pt x="828" y="1935"/>
                    <a:pt x="2023" y="2178"/>
                    <a:pt x="3327" y="2178"/>
                  </a:cubicBezTo>
                  <a:cubicBezTo>
                    <a:pt x="6519" y="2178"/>
                    <a:pt x="10364" y="720"/>
                    <a:pt x="10877" y="264"/>
                  </a:cubicBezTo>
                  <a:cubicBezTo>
                    <a:pt x="11087" y="70"/>
                    <a:pt x="10843" y="0"/>
                    <a:pt x="10317"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1454;p34">
              <a:extLst>
                <a:ext uri="{FF2B5EF4-FFF2-40B4-BE49-F238E27FC236}">
                  <a16:creationId xmlns:a16="http://schemas.microsoft.com/office/drawing/2014/main" id="{123F91B5-FEFC-4C17-AA49-5CB75C1396CB}"/>
                </a:ext>
              </a:extLst>
            </p:cNvPr>
            <p:cNvSpPr/>
            <p:nvPr/>
          </p:nvSpPr>
          <p:spPr>
            <a:xfrm>
              <a:off x="1457975" y="552075"/>
              <a:ext cx="131975" cy="163050"/>
            </a:xfrm>
            <a:custGeom>
              <a:avLst/>
              <a:gdLst/>
              <a:ahLst/>
              <a:cxnLst/>
              <a:rect l="l" t="t" r="r" b="b"/>
              <a:pathLst>
                <a:path w="5279" h="6522" extrusionOk="0">
                  <a:moveTo>
                    <a:pt x="4356" y="1"/>
                  </a:moveTo>
                  <a:cubicBezTo>
                    <a:pt x="4347" y="1"/>
                    <a:pt x="4339" y="1"/>
                    <a:pt x="4330" y="1"/>
                  </a:cubicBezTo>
                  <a:lnTo>
                    <a:pt x="562" y="228"/>
                  </a:lnTo>
                  <a:cubicBezTo>
                    <a:pt x="241" y="242"/>
                    <a:pt x="1" y="522"/>
                    <a:pt x="14" y="843"/>
                  </a:cubicBezTo>
                  <a:lnTo>
                    <a:pt x="322" y="5973"/>
                  </a:lnTo>
                  <a:cubicBezTo>
                    <a:pt x="335" y="6286"/>
                    <a:pt x="601" y="6522"/>
                    <a:pt x="911" y="6522"/>
                  </a:cubicBezTo>
                  <a:cubicBezTo>
                    <a:pt x="919" y="6522"/>
                    <a:pt x="928" y="6522"/>
                    <a:pt x="936" y="6521"/>
                  </a:cubicBezTo>
                  <a:lnTo>
                    <a:pt x="4704" y="6294"/>
                  </a:lnTo>
                  <a:cubicBezTo>
                    <a:pt x="5025" y="6281"/>
                    <a:pt x="5278" y="6000"/>
                    <a:pt x="5252" y="5679"/>
                  </a:cubicBezTo>
                  <a:lnTo>
                    <a:pt x="4958" y="549"/>
                  </a:lnTo>
                  <a:cubicBezTo>
                    <a:pt x="4932" y="237"/>
                    <a:pt x="4678" y="1"/>
                    <a:pt x="4356"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1455;p34">
              <a:extLst>
                <a:ext uri="{FF2B5EF4-FFF2-40B4-BE49-F238E27FC236}">
                  <a16:creationId xmlns:a16="http://schemas.microsoft.com/office/drawing/2014/main" id="{2E915285-5539-4E87-A3CF-75EB60A7CF25}"/>
                </a:ext>
              </a:extLst>
            </p:cNvPr>
            <p:cNvSpPr/>
            <p:nvPr/>
          </p:nvSpPr>
          <p:spPr>
            <a:xfrm>
              <a:off x="1457975" y="552075"/>
              <a:ext cx="131975" cy="163050"/>
            </a:xfrm>
            <a:custGeom>
              <a:avLst/>
              <a:gdLst/>
              <a:ahLst/>
              <a:cxnLst/>
              <a:rect l="l" t="t" r="r" b="b"/>
              <a:pathLst>
                <a:path w="5279" h="6522" extrusionOk="0">
                  <a:moveTo>
                    <a:pt x="4356" y="1"/>
                  </a:moveTo>
                  <a:cubicBezTo>
                    <a:pt x="4347" y="1"/>
                    <a:pt x="4339" y="1"/>
                    <a:pt x="4330" y="1"/>
                  </a:cubicBezTo>
                  <a:lnTo>
                    <a:pt x="562" y="228"/>
                  </a:lnTo>
                  <a:cubicBezTo>
                    <a:pt x="241" y="242"/>
                    <a:pt x="1" y="522"/>
                    <a:pt x="14" y="843"/>
                  </a:cubicBezTo>
                  <a:lnTo>
                    <a:pt x="322" y="5973"/>
                  </a:lnTo>
                  <a:cubicBezTo>
                    <a:pt x="335" y="6286"/>
                    <a:pt x="601" y="6522"/>
                    <a:pt x="911" y="6522"/>
                  </a:cubicBezTo>
                  <a:cubicBezTo>
                    <a:pt x="919" y="6522"/>
                    <a:pt x="928" y="6522"/>
                    <a:pt x="936" y="6521"/>
                  </a:cubicBezTo>
                  <a:lnTo>
                    <a:pt x="4704" y="6294"/>
                  </a:lnTo>
                  <a:cubicBezTo>
                    <a:pt x="5025" y="6281"/>
                    <a:pt x="5278" y="6000"/>
                    <a:pt x="5252" y="5679"/>
                  </a:cubicBezTo>
                  <a:lnTo>
                    <a:pt x="4958" y="549"/>
                  </a:lnTo>
                  <a:cubicBezTo>
                    <a:pt x="4932" y="237"/>
                    <a:pt x="4678" y="1"/>
                    <a:pt x="435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1456;p34">
              <a:extLst>
                <a:ext uri="{FF2B5EF4-FFF2-40B4-BE49-F238E27FC236}">
                  <a16:creationId xmlns:a16="http://schemas.microsoft.com/office/drawing/2014/main" id="{5DB9F7FF-13FE-4D1C-8B1C-6AB94F495169}"/>
                </a:ext>
              </a:extLst>
            </p:cNvPr>
            <p:cNvSpPr/>
            <p:nvPr/>
          </p:nvSpPr>
          <p:spPr>
            <a:xfrm>
              <a:off x="1444625" y="519700"/>
              <a:ext cx="1507125" cy="155325"/>
            </a:xfrm>
            <a:custGeom>
              <a:avLst/>
              <a:gdLst/>
              <a:ahLst/>
              <a:cxnLst/>
              <a:rect l="l" t="t" r="r" b="b"/>
              <a:pathLst>
                <a:path w="60285" h="6213" extrusionOk="0">
                  <a:moveTo>
                    <a:pt x="52268" y="0"/>
                  </a:moveTo>
                  <a:lnTo>
                    <a:pt x="7055" y="2672"/>
                  </a:lnTo>
                  <a:lnTo>
                    <a:pt x="5585" y="4329"/>
                  </a:lnTo>
                  <a:lnTo>
                    <a:pt x="0" y="4877"/>
                  </a:lnTo>
                  <a:lnTo>
                    <a:pt x="81" y="6213"/>
                  </a:lnTo>
                  <a:lnTo>
                    <a:pt x="60284" y="2646"/>
                  </a:lnTo>
                  <a:lnTo>
                    <a:pt x="60191" y="1162"/>
                  </a:lnTo>
                  <a:lnTo>
                    <a:pt x="53978" y="1523"/>
                  </a:lnTo>
                  <a:lnTo>
                    <a:pt x="52268"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1457;p34">
              <a:extLst>
                <a:ext uri="{FF2B5EF4-FFF2-40B4-BE49-F238E27FC236}">
                  <a16:creationId xmlns:a16="http://schemas.microsoft.com/office/drawing/2014/main" id="{CF98B20C-6C40-4A93-B24D-628F9A39BA95}"/>
                </a:ext>
              </a:extLst>
            </p:cNvPr>
            <p:cNvSpPr/>
            <p:nvPr/>
          </p:nvSpPr>
          <p:spPr>
            <a:xfrm>
              <a:off x="1444625" y="519700"/>
              <a:ext cx="1507125" cy="155325"/>
            </a:xfrm>
            <a:custGeom>
              <a:avLst/>
              <a:gdLst/>
              <a:ahLst/>
              <a:cxnLst/>
              <a:rect l="l" t="t" r="r" b="b"/>
              <a:pathLst>
                <a:path w="60285" h="6213" extrusionOk="0">
                  <a:moveTo>
                    <a:pt x="52268" y="0"/>
                  </a:moveTo>
                  <a:lnTo>
                    <a:pt x="7055" y="2672"/>
                  </a:lnTo>
                  <a:lnTo>
                    <a:pt x="5585" y="4329"/>
                  </a:lnTo>
                  <a:lnTo>
                    <a:pt x="0" y="4877"/>
                  </a:lnTo>
                  <a:lnTo>
                    <a:pt x="81" y="6213"/>
                  </a:lnTo>
                  <a:lnTo>
                    <a:pt x="60284" y="2646"/>
                  </a:lnTo>
                  <a:lnTo>
                    <a:pt x="60191" y="1162"/>
                  </a:lnTo>
                  <a:lnTo>
                    <a:pt x="53978" y="1523"/>
                  </a:lnTo>
                  <a:lnTo>
                    <a:pt x="52268"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1458;p34">
              <a:extLst>
                <a:ext uri="{FF2B5EF4-FFF2-40B4-BE49-F238E27FC236}">
                  <a16:creationId xmlns:a16="http://schemas.microsoft.com/office/drawing/2014/main" id="{58906FB7-6E87-4622-BC3B-AFB8562F855E}"/>
                </a:ext>
              </a:extLst>
            </p:cNvPr>
            <p:cNvSpPr/>
            <p:nvPr/>
          </p:nvSpPr>
          <p:spPr>
            <a:xfrm>
              <a:off x="1707150" y="653975"/>
              <a:ext cx="83200" cy="59125"/>
            </a:xfrm>
            <a:custGeom>
              <a:avLst/>
              <a:gdLst/>
              <a:ahLst/>
              <a:cxnLst/>
              <a:rect l="l" t="t" r="r" b="b"/>
              <a:pathLst>
                <a:path w="3328" h="2365" extrusionOk="0">
                  <a:moveTo>
                    <a:pt x="3194" y="0"/>
                  </a:moveTo>
                  <a:lnTo>
                    <a:pt x="1" y="187"/>
                  </a:lnTo>
                  <a:lnTo>
                    <a:pt x="121" y="2365"/>
                  </a:lnTo>
                  <a:lnTo>
                    <a:pt x="3328" y="2178"/>
                  </a:lnTo>
                  <a:lnTo>
                    <a:pt x="3194"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1459;p34">
              <a:extLst>
                <a:ext uri="{FF2B5EF4-FFF2-40B4-BE49-F238E27FC236}">
                  <a16:creationId xmlns:a16="http://schemas.microsoft.com/office/drawing/2014/main" id="{6F85E4D0-1BB0-4084-8A63-F39128311D11}"/>
                </a:ext>
              </a:extLst>
            </p:cNvPr>
            <p:cNvSpPr/>
            <p:nvPr/>
          </p:nvSpPr>
          <p:spPr>
            <a:xfrm>
              <a:off x="1730550" y="705750"/>
              <a:ext cx="41425" cy="49825"/>
            </a:xfrm>
            <a:custGeom>
              <a:avLst/>
              <a:gdLst/>
              <a:ahLst/>
              <a:cxnLst/>
              <a:rect l="l" t="t" r="r" b="b"/>
              <a:pathLst>
                <a:path w="1657" h="1993" extrusionOk="0">
                  <a:moveTo>
                    <a:pt x="1563" y="0"/>
                  </a:moveTo>
                  <a:lnTo>
                    <a:pt x="0" y="94"/>
                  </a:lnTo>
                  <a:lnTo>
                    <a:pt x="67" y="1256"/>
                  </a:lnTo>
                  <a:cubicBezTo>
                    <a:pt x="93" y="1680"/>
                    <a:pt x="439" y="1992"/>
                    <a:pt x="846" y="1992"/>
                  </a:cubicBezTo>
                  <a:cubicBezTo>
                    <a:pt x="862" y="1992"/>
                    <a:pt x="879" y="1992"/>
                    <a:pt x="895" y="1991"/>
                  </a:cubicBezTo>
                  <a:cubicBezTo>
                    <a:pt x="1323" y="1964"/>
                    <a:pt x="1657" y="1603"/>
                    <a:pt x="1630" y="1162"/>
                  </a:cubicBezTo>
                  <a:lnTo>
                    <a:pt x="1563"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1460;p34">
              <a:extLst>
                <a:ext uri="{FF2B5EF4-FFF2-40B4-BE49-F238E27FC236}">
                  <a16:creationId xmlns:a16="http://schemas.microsoft.com/office/drawing/2014/main" id="{D49CAA42-AAE1-471B-969A-EFA792C7A1A3}"/>
                </a:ext>
              </a:extLst>
            </p:cNvPr>
            <p:cNvSpPr/>
            <p:nvPr/>
          </p:nvSpPr>
          <p:spPr>
            <a:xfrm>
              <a:off x="2136050" y="727700"/>
              <a:ext cx="121700" cy="103075"/>
            </a:xfrm>
            <a:custGeom>
              <a:avLst/>
              <a:gdLst/>
              <a:ahLst/>
              <a:cxnLst/>
              <a:rect l="l" t="t" r="r" b="b"/>
              <a:pathLst>
                <a:path w="4868" h="4123" extrusionOk="0">
                  <a:moveTo>
                    <a:pt x="2741" y="0"/>
                  </a:moveTo>
                  <a:cubicBezTo>
                    <a:pt x="2701" y="0"/>
                    <a:pt x="2660" y="1"/>
                    <a:pt x="2619" y="4"/>
                  </a:cubicBezTo>
                  <a:cubicBezTo>
                    <a:pt x="788" y="111"/>
                    <a:pt x="0" y="2382"/>
                    <a:pt x="1363" y="3598"/>
                  </a:cubicBezTo>
                  <a:cubicBezTo>
                    <a:pt x="1773" y="3960"/>
                    <a:pt x="2254" y="4122"/>
                    <a:pt x="2723" y="4122"/>
                  </a:cubicBezTo>
                  <a:cubicBezTo>
                    <a:pt x="3827" y="4122"/>
                    <a:pt x="4868" y="3226"/>
                    <a:pt x="4783" y="1941"/>
                  </a:cubicBezTo>
                  <a:cubicBezTo>
                    <a:pt x="4719" y="847"/>
                    <a:pt x="3823" y="0"/>
                    <a:pt x="2741" y="0"/>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1461;p34">
              <a:extLst>
                <a:ext uri="{FF2B5EF4-FFF2-40B4-BE49-F238E27FC236}">
                  <a16:creationId xmlns:a16="http://schemas.microsoft.com/office/drawing/2014/main" id="{A33C2370-97E0-435E-948B-FA4C6C6DCE72}"/>
                </a:ext>
              </a:extLst>
            </p:cNvPr>
            <p:cNvSpPr/>
            <p:nvPr/>
          </p:nvSpPr>
          <p:spPr>
            <a:xfrm>
              <a:off x="2148400" y="737075"/>
              <a:ext cx="99525" cy="84200"/>
            </a:xfrm>
            <a:custGeom>
              <a:avLst/>
              <a:gdLst/>
              <a:ahLst/>
              <a:cxnLst/>
              <a:rect l="l" t="t" r="r" b="b"/>
              <a:pathLst>
                <a:path w="3981" h="3368" extrusionOk="0">
                  <a:moveTo>
                    <a:pt x="2237" y="0"/>
                  </a:moveTo>
                  <a:cubicBezTo>
                    <a:pt x="2205" y="0"/>
                    <a:pt x="2171" y="1"/>
                    <a:pt x="2138" y="3"/>
                  </a:cubicBezTo>
                  <a:cubicBezTo>
                    <a:pt x="642" y="96"/>
                    <a:pt x="1" y="1954"/>
                    <a:pt x="1123" y="2942"/>
                  </a:cubicBezTo>
                  <a:cubicBezTo>
                    <a:pt x="1456" y="3236"/>
                    <a:pt x="1847" y="3367"/>
                    <a:pt x="2228" y="3367"/>
                  </a:cubicBezTo>
                  <a:cubicBezTo>
                    <a:pt x="3129" y="3367"/>
                    <a:pt x="3981" y="2635"/>
                    <a:pt x="3915" y="1593"/>
                  </a:cubicBezTo>
                  <a:cubicBezTo>
                    <a:pt x="3864" y="691"/>
                    <a:pt x="3129" y="0"/>
                    <a:pt x="2237"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1462;p34">
              <a:extLst>
                <a:ext uri="{FF2B5EF4-FFF2-40B4-BE49-F238E27FC236}">
                  <a16:creationId xmlns:a16="http://schemas.microsoft.com/office/drawing/2014/main" id="{F01B5615-2FA9-4B49-8DAF-37E285ACE63B}"/>
                </a:ext>
              </a:extLst>
            </p:cNvPr>
            <p:cNvSpPr/>
            <p:nvPr/>
          </p:nvSpPr>
          <p:spPr>
            <a:xfrm>
              <a:off x="2279675" y="697675"/>
              <a:ext cx="38225" cy="32475"/>
            </a:xfrm>
            <a:custGeom>
              <a:avLst/>
              <a:gdLst/>
              <a:ahLst/>
              <a:cxnLst/>
              <a:rect l="l" t="t" r="r" b="b"/>
              <a:pathLst>
                <a:path w="1529" h="1299" extrusionOk="0">
                  <a:moveTo>
                    <a:pt x="863" y="1"/>
                  </a:moveTo>
                  <a:cubicBezTo>
                    <a:pt x="847" y="1"/>
                    <a:pt x="831" y="1"/>
                    <a:pt x="815" y="2"/>
                  </a:cubicBezTo>
                  <a:cubicBezTo>
                    <a:pt x="241" y="29"/>
                    <a:pt x="0" y="751"/>
                    <a:pt x="428" y="1138"/>
                  </a:cubicBezTo>
                  <a:cubicBezTo>
                    <a:pt x="554" y="1249"/>
                    <a:pt x="703" y="1299"/>
                    <a:pt x="850" y="1299"/>
                  </a:cubicBezTo>
                  <a:cubicBezTo>
                    <a:pt x="1197" y="1299"/>
                    <a:pt x="1529" y="1017"/>
                    <a:pt x="1510" y="604"/>
                  </a:cubicBezTo>
                  <a:cubicBezTo>
                    <a:pt x="1485" y="272"/>
                    <a:pt x="1203" y="1"/>
                    <a:pt x="86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1463;p34">
              <a:extLst>
                <a:ext uri="{FF2B5EF4-FFF2-40B4-BE49-F238E27FC236}">
                  <a16:creationId xmlns:a16="http://schemas.microsoft.com/office/drawing/2014/main" id="{1B790038-466B-454E-94B5-2D99DCB39F4A}"/>
                </a:ext>
              </a:extLst>
            </p:cNvPr>
            <p:cNvSpPr/>
            <p:nvPr/>
          </p:nvSpPr>
          <p:spPr>
            <a:xfrm>
              <a:off x="1971700" y="619750"/>
              <a:ext cx="448275" cy="26775"/>
            </a:xfrm>
            <a:custGeom>
              <a:avLst/>
              <a:gdLst/>
              <a:ahLst/>
              <a:cxnLst/>
              <a:rect l="l" t="t" r="r" b="b"/>
              <a:pathLst>
                <a:path w="17931" h="1071" extrusionOk="0">
                  <a:moveTo>
                    <a:pt x="17831" y="1"/>
                  </a:moveTo>
                  <a:cubicBezTo>
                    <a:pt x="17185" y="1"/>
                    <a:pt x="13462" y="180"/>
                    <a:pt x="8966" y="447"/>
                  </a:cubicBezTo>
                  <a:cubicBezTo>
                    <a:pt x="4009" y="741"/>
                    <a:pt x="1" y="1008"/>
                    <a:pt x="1" y="1062"/>
                  </a:cubicBezTo>
                  <a:cubicBezTo>
                    <a:pt x="2" y="1068"/>
                    <a:pt x="51" y="1070"/>
                    <a:pt x="144" y="1070"/>
                  </a:cubicBezTo>
                  <a:cubicBezTo>
                    <a:pt x="899" y="1070"/>
                    <a:pt x="4563" y="883"/>
                    <a:pt x="8979" y="621"/>
                  </a:cubicBezTo>
                  <a:cubicBezTo>
                    <a:pt x="13923" y="327"/>
                    <a:pt x="17931" y="60"/>
                    <a:pt x="17931" y="6"/>
                  </a:cubicBezTo>
                  <a:cubicBezTo>
                    <a:pt x="17930" y="3"/>
                    <a:pt x="17896" y="1"/>
                    <a:pt x="17831"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1464;p34">
              <a:extLst>
                <a:ext uri="{FF2B5EF4-FFF2-40B4-BE49-F238E27FC236}">
                  <a16:creationId xmlns:a16="http://schemas.microsoft.com/office/drawing/2014/main" id="{588DE294-B3A4-47A3-AC2A-641891B858E3}"/>
                </a:ext>
              </a:extLst>
            </p:cNvPr>
            <p:cNvSpPr/>
            <p:nvPr/>
          </p:nvSpPr>
          <p:spPr>
            <a:xfrm>
              <a:off x="1704150" y="656725"/>
              <a:ext cx="88200" cy="6800"/>
            </a:xfrm>
            <a:custGeom>
              <a:avLst/>
              <a:gdLst/>
              <a:ahLst/>
              <a:cxnLst/>
              <a:rect l="l" t="t" r="r" b="b"/>
              <a:pathLst>
                <a:path w="3528" h="272" extrusionOk="0">
                  <a:moveTo>
                    <a:pt x="3187" y="0"/>
                  </a:moveTo>
                  <a:cubicBezTo>
                    <a:pt x="2864" y="0"/>
                    <a:pt x="2342" y="18"/>
                    <a:pt x="1751" y="50"/>
                  </a:cubicBezTo>
                  <a:cubicBezTo>
                    <a:pt x="789" y="104"/>
                    <a:pt x="1" y="197"/>
                    <a:pt x="1" y="238"/>
                  </a:cubicBezTo>
                  <a:cubicBezTo>
                    <a:pt x="1" y="261"/>
                    <a:pt x="152" y="272"/>
                    <a:pt x="405" y="272"/>
                  </a:cubicBezTo>
                  <a:cubicBezTo>
                    <a:pt x="728" y="272"/>
                    <a:pt x="1217" y="254"/>
                    <a:pt x="1764" y="224"/>
                  </a:cubicBezTo>
                  <a:cubicBezTo>
                    <a:pt x="2740" y="157"/>
                    <a:pt x="3528" y="77"/>
                    <a:pt x="3528" y="24"/>
                  </a:cubicBezTo>
                  <a:cubicBezTo>
                    <a:pt x="3523" y="8"/>
                    <a:pt x="3397" y="0"/>
                    <a:pt x="3187"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465;p34">
              <a:extLst>
                <a:ext uri="{FF2B5EF4-FFF2-40B4-BE49-F238E27FC236}">
                  <a16:creationId xmlns:a16="http://schemas.microsoft.com/office/drawing/2014/main" id="{3808C8E7-49D6-407E-AA39-0F5B801C1CD4}"/>
                </a:ext>
              </a:extLst>
            </p:cNvPr>
            <p:cNvSpPr/>
            <p:nvPr/>
          </p:nvSpPr>
          <p:spPr>
            <a:xfrm>
              <a:off x="2582625" y="604850"/>
              <a:ext cx="89550" cy="6725"/>
            </a:xfrm>
            <a:custGeom>
              <a:avLst/>
              <a:gdLst/>
              <a:ahLst/>
              <a:cxnLst/>
              <a:rect l="l" t="t" r="r" b="b"/>
              <a:pathLst>
                <a:path w="3582" h="269" extrusionOk="0">
                  <a:moveTo>
                    <a:pt x="3174" y="0"/>
                  </a:moveTo>
                  <a:cubicBezTo>
                    <a:pt x="2846" y="0"/>
                    <a:pt x="2348" y="17"/>
                    <a:pt x="1791" y="55"/>
                  </a:cubicBezTo>
                  <a:cubicBezTo>
                    <a:pt x="802" y="108"/>
                    <a:pt x="0" y="188"/>
                    <a:pt x="14" y="242"/>
                  </a:cubicBezTo>
                  <a:cubicBezTo>
                    <a:pt x="14" y="259"/>
                    <a:pt x="167" y="269"/>
                    <a:pt x="421" y="269"/>
                  </a:cubicBezTo>
                  <a:cubicBezTo>
                    <a:pt x="749" y="269"/>
                    <a:pt x="1247" y="253"/>
                    <a:pt x="1804" y="215"/>
                  </a:cubicBezTo>
                  <a:cubicBezTo>
                    <a:pt x="2793" y="161"/>
                    <a:pt x="3581" y="81"/>
                    <a:pt x="3581" y="28"/>
                  </a:cubicBezTo>
                  <a:cubicBezTo>
                    <a:pt x="3581" y="10"/>
                    <a:pt x="3428" y="0"/>
                    <a:pt x="3174"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466;p34">
              <a:extLst>
                <a:ext uri="{FF2B5EF4-FFF2-40B4-BE49-F238E27FC236}">
                  <a16:creationId xmlns:a16="http://schemas.microsoft.com/office/drawing/2014/main" id="{9CCACF68-750B-45D5-980C-31600F25BB11}"/>
                </a:ext>
              </a:extLst>
            </p:cNvPr>
            <p:cNvSpPr/>
            <p:nvPr/>
          </p:nvSpPr>
          <p:spPr>
            <a:xfrm>
              <a:off x="1640350" y="569075"/>
              <a:ext cx="277275" cy="94275"/>
            </a:xfrm>
            <a:custGeom>
              <a:avLst/>
              <a:gdLst/>
              <a:ahLst/>
              <a:cxnLst/>
              <a:rect l="l" t="t" r="r" b="b"/>
              <a:pathLst>
                <a:path w="11091" h="3771" extrusionOk="0">
                  <a:moveTo>
                    <a:pt x="11089" y="1"/>
                  </a:moveTo>
                  <a:cubicBezTo>
                    <a:pt x="11079" y="1"/>
                    <a:pt x="11014" y="66"/>
                    <a:pt x="10917" y="176"/>
                  </a:cubicBezTo>
                  <a:lnTo>
                    <a:pt x="10435" y="644"/>
                  </a:lnTo>
                  <a:lnTo>
                    <a:pt x="10435" y="644"/>
                  </a:lnTo>
                  <a:cubicBezTo>
                    <a:pt x="9296" y="685"/>
                    <a:pt x="7166" y="791"/>
                    <a:pt x="4731" y="938"/>
                  </a:cubicBezTo>
                  <a:lnTo>
                    <a:pt x="856" y="1178"/>
                  </a:lnTo>
                  <a:lnTo>
                    <a:pt x="829" y="1178"/>
                  </a:lnTo>
                  <a:lnTo>
                    <a:pt x="816" y="1205"/>
                  </a:lnTo>
                  <a:lnTo>
                    <a:pt x="14" y="2274"/>
                  </a:lnTo>
                  <a:lnTo>
                    <a:pt x="1" y="2301"/>
                  </a:lnTo>
                  <a:cubicBezTo>
                    <a:pt x="41" y="2741"/>
                    <a:pt x="68" y="3102"/>
                    <a:pt x="94" y="3383"/>
                  </a:cubicBezTo>
                  <a:cubicBezTo>
                    <a:pt x="94" y="3516"/>
                    <a:pt x="121" y="3637"/>
                    <a:pt x="148" y="3770"/>
                  </a:cubicBezTo>
                  <a:cubicBezTo>
                    <a:pt x="161" y="3637"/>
                    <a:pt x="161" y="3516"/>
                    <a:pt x="148" y="3383"/>
                  </a:cubicBezTo>
                  <a:cubicBezTo>
                    <a:pt x="135" y="3107"/>
                    <a:pt x="122" y="2754"/>
                    <a:pt x="108" y="2323"/>
                  </a:cubicBezTo>
                  <a:lnTo>
                    <a:pt x="108" y="2323"/>
                  </a:lnTo>
                  <a:lnTo>
                    <a:pt x="903" y="1310"/>
                  </a:lnTo>
                  <a:lnTo>
                    <a:pt x="4731" y="1098"/>
                  </a:lnTo>
                  <a:cubicBezTo>
                    <a:pt x="7176" y="951"/>
                    <a:pt x="9313" y="804"/>
                    <a:pt x="10449" y="711"/>
                  </a:cubicBezTo>
                  <a:lnTo>
                    <a:pt x="10476" y="711"/>
                  </a:lnTo>
                  <a:lnTo>
                    <a:pt x="10943" y="190"/>
                  </a:lnTo>
                  <a:cubicBezTo>
                    <a:pt x="10997" y="136"/>
                    <a:pt x="11050" y="69"/>
                    <a:pt x="11090" y="3"/>
                  </a:cubicBezTo>
                  <a:cubicBezTo>
                    <a:pt x="11090" y="1"/>
                    <a:pt x="11090" y="1"/>
                    <a:pt x="11089"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467;p34">
              <a:extLst>
                <a:ext uri="{FF2B5EF4-FFF2-40B4-BE49-F238E27FC236}">
                  <a16:creationId xmlns:a16="http://schemas.microsoft.com/office/drawing/2014/main" id="{DD556FD9-903D-4A1F-A425-B4C7DAAFA046}"/>
                </a:ext>
              </a:extLst>
            </p:cNvPr>
            <p:cNvSpPr/>
            <p:nvPr/>
          </p:nvSpPr>
          <p:spPr>
            <a:xfrm>
              <a:off x="1958000" y="535725"/>
              <a:ext cx="466650" cy="80200"/>
            </a:xfrm>
            <a:custGeom>
              <a:avLst/>
              <a:gdLst/>
              <a:ahLst/>
              <a:cxnLst/>
              <a:rect l="l" t="t" r="r" b="b"/>
              <a:pathLst>
                <a:path w="18666" h="3208" extrusionOk="0">
                  <a:moveTo>
                    <a:pt x="18666" y="0"/>
                  </a:moveTo>
                  <a:cubicBezTo>
                    <a:pt x="18626" y="41"/>
                    <a:pt x="18586" y="94"/>
                    <a:pt x="18546" y="147"/>
                  </a:cubicBezTo>
                  <a:lnTo>
                    <a:pt x="18225" y="575"/>
                  </a:lnTo>
                  <a:lnTo>
                    <a:pt x="17055" y="2166"/>
                  </a:lnTo>
                  <a:lnTo>
                    <a:pt x="17055" y="2166"/>
                  </a:lnTo>
                  <a:cubicBezTo>
                    <a:pt x="15171" y="2259"/>
                    <a:pt x="12428" y="2406"/>
                    <a:pt x="9380" y="2592"/>
                  </a:cubicBezTo>
                  <a:cubicBezTo>
                    <a:pt x="6092" y="2792"/>
                    <a:pt x="3149" y="2978"/>
                    <a:pt x="1278" y="3099"/>
                  </a:cubicBezTo>
                  <a:lnTo>
                    <a:pt x="1278" y="3099"/>
                  </a:lnTo>
                  <a:lnTo>
                    <a:pt x="348" y="1724"/>
                  </a:lnTo>
                  <a:lnTo>
                    <a:pt x="94" y="1363"/>
                  </a:lnTo>
                  <a:cubicBezTo>
                    <a:pt x="68" y="1310"/>
                    <a:pt x="28" y="1270"/>
                    <a:pt x="1" y="1243"/>
                  </a:cubicBezTo>
                  <a:lnTo>
                    <a:pt x="1" y="1243"/>
                  </a:lnTo>
                  <a:cubicBezTo>
                    <a:pt x="14" y="1283"/>
                    <a:pt x="41" y="1337"/>
                    <a:pt x="68" y="1377"/>
                  </a:cubicBezTo>
                  <a:lnTo>
                    <a:pt x="308" y="1751"/>
                  </a:lnTo>
                  <a:lnTo>
                    <a:pt x="1217" y="3180"/>
                  </a:lnTo>
                  <a:lnTo>
                    <a:pt x="1230" y="3207"/>
                  </a:lnTo>
                  <a:lnTo>
                    <a:pt x="1257" y="3207"/>
                  </a:lnTo>
                  <a:cubicBezTo>
                    <a:pt x="3127" y="3113"/>
                    <a:pt x="6080" y="2953"/>
                    <a:pt x="9393" y="2753"/>
                  </a:cubicBezTo>
                  <a:cubicBezTo>
                    <a:pt x="12453" y="2579"/>
                    <a:pt x="15192" y="2405"/>
                    <a:pt x="17076" y="2272"/>
                  </a:cubicBezTo>
                  <a:lnTo>
                    <a:pt x="17103" y="2272"/>
                  </a:lnTo>
                  <a:lnTo>
                    <a:pt x="17116" y="2245"/>
                  </a:lnTo>
                  <a:lnTo>
                    <a:pt x="18278" y="615"/>
                  </a:lnTo>
                  <a:lnTo>
                    <a:pt x="18572" y="161"/>
                  </a:lnTo>
                  <a:cubicBezTo>
                    <a:pt x="18612" y="121"/>
                    <a:pt x="18652" y="54"/>
                    <a:pt x="18666"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468;p34">
              <a:extLst>
                <a:ext uri="{FF2B5EF4-FFF2-40B4-BE49-F238E27FC236}">
                  <a16:creationId xmlns:a16="http://schemas.microsoft.com/office/drawing/2014/main" id="{A9F8B7FD-5C90-4D97-A33D-CC7C8E9C3A15}"/>
                </a:ext>
              </a:extLst>
            </p:cNvPr>
            <p:cNvSpPr/>
            <p:nvPr/>
          </p:nvSpPr>
          <p:spPr>
            <a:xfrm>
              <a:off x="1622400" y="632525"/>
              <a:ext cx="10775" cy="9250"/>
            </a:xfrm>
            <a:custGeom>
              <a:avLst/>
              <a:gdLst/>
              <a:ahLst/>
              <a:cxnLst/>
              <a:rect l="l" t="t" r="r" b="b"/>
              <a:pathLst>
                <a:path w="431" h="370" extrusionOk="0">
                  <a:moveTo>
                    <a:pt x="224" y="0"/>
                  </a:moveTo>
                  <a:cubicBezTo>
                    <a:pt x="215" y="0"/>
                    <a:pt x="207" y="1"/>
                    <a:pt x="198" y="3"/>
                  </a:cubicBezTo>
                  <a:cubicBezTo>
                    <a:pt x="104" y="3"/>
                    <a:pt x="78" y="70"/>
                    <a:pt x="104" y="83"/>
                  </a:cubicBezTo>
                  <a:cubicBezTo>
                    <a:pt x="118" y="110"/>
                    <a:pt x="144" y="83"/>
                    <a:pt x="184" y="123"/>
                  </a:cubicBezTo>
                  <a:cubicBezTo>
                    <a:pt x="224" y="150"/>
                    <a:pt x="238" y="163"/>
                    <a:pt x="211" y="190"/>
                  </a:cubicBezTo>
                  <a:cubicBezTo>
                    <a:pt x="199" y="208"/>
                    <a:pt x="187" y="215"/>
                    <a:pt x="175" y="215"/>
                  </a:cubicBezTo>
                  <a:cubicBezTo>
                    <a:pt x="160" y="215"/>
                    <a:pt x="146" y="205"/>
                    <a:pt x="131" y="190"/>
                  </a:cubicBezTo>
                  <a:cubicBezTo>
                    <a:pt x="104" y="163"/>
                    <a:pt x="91" y="123"/>
                    <a:pt x="78" y="110"/>
                  </a:cubicBezTo>
                  <a:cubicBezTo>
                    <a:pt x="76" y="109"/>
                    <a:pt x="74" y="108"/>
                    <a:pt x="72" y="108"/>
                  </a:cubicBezTo>
                  <a:cubicBezTo>
                    <a:pt x="51" y="108"/>
                    <a:pt x="0" y="160"/>
                    <a:pt x="24" y="244"/>
                  </a:cubicBezTo>
                  <a:cubicBezTo>
                    <a:pt x="37" y="297"/>
                    <a:pt x="91" y="350"/>
                    <a:pt x="144" y="364"/>
                  </a:cubicBezTo>
                  <a:cubicBezTo>
                    <a:pt x="161" y="368"/>
                    <a:pt x="176" y="369"/>
                    <a:pt x="191" y="369"/>
                  </a:cubicBezTo>
                  <a:cubicBezTo>
                    <a:pt x="339" y="369"/>
                    <a:pt x="431" y="203"/>
                    <a:pt x="358" y="70"/>
                  </a:cubicBezTo>
                  <a:cubicBezTo>
                    <a:pt x="323" y="35"/>
                    <a:pt x="279" y="0"/>
                    <a:pt x="224"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469;p34">
              <a:extLst>
                <a:ext uri="{FF2B5EF4-FFF2-40B4-BE49-F238E27FC236}">
                  <a16:creationId xmlns:a16="http://schemas.microsoft.com/office/drawing/2014/main" id="{545299B3-6997-4979-836E-5E22219B662E}"/>
                </a:ext>
              </a:extLst>
            </p:cNvPr>
            <p:cNvSpPr/>
            <p:nvPr/>
          </p:nvSpPr>
          <p:spPr>
            <a:xfrm>
              <a:off x="1623400" y="649550"/>
              <a:ext cx="11050" cy="9350"/>
            </a:xfrm>
            <a:custGeom>
              <a:avLst/>
              <a:gdLst/>
              <a:ahLst/>
              <a:cxnLst/>
              <a:rect l="l" t="t" r="r" b="b"/>
              <a:pathLst>
                <a:path w="442" h="374" extrusionOk="0">
                  <a:moveTo>
                    <a:pt x="231" y="0"/>
                  </a:moveTo>
                  <a:cubicBezTo>
                    <a:pt x="220" y="0"/>
                    <a:pt x="209" y="1"/>
                    <a:pt x="198" y="3"/>
                  </a:cubicBezTo>
                  <a:cubicBezTo>
                    <a:pt x="104" y="3"/>
                    <a:pt x="78" y="70"/>
                    <a:pt x="104" y="84"/>
                  </a:cubicBezTo>
                  <a:cubicBezTo>
                    <a:pt x="118" y="97"/>
                    <a:pt x="144" y="84"/>
                    <a:pt x="184" y="110"/>
                  </a:cubicBezTo>
                  <a:cubicBezTo>
                    <a:pt x="225" y="137"/>
                    <a:pt x="238" y="164"/>
                    <a:pt x="211" y="190"/>
                  </a:cubicBezTo>
                  <a:cubicBezTo>
                    <a:pt x="198" y="204"/>
                    <a:pt x="184" y="211"/>
                    <a:pt x="171" y="211"/>
                  </a:cubicBezTo>
                  <a:cubicBezTo>
                    <a:pt x="158" y="211"/>
                    <a:pt x="144" y="204"/>
                    <a:pt x="131" y="190"/>
                  </a:cubicBezTo>
                  <a:cubicBezTo>
                    <a:pt x="104" y="164"/>
                    <a:pt x="91" y="124"/>
                    <a:pt x="78" y="110"/>
                  </a:cubicBezTo>
                  <a:cubicBezTo>
                    <a:pt x="76" y="109"/>
                    <a:pt x="74" y="108"/>
                    <a:pt x="71" y="108"/>
                  </a:cubicBezTo>
                  <a:cubicBezTo>
                    <a:pt x="49" y="108"/>
                    <a:pt x="1" y="150"/>
                    <a:pt x="24" y="244"/>
                  </a:cubicBezTo>
                  <a:cubicBezTo>
                    <a:pt x="38" y="297"/>
                    <a:pt x="78" y="351"/>
                    <a:pt x="131" y="364"/>
                  </a:cubicBezTo>
                  <a:cubicBezTo>
                    <a:pt x="151" y="370"/>
                    <a:pt x="170" y="373"/>
                    <a:pt x="189" y="373"/>
                  </a:cubicBezTo>
                  <a:cubicBezTo>
                    <a:pt x="335" y="373"/>
                    <a:pt x="441" y="201"/>
                    <a:pt x="358" y="70"/>
                  </a:cubicBezTo>
                  <a:cubicBezTo>
                    <a:pt x="325" y="26"/>
                    <a:pt x="283" y="0"/>
                    <a:pt x="231"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470;p34">
              <a:extLst>
                <a:ext uri="{FF2B5EF4-FFF2-40B4-BE49-F238E27FC236}">
                  <a16:creationId xmlns:a16="http://schemas.microsoft.com/office/drawing/2014/main" id="{F6DB7D2B-869F-4D68-9D2B-47ADAD4AAE95}"/>
                </a:ext>
              </a:extLst>
            </p:cNvPr>
            <p:cNvSpPr/>
            <p:nvPr/>
          </p:nvSpPr>
          <p:spPr>
            <a:xfrm>
              <a:off x="1582575" y="628925"/>
              <a:ext cx="5375" cy="38750"/>
            </a:xfrm>
            <a:custGeom>
              <a:avLst/>
              <a:gdLst/>
              <a:ahLst/>
              <a:cxnLst/>
              <a:rect l="l" t="t" r="r" b="b"/>
              <a:pathLst>
                <a:path w="215" h="1550" extrusionOk="0">
                  <a:moveTo>
                    <a:pt x="54" y="0"/>
                  </a:moveTo>
                  <a:cubicBezTo>
                    <a:pt x="27" y="0"/>
                    <a:pt x="0" y="347"/>
                    <a:pt x="27" y="775"/>
                  </a:cubicBezTo>
                  <a:cubicBezTo>
                    <a:pt x="54" y="1216"/>
                    <a:pt x="107" y="1550"/>
                    <a:pt x="147" y="1550"/>
                  </a:cubicBezTo>
                  <a:cubicBezTo>
                    <a:pt x="201" y="1550"/>
                    <a:pt x="214" y="1203"/>
                    <a:pt x="187" y="762"/>
                  </a:cubicBezTo>
                  <a:cubicBezTo>
                    <a:pt x="161" y="334"/>
                    <a:pt x="94" y="0"/>
                    <a:pt x="54"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471;p34">
              <a:extLst>
                <a:ext uri="{FF2B5EF4-FFF2-40B4-BE49-F238E27FC236}">
                  <a16:creationId xmlns:a16="http://schemas.microsoft.com/office/drawing/2014/main" id="{9B9BC901-E6A9-4831-800E-7ECE45992C56}"/>
                </a:ext>
              </a:extLst>
            </p:cNvPr>
            <p:cNvSpPr/>
            <p:nvPr/>
          </p:nvSpPr>
          <p:spPr>
            <a:xfrm>
              <a:off x="1461325" y="640950"/>
              <a:ext cx="5375" cy="31750"/>
            </a:xfrm>
            <a:custGeom>
              <a:avLst/>
              <a:gdLst/>
              <a:ahLst/>
              <a:cxnLst/>
              <a:rect l="l" t="t" r="r" b="b"/>
              <a:pathLst>
                <a:path w="215" h="1270" extrusionOk="0">
                  <a:moveTo>
                    <a:pt x="67" y="0"/>
                  </a:moveTo>
                  <a:cubicBezTo>
                    <a:pt x="27" y="0"/>
                    <a:pt x="0" y="294"/>
                    <a:pt x="27" y="641"/>
                  </a:cubicBezTo>
                  <a:cubicBezTo>
                    <a:pt x="41" y="989"/>
                    <a:pt x="94" y="1269"/>
                    <a:pt x="147" y="1269"/>
                  </a:cubicBezTo>
                  <a:cubicBezTo>
                    <a:pt x="188" y="1269"/>
                    <a:pt x="214" y="975"/>
                    <a:pt x="188" y="628"/>
                  </a:cubicBezTo>
                  <a:cubicBezTo>
                    <a:pt x="174" y="281"/>
                    <a:pt x="121" y="0"/>
                    <a:pt x="67"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472;p34">
              <a:extLst>
                <a:ext uri="{FF2B5EF4-FFF2-40B4-BE49-F238E27FC236}">
                  <a16:creationId xmlns:a16="http://schemas.microsoft.com/office/drawing/2014/main" id="{85BFF7FF-2275-4167-92C5-3609E6A23E37}"/>
                </a:ext>
              </a:extLst>
            </p:cNvPr>
            <p:cNvSpPr/>
            <p:nvPr/>
          </p:nvSpPr>
          <p:spPr>
            <a:xfrm>
              <a:off x="2467400" y="535050"/>
              <a:ext cx="283250" cy="62500"/>
            </a:xfrm>
            <a:custGeom>
              <a:avLst/>
              <a:gdLst/>
              <a:ahLst/>
              <a:cxnLst/>
              <a:rect l="l" t="t" r="r" b="b"/>
              <a:pathLst>
                <a:path w="11330" h="2500" extrusionOk="0">
                  <a:moveTo>
                    <a:pt x="10301" y="1"/>
                  </a:moveTo>
                  <a:lnTo>
                    <a:pt x="6440" y="214"/>
                  </a:lnTo>
                  <a:cubicBezTo>
                    <a:pt x="4001" y="361"/>
                    <a:pt x="1868" y="508"/>
                    <a:pt x="730" y="588"/>
                  </a:cubicBezTo>
                  <a:lnTo>
                    <a:pt x="730" y="588"/>
                  </a:lnTo>
                  <a:lnTo>
                    <a:pt x="200" y="188"/>
                  </a:lnTo>
                  <a:cubicBezTo>
                    <a:pt x="134" y="121"/>
                    <a:pt x="67" y="81"/>
                    <a:pt x="0" y="41"/>
                  </a:cubicBezTo>
                  <a:lnTo>
                    <a:pt x="0" y="41"/>
                  </a:lnTo>
                  <a:cubicBezTo>
                    <a:pt x="53" y="108"/>
                    <a:pt x="107" y="161"/>
                    <a:pt x="174" y="214"/>
                  </a:cubicBezTo>
                  <a:lnTo>
                    <a:pt x="708" y="669"/>
                  </a:lnTo>
                  <a:lnTo>
                    <a:pt x="722" y="682"/>
                  </a:lnTo>
                  <a:lnTo>
                    <a:pt x="735" y="682"/>
                  </a:lnTo>
                  <a:cubicBezTo>
                    <a:pt x="1871" y="642"/>
                    <a:pt x="4008" y="535"/>
                    <a:pt x="6453" y="388"/>
                  </a:cubicBezTo>
                  <a:lnTo>
                    <a:pt x="10290" y="137"/>
                  </a:lnTo>
                  <a:lnTo>
                    <a:pt x="10290" y="137"/>
                  </a:lnTo>
                  <a:lnTo>
                    <a:pt x="11185" y="1058"/>
                  </a:lnTo>
                  <a:lnTo>
                    <a:pt x="11185" y="1058"/>
                  </a:lnTo>
                  <a:cubicBezTo>
                    <a:pt x="11211" y="1486"/>
                    <a:pt x="11250" y="1837"/>
                    <a:pt x="11263" y="2112"/>
                  </a:cubicBezTo>
                  <a:cubicBezTo>
                    <a:pt x="11276" y="2245"/>
                    <a:pt x="11290" y="2366"/>
                    <a:pt x="11317" y="2499"/>
                  </a:cubicBezTo>
                  <a:cubicBezTo>
                    <a:pt x="11330" y="2366"/>
                    <a:pt x="11330" y="2232"/>
                    <a:pt x="11317" y="2112"/>
                  </a:cubicBezTo>
                  <a:cubicBezTo>
                    <a:pt x="11303" y="1831"/>
                    <a:pt x="11290" y="1470"/>
                    <a:pt x="11276" y="1029"/>
                  </a:cubicBezTo>
                  <a:lnTo>
                    <a:pt x="11276" y="1016"/>
                  </a:lnTo>
                  <a:lnTo>
                    <a:pt x="11263" y="989"/>
                  </a:lnTo>
                  <a:lnTo>
                    <a:pt x="10355" y="27"/>
                  </a:lnTo>
                  <a:lnTo>
                    <a:pt x="10341"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473;p34">
              <a:extLst>
                <a:ext uri="{FF2B5EF4-FFF2-40B4-BE49-F238E27FC236}">
                  <a16:creationId xmlns:a16="http://schemas.microsoft.com/office/drawing/2014/main" id="{D134B4DE-E767-4889-AB4B-CBAB204093C4}"/>
                </a:ext>
              </a:extLst>
            </p:cNvPr>
            <p:cNvSpPr/>
            <p:nvPr/>
          </p:nvSpPr>
          <p:spPr>
            <a:xfrm>
              <a:off x="2757625" y="564775"/>
              <a:ext cx="10750" cy="9425"/>
            </a:xfrm>
            <a:custGeom>
              <a:avLst/>
              <a:gdLst/>
              <a:ahLst/>
              <a:cxnLst/>
              <a:rect l="l" t="t" r="r" b="b"/>
              <a:pathLst>
                <a:path w="430" h="377" extrusionOk="0">
                  <a:moveTo>
                    <a:pt x="215" y="1"/>
                  </a:moveTo>
                  <a:cubicBezTo>
                    <a:pt x="148" y="14"/>
                    <a:pt x="95" y="41"/>
                    <a:pt x="68" y="94"/>
                  </a:cubicBezTo>
                  <a:cubicBezTo>
                    <a:pt x="0" y="230"/>
                    <a:pt x="115" y="376"/>
                    <a:pt x="250" y="376"/>
                  </a:cubicBezTo>
                  <a:cubicBezTo>
                    <a:pt x="273" y="376"/>
                    <a:pt x="298" y="372"/>
                    <a:pt x="322" y="362"/>
                  </a:cubicBezTo>
                  <a:cubicBezTo>
                    <a:pt x="376" y="335"/>
                    <a:pt x="416" y="281"/>
                    <a:pt x="429" y="228"/>
                  </a:cubicBezTo>
                  <a:cubicBezTo>
                    <a:pt x="429" y="138"/>
                    <a:pt x="381" y="105"/>
                    <a:pt x="358" y="105"/>
                  </a:cubicBezTo>
                  <a:cubicBezTo>
                    <a:pt x="354" y="105"/>
                    <a:pt x="351" y="106"/>
                    <a:pt x="349" y="108"/>
                  </a:cubicBezTo>
                  <a:cubicBezTo>
                    <a:pt x="336" y="134"/>
                    <a:pt x="349" y="148"/>
                    <a:pt x="309" y="188"/>
                  </a:cubicBezTo>
                  <a:cubicBezTo>
                    <a:pt x="287" y="210"/>
                    <a:pt x="273" y="220"/>
                    <a:pt x="260" y="220"/>
                  </a:cubicBezTo>
                  <a:cubicBezTo>
                    <a:pt x="250" y="220"/>
                    <a:pt x="241" y="213"/>
                    <a:pt x="229" y="201"/>
                  </a:cubicBezTo>
                  <a:cubicBezTo>
                    <a:pt x="202" y="161"/>
                    <a:pt x="215" y="148"/>
                    <a:pt x="242" y="121"/>
                  </a:cubicBezTo>
                  <a:cubicBezTo>
                    <a:pt x="282" y="94"/>
                    <a:pt x="309" y="94"/>
                    <a:pt x="322" y="81"/>
                  </a:cubicBezTo>
                  <a:cubicBezTo>
                    <a:pt x="349" y="68"/>
                    <a:pt x="309" y="1"/>
                    <a:pt x="215"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474;p34">
              <a:extLst>
                <a:ext uri="{FF2B5EF4-FFF2-40B4-BE49-F238E27FC236}">
                  <a16:creationId xmlns:a16="http://schemas.microsoft.com/office/drawing/2014/main" id="{206001FA-47DD-4578-BB69-50B66B8D8D84}"/>
                </a:ext>
              </a:extLst>
            </p:cNvPr>
            <p:cNvSpPr/>
            <p:nvPr/>
          </p:nvSpPr>
          <p:spPr>
            <a:xfrm>
              <a:off x="2758900" y="582150"/>
              <a:ext cx="10475" cy="9400"/>
            </a:xfrm>
            <a:custGeom>
              <a:avLst/>
              <a:gdLst/>
              <a:ahLst/>
              <a:cxnLst/>
              <a:rect l="l" t="t" r="r" b="b"/>
              <a:pathLst>
                <a:path w="419" h="376" extrusionOk="0">
                  <a:moveTo>
                    <a:pt x="204" y="1"/>
                  </a:moveTo>
                  <a:cubicBezTo>
                    <a:pt x="138" y="1"/>
                    <a:pt x="84" y="41"/>
                    <a:pt x="57" y="94"/>
                  </a:cubicBezTo>
                  <a:cubicBezTo>
                    <a:pt x="1" y="230"/>
                    <a:pt x="108" y="376"/>
                    <a:pt x="239" y="376"/>
                  </a:cubicBezTo>
                  <a:cubicBezTo>
                    <a:pt x="263" y="376"/>
                    <a:pt x="287" y="371"/>
                    <a:pt x="311" y="361"/>
                  </a:cubicBezTo>
                  <a:cubicBezTo>
                    <a:pt x="365" y="335"/>
                    <a:pt x="405" y="281"/>
                    <a:pt x="418" y="214"/>
                  </a:cubicBezTo>
                  <a:cubicBezTo>
                    <a:pt x="418" y="140"/>
                    <a:pt x="376" y="99"/>
                    <a:pt x="352" y="99"/>
                  </a:cubicBezTo>
                  <a:cubicBezTo>
                    <a:pt x="346" y="99"/>
                    <a:pt x="341" y="102"/>
                    <a:pt x="338" y="107"/>
                  </a:cubicBezTo>
                  <a:cubicBezTo>
                    <a:pt x="325" y="107"/>
                    <a:pt x="338" y="161"/>
                    <a:pt x="298" y="188"/>
                  </a:cubicBezTo>
                  <a:cubicBezTo>
                    <a:pt x="276" y="202"/>
                    <a:pt x="262" y="213"/>
                    <a:pt x="249" y="213"/>
                  </a:cubicBezTo>
                  <a:cubicBezTo>
                    <a:pt x="239" y="213"/>
                    <a:pt x="230" y="206"/>
                    <a:pt x="218" y="188"/>
                  </a:cubicBezTo>
                  <a:cubicBezTo>
                    <a:pt x="191" y="161"/>
                    <a:pt x="204" y="134"/>
                    <a:pt x="231" y="107"/>
                  </a:cubicBezTo>
                  <a:cubicBezTo>
                    <a:pt x="271" y="81"/>
                    <a:pt x="298" y="81"/>
                    <a:pt x="311" y="67"/>
                  </a:cubicBezTo>
                  <a:cubicBezTo>
                    <a:pt x="338" y="67"/>
                    <a:pt x="298" y="1"/>
                    <a:pt x="204"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475;p34">
              <a:extLst>
                <a:ext uri="{FF2B5EF4-FFF2-40B4-BE49-F238E27FC236}">
                  <a16:creationId xmlns:a16="http://schemas.microsoft.com/office/drawing/2014/main" id="{9FFBEF2C-CB0E-4678-9F10-F8EC7FE7FE7F}"/>
                </a:ext>
              </a:extLst>
            </p:cNvPr>
            <p:cNvSpPr/>
            <p:nvPr/>
          </p:nvSpPr>
          <p:spPr>
            <a:xfrm>
              <a:off x="2804075" y="556100"/>
              <a:ext cx="5375" cy="38775"/>
            </a:xfrm>
            <a:custGeom>
              <a:avLst/>
              <a:gdLst/>
              <a:ahLst/>
              <a:cxnLst/>
              <a:rect l="l" t="t" r="r" b="b"/>
              <a:pathLst>
                <a:path w="215" h="1551" extrusionOk="0">
                  <a:moveTo>
                    <a:pt x="67" y="0"/>
                  </a:moveTo>
                  <a:cubicBezTo>
                    <a:pt x="14" y="0"/>
                    <a:pt x="1" y="348"/>
                    <a:pt x="27" y="789"/>
                  </a:cubicBezTo>
                  <a:cubicBezTo>
                    <a:pt x="54" y="1216"/>
                    <a:pt x="108" y="1550"/>
                    <a:pt x="148" y="1550"/>
                  </a:cubicBezTo>
                  <a:cubicBezTo>
                    <a:pt x="201" y="1550"/>
                    <a:pt x="214" y="1216"/>
                    <a:pt x="188" y="775"/>
                  </a:cubicBezTo>
                  <a:cubicBezTo>
                    <a:pt x="161" y="334"/>
                    <a:pt x="108" y="0"/>
                    <a:pt x="67"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476;p34">
              <a:extLst>
                <a:ext uri="{FF2B5EF4-FFF2-40B4-BE49-F238E27FC236}">
                  <a16:creationId xmlns:a16="http://schemas.microsoft.com/office/drawing/2014/main" id="{A02D21A4-149C-4ECF-A5FB-AB82A14DBB03}"/>
                </a:ext>
              </a:extLst>
            </p:cNvPr>
            <p:cNvSpPr/>
            <p:nvPr/>
          </p:nvSpPr>
          <p:spPr>
            <a:xfrm>
              <a:off x="2925325" y="554075"/>
              <a:ext cx="5375" cy="31450"/>
            </a:xfrm>
            <a:custGeom>
              <a:avLst/>
              <a:gdLst/>
              <a:ahLst/>
              <a:cxnLst/>
              <a:rect l="l" t="t" r="r" b="b"/>
              <a:pathLst>
                <a:path w="215" h="1258" extrusionOk="0">
                  <a:moveTo>
                    <a:pt x="71" y="1"/>
                  </a:moveTo>
                  <a:cubicBezTo>
                    <a:pt x="70" y="1"/>
                    <a:pt x="69" y="1"/>
                    <a:pt x="67" y="1"/>
                  </a:cubicBezTo>
                  <a:cubicBezTo>
                    <a:pt x="27" y="1"/>
                    <a:pt x="1" y="282"/>
                    <a:pt x="27" y="629"/>
                  </a:cubicBezTo>
                  <a:cubicBezTo>
                    <a:pt x="41" y="990"/>
                    <a:pt x="107" y="1257"/>
                    <a:pt x="148" y="1257"/>
                  </a:cubicBezTo>
                  <a:cubicBezTo>
                    <a:pt x="201" y="1257"/>
                    <a:pt x="214" y="977"/>
                    <a:pt x="201" y="629"/>
                  </a:cubicBezTo>
                  <a:cubicBezTo>
                    <a:pt x="175" y="289"/>
                    <a:pt x="123" y="1"/>
                    <a:pt x="71"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477;p34">
              <a:extLst>
                <a:ext uri="{FF2B5EF4-FFF2-40B4-BE49-F238E27FC236}">
                  <a16:creationId xmlns:a16="http://schemas.microsoft.com/office/drawing/2014/main" id="{BC1BCF76-93F0-41C9-9231-A2DBD7F1ECBB}"/>
                </a:ext>
              </a:extLst>
            </p:cNvPr>
            <p:cNvSpPr/>
            <p:nvPr/>
          </p:nvSpPr>
          <p:spPr>
            <a:xfrm>
              <a:off x="2007050" y="651100"/>
              <a:ext cx="19450" cy="17275"/>
            </a:xfrm>
            <a:custGeom>
              <a:avLst/>
              <a:gdLst/>
              <a:ahLst/>
              <a:cxnLst/>
              <a:rect l="l" t="t" r="r" b="b"/>
              <a:pathLst>
                <a:path w="778" h="691" extrusionOk="0">
                  <a:moveTo>
                    <a:pt x="380" y="0"/>
                  </a:moveTo>
                  <a:cubicBezTo>
                    <a:pt x="313" y="0"/>
                    <a:pt x="275" y="32"/>
                    <a:pt x="284" y="48"/>
                  </a:cubicBezTo>
                  <a:cubicBezTo>
                    <a:pt x="284" y="75"/>
                    <a:pt x="377" y="48"/>
                    <a:pt x="471" y="142"/>
                  </a:cubicBezTo>
                  <a:cubicBezTo>
                    <a:pt x="619" y="253"/>
                    <a:pt x="414" y="416"/>
                    <a:pt x="269" y="416"/>
                  </a:cubicBezTo>
                  <a:cubicBezTo>
                    <a:pt x="206" y="416"/>
                    <a:pt x="154" y="384"/>
                    <a:pt x="150" y="302"/>
                  </a:cubicBezTo>
                  <a:cubicBezTo>
                    <a:pt x="137" y="182"/>
                    <a:pt x="203" y="115"/>
                    <a:pt x="190" y="102"/>
                  </a:cubicBezTo>
                  <a:cubicBezTo>
                    <a:pt x="190" y="97"/>
                    <a:pt x="186" y="94"/>
                    <a:pt x="178" y="94"/>
                  </a:cubicBezTo>
                  <a:cubicBezTo>
                    <a:pt x="146" y="94"/>
                    <a:pt x="54" y="149"/>
                    <a:pt x="43" y="302"/>
                  </a:cubicBezTo>
                  <a:cubicBezTo>
                    <a:pt x="1" y="513"/>
                    <a:pt x="175" y="691"/>
                    <a:pt x="368" y="691"/>
                  </a:cubicBezTo>
                  <a:cubicBezTo>
                    <a:pt x="420" y="691"/>
                    <a:pt x="473" y="678"/>
                    <a:pt x="524" y="650"/>
                  </a:cubicBezTo>
                  <a:cubicBezTo>
                    <a:pt x="778" y="529"/>
                    <a:pt x="778" y="182"/>
                    <a:pt x="537" y="48"/>
                  </a:cubicBezTo>
                  <a:cubicBezTo>
                    <a:pt x="476" y="12"/>
                    <a:pt x="422" y="0"/>
                    <a:pt x="380"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478;p34">
              <a:extLst>
                <a:ext uri="{FF2B5EF4-FFF2-40B4-BE49-F238E27FC236}">
                  <a16:creationId xmlns:a16="http://schemas.microsoft.com/office/drawing/2014/main" id="{25079E7E-461E-41DD-8E46-39E4EBA064DB}"/>
                </a:ext>
              </a:extLst>
            </p:cNvPr>
            <p:cNvSpPr/>
            <p:nvPr/>
          </p:nvSpPr>
          <p:spPr>
            <a:xfrm>
              <a:off x="2190475" y="640400"/>
              <a:ext cx="19400" cy="16975"/>
            </a:xfrm>
            <a:custGeom>
              <a:avLst/>
              <a:gdLst/>
              <a:ahLst/>
              <a:cxnLst/>
              <a:rect l="l" t="t" r="r" b="b"/>
              <a:pathLst>
                <a:path w="776" h="679" extrusionOk="0">
                  <a:moveTo>
                    <a:pt x="365" y="1"/>
                  </a:moveTo>
                  <a:cubicBezTo>
                    <a:pt x="297" y="1"/>
                    <a:pt x="260" y="32"/>
                    <a:pt x="268" y="49"/>
                  </a:cubicBezTo>
                  <a:cubicBezTo>
                    <a:pt x="268" y="76"/>
                    <a:pt x="362" y="62"/>
                    <a:pt x="455" y="142"/>
                  </a:cubicBezTo>
                  <a:cubicBezTo>
                    <a:pt x="613" y="254"/>
                    <a:pt x="397" y="416"/>
                    <a:pt x="251" y="416"/>
                  </a:cubicBezTo>
                  <a:cubicBezTo>
                    <a:pt x="186" y="416"/>
                    <a:pt x="135" y="384"/>
                    <a:pt x="135" y="303"/>
                  </a:cubicBezTo>
                  <a:cubicBezTo>
                    <a:pt x="121" y="169"/>
                    <a:pt x="201" y="116"/>
                    <a:pt x="175" y="89"/>
                  </a:cubicBezTo>
                  <a:cubicBezTo>
                    <a:pt x="175" y="87"/>
                    <a:pt x="173" y="87"/>
                    <a:pt x="170" y="87"/>
                  </a:cubicBezTo>
                  <a:cubicBezTo>
                    <a:pt x="146" y="87"/>
                    <a:pt x="38" y="137"/>
                    <a:pt x="14" y="303"/>
                  </a:cubicBezTo>
                  <a:cubicBezTo>
                    <a:pt x="1" y="410"/>
                    <a:pt x="41" y="516"/>
                    <a:pt x="121" y="597"/>
                  </a:cubicBezTo>
                  <a:cubicBezTo>
                    <a:pt x="184" y="651"/>
                    <a:pt x="260" y="678"/>
                    <a:pt x="336" y="678"/>
                  </a:cubicBezTo>
                  <a:cubicBezTo>
                    <a:pt x="390" y="678"/>
                    <a:pt x="445" y="664"/>
                    <a:pt x="495" y="637"/>
                  </a:cubicBezTo>
                  <a:cubicBezTo>
                    <a:pt x="763" y="530"/>
                    <a:pt x="776" y="169"/>
                    <a:pt x="522" y="49"/>
                  </a:cubicBezTo>
                  <a:cubicBezTo>
                    <a:pt x="461" y="13"/>
                    <a:pt x="407" y="1"/>
                    <a:pt x="365"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479;p34">
              <a:extLst>
                <a:ext uri="{FF2B5EF4-FFF2-40B4-BE49-F238E27FC236}">
                  <a16:creationId xmlns:a16="http://schemas.microsoft.com/office/drawing/2014/main" id="{5EA1CCB9-DFDB-43BD-9287-BCAF8F7D64ED}"/>
                </a:ext>
              </a:extLst>
            </p:cNvPr>
            <p:cNvSpPr/>
            <p:nvPr/>
          </p:nvSpPr>
          <p:spPr>
            <a:xfrm>
              <a:off x="2359500" y="630375"/>
              <a:ext cx="19075" cy="16975"/>
            </a:xfrm>
            <a:custGeom>
              <a:avLst/>
              <a:gdLst/>
              <a:ahLst/>
              <a:cxnLst/>
              <a:rect l="l" t="t" r="r" b="b"/>
              <a:pathLst>
                <a:path w="763" h="679" extrusionOk="0">
                  <a:moveTo>
                    <a:pt x="364" y="1"/>
                  </a:moveTo>
                  <a:cubicBezTo>
                    <a:pt x="295" y="1"/>
                    <a:pt x="254" y="32"/>
                    <a:pt x="254" y="49"/>
                  </a:cubicBezTo>
                  <a:cubicBezTo>
                    <a:pt x="268" y="76"/>
                    <a:pt x="361" y="62"/>
                    <a:pt x="455" y="142"/>
                  </a:cubicBezTo>
                  <a:cubicBezTo>
                    <a:pt x="603" y="254"/>
                    <a:pt x="385" y="416"/>
                    <a:pt x="242" y="416"/>
                  </a:cubicBezTo>
                  <a:cubicBezTo>
                    <a:pt x="179" y="416"/>
                    <a:pt x="130" y="385"/>
                    <a:pt x="134" y="303"/>
                  </a:cubicBezTo>
                  <a:cubicBezTo>
                    <a:pt x="121" y="183"/>
                    <a:pt x="188" y="116"/>
                    <a:pt x="174" y="89"/>
                  </a:cubicBezTo>
                  <a:cubicBezTo>
                    <a:pt x="174" y="88"/>
                    <a:pt x="172" y="87"/>
                    <a:pt x="169" y="87"/>
                  </a:cubicBezTo>
                  <a:cubicBezTo>
                    <a:pt x="145" y="87"/>
                    <a:pt x="38" y="137"/>
                    <a:pt x="14" y="303"/>
                  </a:cubicBezTo>
                  <a:cubicBezTo>
                    <a:pt x="1" y="410"/>
                    <a:pt x="27" y="517"/>
                    <a:pt x="107" y="597"/>
                  </a:cubicBezTo>
                  <a:cubicBezTo>
                    <a:pt x="170" y="651"/>
                    <a:pt x="246" y="679"/>
                    <a:pt x="325" y="679"/>
                  </a:cubicBezTo>
                  <a:cubicBezTo>
                    <a:pt x="381" y="679"/>
                    <a:pt x="439" y="665"/>
                    <a:pt x="495" y="637"/>
                  </a:cubicBezTo>
                  <a:cubicBezTo>
                    <a:pt x="749" y="530"/>
                    <a:pt x="762" y="169"/>
                    <a:pt x="522" y="49"/>
                  </a:cubicBezTo>
                  <a:cubicBezTo>
                    <a:pt x="460" y="13"/>
                    <a:pt x="406" y="1"/>
                    <a:pt x="364"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480;p34">
              <a:extLst>
                <a:ext uri="{FF2B5EF4-FFF2-40B4-BE49-F238E27FC236}">
                  <a16:creationId xmlns:a16="http://schemas.microsoft.com/office/drawing/2014/main" id="{BD03AC87-6D81-4681-848E-D0709973EEBE}"/>
                </a:ext>
              </a:extLst>
            </p:cNvPr>
            <p:cNvSpPr/>
            <p:nvPr/>
          </p:nvSpPr>
          <p:spPr>
            <a:xfrm>
              <a:off x="1977725" y="662175"/>
              <a:ext cx="437250" cy="26100"/>
            </a:xfrm>
            <a:custGeom>
              <a:avLst/>
              <a:gdLst/>
              <a:ahLst/>
              <a:cxnLst/>
              <a:rect l="l" t="t" r="r" b="b"/>
              <a:pathLst>
                <a:path w="17490" h="1044" extrusionOk="0">
                  <a:moveTo>
                    <a:pt x="17392" y="1"/>
                  </a:moveTo>
                  <a:cubicBezTo>
                    <a:pt x="16761" y="1"/>
                    <a:pt x="13136" y="179"/>
                    <a:pt x="8738" y="434"/>
                  </a:cubicBezTo>
                  <a:cubicBezTo>
                    <a:pt x="3915" y="728"/>
                    <a:pt x="0" y="995"/>
                    <a:pt x="14" y="1035"/>
                  </a:cubicBezTo>
                  <a:cubicBezTo>
                    <a:pt x="14" y="1041"/>
                    <a:pt x="60" y="1044"/>
                    <a:pt x="150" y="1044"/>
                  </a:cubicBezTo>
                  <a:cubicBezTo>
                    <a:pt x="881" y="1044"/>
                    <a:pt x="4456" y="857"/>
                    <a:pt x="8751" y="607"/>
                  </a:cubicBezTo>
                  <a:cubicBezTo>
                    <a:pt x="13575" y="327"/>
                    <a:pt x="17489" y="60"/>
                    <a:pt x="17489" y="6"/>
                  </a:cubicBezTo>
                  <a:cubicBezTo>
                    <a:pt x="17488" y="3"/>
                    <a:pt x="17455" y="1"/>
                    <a:pt x="17392"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481;p34">
              <a:extLst>
                <a:ext uri="{FF2B5EF4-FFF2-40B4-BE49-F238E27FC236}">
                  <a16:creationId xmlns:a16="http://schemas.microsoft.com/office/drawing/2014/main" id="{CE15ACA4-6EF8-47B2-9D4D-E591DE3286AD}"/>
                </a:ext>
              </a:extLst>
            </p:cNvPr>
            <p:cNvSpPr/>
            <p:nvPr/>
          </p:nvSpPr>
          <p:spPr>
            <a:xfrm>
              <a:off x="2043525" y="684350"/>
              <a:ext cx="154000" cy="183800"/>
            </a:xfrm>
            <a:custGeom>
              <a:avLst/>
              <a:gdLst/>
              <a:ahLst/>
              <a:cxnLst/>
              <a:rect l="l" t="t" r="r" b="b"/>
              <a:pathLst>
                <a:path w="6160" h="7352" extrusionOk="0">
                  <a:moveTo>
                    <a:pt x="0" y="1"/>
                  </a:moveTo>
                  <a:cubicBezTo>
                    <a:pt x="0" y="135"/>
                    <a:pt x="14" y="282"/>
                    <a:pt x="40" y="415"/>
                  </a:cubicBezTo>
                  <a:cubicBezTo>
                    <a:pt x="80" y="682"/>
                    <a:pt x="147" y="1070"/>
                    <a:pt x="241" y="1551"/>
                  </a:cubicBezTo>
                  <a:cubicBezTo>
                    <a:pt x="428" y="2486"/>
                    <a:pt x="748" y="3822"/>
                    <a:pt x="1563" y="5091"/>
                  </a:cubicBezTo>
                  <a:cubicBezTo>
                    <a:pt x="1924" y="5693"/>
                    <a:pt x="2419" y="6200"/>
                    <a:pt x="3006" y="6601"/>
                  </a:cubicBezTo>
                  <a:cubicBezTo>
                    <a:pt x="3501" y="6895"/>
                    <a:pt x="4035" y="7109"/>
                    <a:pt x="4596" y="7229"/>
                  </a:cubicBezTo>
                  <a:cubicBezTo>
                    <a:pt x="4924" y="7311"/>
                    <a:pt x="5261" y="7352"/>
                    <a:pt x="5600" y="7352"/>
                  </a:cubicBezTo>
                  <a:cubicBezTo>
                    <a:pt x="5649" y="7352"/>
                    <a:pt x="5697" y="7351"/>
                    <a:pt x="5745" y="7349"/>
                  </a:cubicBezTo>
                  <a:cubicBezTo>
                    <a:pt x="5852" y="7349"/>
                    <a:pt x="5946" y="7349"/>
                    <a:pt x="6053" y="7336"/>
                  </a:cubicBezTo>
                  <a:cubicBezTo>
                    <a:pt x="6133" y="7323"/>
                    <a:pt x="6160" y="7309"/>
                    <a:pt x="6160" y="7309"/>
                  </a:cubicBezTo>
                  <a:cubicBezTo>
                    <a:pt x="6160" y="7283"/>
                    <a:pt x="5558" y="7349"/>
                    <a:pt x="4623" y="7109"/>
                  </a:cubicBezTo>
                  <a:cubicBezTo>
                    <a:pt x="4075" y="6989"/>
                    <a:pt x="3554" y="6762"/>
                    <a:pt x="3087" y="6468"/>
                  </a:cubicBezTo>
                  <a:cubicBezTo>
                    <a:pt x="2525" y="6080"/>
                    <a:pt x="2044" y="5572"/>
                    <a:pt x="1697" y="4998"/>
                  </a:cubicBezTo>
                  <a:cubicBezTo>
                    <a:pt x="909" y="3769"/>
                    <a:pt x="575" y="2446"/>
                    <a:pt x="361" y="1524"/>
                  </a:cubicBezTo>
                  <a:cubicBezTo>
                    <a:pt x="254" y="1070"/>
                    <a:pt x="174" y="696"/>
                    <a:pt x="107" y="402"/>
                  </a:cubicBezTo>
                  <a:cubicBezTo>
                    <a:pt x="80" y="268"/>
                    <a:pt x="54" y="135"/>
                    <a:pt x="0"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482;p34">
              <a:extLst>
                <a:ext uri="{FF2B5EF4-FFF2-40B4-BE49-F238E27FC236}">
                  <a16:creationId xmlns:a16="http://schemas.microsoft.com/office/drawing/2014/main" id="{4F8629CE-D7D1-4721-8117-E33DE9567A90}"/>
                </a:ext>
              </a:extLst>
            </p:cNvPr>
            <p:cNvSpPr/>
            <p:nvPr/>
          </p:nvSpPr>
          <p:spPr>
            <a:xfrm>
              <a:off x="2292700" y="666650"/>
              <a:ext cx="53475" cy="178450"/>
            </a:xfrm>
            <a:custGeom>
              <a:avLst/>
              <a:gdLst/>
              <a:ahLst/>
              <a:cxnLst/>
              <a:rect l="l" t="t" r="r" b="b"/>
              <a:pathLst>
                <a:path w="2139" h="7138" extrusionOk="0">
                  <a:moveTo>
                    <a:pt x="2071" y="1"/>
                  </a:moveTo>
                  <a:cubicBezTo>
                    <a:pt x="2045" y="1"/>
                    <a:pt x="2058" y="428"/>
                    <a:pt x="2004" y="1096"/>
                  </a:cubicBezTo>
                  <a:cubicBezTo>
                    <a:pt x="1924" y="1992"/>
                    <a:pt x="1777" y="2873"/>
                    <a:pt x="1564" y="3742"/>
                  </a:cubicBezTo>
                  <a:cubicBezTo>
                    <a:pt x="1350" y="4610"/>
                    <a:pt x="1042" y="5439"/>
                    <a:pt x="628" y="6240"/>
                  </a:cubicBezTo>
                  <a:cubicBezTo>
                    <a:pt x="548" y="6387"/>
                    <a:pt x="468" y="6521"/>
                    <a:pt x="401" y="6641"/>
                  </a:cubicBezTo>
                  <a:lnTo>
                    <a:pt x="187" y="6908"/>
                  </a:lnTo>
                  <a:cubicBezTo>
                    <a:pt x="121" y="6975"/>
                    <a:pt x="54" y="7055"/>
                    <a:pt x="0" y="7135"/>
                  </a:cubicBezTo>
                  <a:cubicBezTo>
                    <a:pt x="0" y="7137"/>
                    <a:pt x="1" y="7137"/>
                    <a:pt x="2" y="7137"/>
                  </a:cubicBezTo>
                  <a:cubicBezTo>
                    <a:pt x="17" y="7137"/>
                    <a:pt x="106" y="7072"/>
                    <a:pt x="241" y="6962"/>
                  </a:cubicBezTo>
                  <a:cubicBezTo>
                    <a:pt x="308" y="6882"/>
                    <a:pt x="401" y="6801"/>
                    <a:pt x="481" y="6695"/>
                  </a:cubicBezTo>
                  <a:cubicBezTo>
                    <a:pt x="548" y="6574"/>
                    <a:pt x="655" y="6454"/>
                    <a:pt x="735" y="6307"/>
                  </a:cubicBezTo>
                  <a:cubicBezTo>
                    <a:pt x="1176" y="5505"/>
                    <a:pt x="1510" y="4664"/>
                    <a:pt x="1711" y="3782"/>
                  </a:cubicBezTo>
                  <a:cubicBezTo>
                    <a:pt x="1938" y="2913"/>
                    <a:pt x="2085" y="2018"/>
                    <a:pt x="2125" y="1110"/>
                  </a:cubicBezTo>
                  <a:cubicBezTo>
                    <a:pt x="2138" y="843"/>
                    <a:pt x="2138" y="562"/>
                    <a:pt x="2111" y="295"/>
                  </a:cubicBezTo>
                  <a:cubicBezTo>
                    <a:pt x="2111" y="188"/>
                    <a:pt x="2098" y="94"/>
                    <a:pt x="2071"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483;p34">
              <a:extLst>
                <a:ext uri="{FF2B5EF4-FFF2-40B4-BE49-F238E27FC236}">
                  <a16:creationId xmlns:a16="http://schemas.microsoft.com/office/drawing/2014/main" id="{640C8AEA-005B-44D2-9703-403F9E755E2B}"/>
                </a:ext>
              </a:extLst>
            </p:cNvPr>
            <p:cNvSpPr/>
            <p:nvPr/>
          </p:nvSpPr>
          <p:spPr>
            <a:xfrm>
              <a:off x="2163975" y="764200"/>
              <a:ext cx="50250" cy="50875"/>
            </a:xfrm>
            <a:custGeom>
              <a:avLst/>
              <a:gdLst/>
              <a:ahLst/>
              <a:cxnLst/>
              <a:rect l="l" t="t" r="r" b="b"/>
              <a:pathLst>
                <a:path w="2010" h="2035" extrusionOk="0">
                  <a:moveTo>
                    <a:pt x="433" y="0"/>
                  </a:moveTo>
                  <a:lnTo>
                    <a:pt x="433" y="0"/>
                  </a:lnTo>
                  <a:cubicBezTo>
                    <a:pt x="420" y="0"/>
                    <a:pt x="273" y="134"/>
                    <a:pt x="206" y="441"/>
                  </a:cubicBezTo>
                  <a:cubicBezTo>
                    <a:pt x="0" y="1250"/>
                    <a:pt x="610" y="2035"/>
                    <a:pt x="1441" y="2035"/>
                  </a:cubicBezTo>
                  <a:cubicBezTo>
                    <a:pt x="1474" y="2035"/>
                    <a:pt x="1508" y="2034"/>
                    <a:pt x="1542" y="2031"/>
                  </a:cubicBezTo>
                  <a:cubicBezTo>
                    <a:pt x="1849" y="2018"/>
                    <a:pt x="2010" y="1897"/>
                    <a:pt x="1996" y="1884"/>
                  </a:cubicBezTo>
                  <a:cubicBezTo>
                    <a:pt x="1996" y="1880"/>
                    <a:pt x="1993" y="1879"/>
                    <a:pt x="1985" y="1879"/>
                  </a:cubicBezTo>
                  <a:cubicBezTo>
                    <a:pt x="1950" y="1879"/>
                    <a:pt x="1833" y="1916"/>
                    <a:pt x="1658" y="1916"/>
                  </a:cubicBezTo>
                  <a:cubicBezTo>
                    <a:pt x="1622" y="1916"/>
                    <a:pt x="1583" y="1915"/>
                    <a:pt x="1542" y="1911"/>
                  </a:cubicBezTo>
                  <a:cubicBezTo>
                    <a:pt x="767" y="1911"/>
                    <a:pt x="193" y="1216"/>
                    <a:pt x="313" y="454"/>
                  </a:cubicBezTo>
                  <a:cubicBezTo>
                    <a:pt x="353" y="174"/>
                    <a:pt x="433" y="14"/>
                    <a:pt x="433"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484;p34">
              <a:extLst>
                <a:ext uri="{FF2B5EF4-FFF2-40B4-BE49-F238E27FC236}">
                  <a16:creationId xmlns:a16="http://schemas.microsoft.com/office/drawing/2014/main" id="{18962FEA-F3C1-4ECC-8A2C-CE87BF084240}"/>
                </a:ext>
              </a:extLst>
            </p:cNvPr>
            <p:cNvSpPr/>
            <p:nvPr/>
          </p:nvSpPr>
          <p:spPr>
            <a:xfrm>
              <a:off x="2178125" y="750275"/>
              <a:ext cx="7375" cy="6475"/>
            </a:xfrm>
            <a:custGeom>
              <a:avLst/>
              <a:gdLst/>
              <a:ahLst/>
              <a:cxnLst/>
              <a:rect l="l" t="t" r="r" b="b"/>
              <a:pathLst>
                <a:path w="295" h="259" extrusionOk="0">
                  <a:moveTo>
                    <a:pt x="225" y="0"/>
                  </a:moveTo>
                  <a:cubicBezTo>
                    <a:pt x="188" y="0"/>
                    <a:pt x="136" y="21"/>
                    <a:pt x="94" y="63"/>
                  </a:cubicBezTo>
                  <a:cubicBezTo>
                    <a:pt x="14" y="130"/>
                    <a:pt x="1" y="223"/>
                    <a:pt x="27" y="250"/>
                  </a:cubicBezTo>
                  <a:cubicBezTo>
                    <a:pt x="33" y="256"/>
                    <a:pt x="42" y="258"/>
                    <a:pt x="52" y="258"/>
                  </a:cubicBezTo>
                  <a:cubicBezTo>
                    <a:pt x="88" y="258"/>
                    <a:pt x="146" y="225"/>
                    <a:pt x="188" y="183"/>
                  </a:cubicBezTo>
                  <a:cubicBezTo>
                    <a:pt x="254" y="130"/>
                    <a:pt x="295" y="63"/>
                    <a:pt x="268" y="23"/>
                  </a:cubicBezTo>
                  <a:cubicBezTo>
                    <a:pt x="263" y="8"/>
                    <a:pt x="247" y="0"/>
                    <a:pt x="225"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485;p34">
              <a:extLst>
                <a:ext uri="{FF2B5EF4-FFF2-40B4-BE49-F238E27FC236}">
                  <a16:creationId xmlns:a16="http://schemas.microsoft.com/office/drawing/2014/main" id="{73701C53-AD21-4C80-B716-DB64ABD33B1B}"/>
                </a:ext>
              </a:extLst>
            </p:cNvPr>
            <p:cNvSpPr/>
            <p:nvPr/>
          </p:nvSpPr>
          <p:spPr>
            <a:xfrm>
              <a:off x="1023750" y="518350"/>
              <a:ext cx="190100" cy="74650"/>
            </a:xfrm>
            <a:custGeom>
              <a:avLst/>
              <a:gdLst/>
              <a:ahLst/>
              <a:cxnLst/>
              <a:rect l="l" t="t" r="r" b="b"/>
              <a:pathLst>
                <a:path w="7604" h="2986" extrusionOk="0">
                  <a:moveTo>
                    <a:pt x="4290" y="1"/>
                  </a:moveTo>
                  <a:cubicBezTo>
                    <a:pt x="4116" y="1"/>
                    <a:pt x="3956" y="27"/>
                    <a:pt x="3795" y="67"/>
                  </a:cubicBezTo>
                  <a:lnTo>
                    <a:pt x="2486" y="321"/>
                  </a:lnTo>
                  <a:lnTo>
                    <a:pt x="1577" y="495"/>
                  </a:lnTo>
                  <a:cubicBezTo>
                    <a:pt x="1217" y="548"/>
                    <a:pt x="869" y="642"/>
                    <a:pt x="535" y="776"/>
                  </a:cubicBezTo>
                  <a:cubicBezTo>
                    <a:pt x="335" y="869"/>
                    <a:pt x="188" y="1029"/>
                    <a:pt x="94" y="1216"/>
                  </a:cubicBezTo>
                  <a:cubicBezTo>
                    <a:pt x="1" y="1430"/>
                    <a:pt x="28" y="1684"/>
                    <a:pt x="175" y="1858"/>
                  </a:cubicBezTo>
                  <a:cubicBezTo>
                    <a:pt x="495" y="2219"/>
                    <a:pt x="963" y="2272"/>
                    <a:pt x="1377" y="2352"/>
                  </a:cubicBezTo>
                  <a:cubicBezTo>
                    <a:pt x="2820" y="2633"/>
                    <a:pt x="4290" y="2820"/>
                    <a:pt x="5773" y="2927"/>
                  </a:cubicBezTo>
                  <a:cubicBezTo>
                    <a:pt x="6334" y="2953"/>
                    <a:pt x="6788" y="2980"/>
                    <a:pt x="7109" y="2980"/>
                  </a:cubicBezTo>
                  <a:cubicBezTo>
                    <a:pt x="7156" y="2984"/>
                    <a:pt x="7204" y="2986"/>
                    <a:pt x="7252" y="2986"/>
                  </a:cubicBezTo>
                  <a:cubicBezTo>
                    <a:pt x="7370" y="2986"/>
                    <a:pt x="7490" y="2976"/>
                    <a:pt x="7603" y="2967"/>
                  </a:cubicBezTo>
                  <a:cubicBezTo>
                    <a:pt x="7443" y="2927"/>
                    <a:pt x="7283" y="2913"/>
                    <a:pt x="7122" y="2913"/>
                  </a:cubicBezTo>
                  <a:lnTo>
                    <a:pt x="5786" y="2806"/>
                  </a:lnTo>
                  <a:cubicBezTo>
                    <a:pt x="4316" y="2673"/>
                    <a:pt x="2860" y="2459"/>
                    <a:pt x="1417" y="2192"/>
                  </a:cubicBezTo>
                  <a:cubicBezTo>
                    <a:pt x="1203" y="2152"/>
                    <a:pt x="1003" y="2098"/>
                    <a:pt x="803" y="2045"/>
                  </a:cubicBezTo>
                  <a:cubicBezTo>
                    <a:pt x="616" y="1991"/>
                    <a:pt x="442" y="1898"/>
                    <a:pt x="308" y="1764"/>
                  </a:cubicBezTo>
                  <a:cubicBezTo>
                    <a:pt x="201" y="1631"/>
                    <a:pt x="175" y="1444"/>
                    <a:pt x="241" y="1283"/>
                  </a:cubicBezTo>
                  <a:cubicBezTo>
                    <a:pt x="322" y="1123"/>
                    <a:pt x="442" y="989"/>
                    <a:pt x="602" y="909"/>
                  </a:cubicBezTo>
                  <a:cubicBezTo>
                    <a:pt x="923" y="789"/>
                    <a:pt x="1257" y="695"/>
                    <a:pt x="1604" y="629"/>
                  </a:cubicBezTo>
                  <a:lnTo>
                    <a:pt x="2513" y="428"/>
                  </a:lnTo>
                  <a:lnTo>
                    <a:pt x="3809" y="134"/>
                  </a:lnTo>
                  <a:cubicBezTo>
                    <a:pt x="3969" y="94"/>
                    <a:pt x="4129" y="54"/>
                    <a:pt x="4290"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486;p34">
              <a:extLst>
                <a:ext uri="{FF2B5EF4-FFF2-40B4-BE49-F238E27FC236}">
                  <a16:creationId xmlns:a16="http://schemas.microsoft.com/office/drawing/2014/main" id="{27DDC07B-BFD2-4395-99D0-4E18AD7A5F33}"/>
                </a:ext>
              </a:extLst>
            </p:cNvPr>
            <p:cNvSpPr/>
            <p:nvPr/>
          </p:nvSpPr>
          <p:spPr>
            <a:xfrm>
              <a:off x="1039800" y="583800"/>
              <a:ext cx="202775" cy="21875"/>
            </a:xfrm>
            <a:custGeom>
              <a:avLst/>
              <a:gdLst/>
              <a:ahLst/>
              <a:cxnLst/>
              <a:rect l="l" t="t" r="r" b="b"/>
              <a:pathLst>
                <a:path w="8111" h="875" extrusionOk="0">
                  <a:moveTo>
                    <a:pt x="6" y="0"/>
                  </a:moveTo>
                  <a:cubicBezTo>
                    <a:pt x="2" y="0"/>
                    <a:pt x="0" y="1"/>
                    <a:pt x="0" y="1"/>
                  </a:cubicBezTo>
                  <a:cubicBezTo>
                    <a:pt x="94" y="55"/>
                    <a:pt x="201" y="95"/>
                    <a:pt x="308" y="122"/>
                  </a:cubicBezTo>
                  <a:cubicBezTo>
                    <a:pt x="508" y="175"/>
                    <a:pt x="802" y="255"/>
                    <a:pt x="1163" y="335"/>
                  </a:cubicBezTo>
                  <a:cubicBezTo>
                    <a:pt x="2098" y="549"/>
                    <a:pt x="3046" y="696"/>
                    <a:pt x="4022" y="790"/>
                  </a:cubicBezTo>
                  <a:cubicBezTo>
                    <a:pt x="4686" y="845"/>
                    <a:pt x="5350" y="875"/>
                    <a:pt x="6014" y="875"/>
                  </a:cubicBezTo>
                  <a:cubicBezTo>
                    <a:pt x="6312" y="875"/>
                    <a:pt x="6610" y="869"/>
                    <a:pt x="6908" y="856"/>
                  </a:cubicBezTo>
                  <a:cubicBezTo>
                    <a:pt x="7282" y="843"/>
                    <a:pt x="7576" y="816"/>
                    <a:pt x="7790" y="790"/>
                  </a:cubicBezTo>
                  <a:cubicBezTo>
                    <a:pt x="7896" y="790"/>
                    <a:pt x="8003" y="776"/>
                    <a:pt x="8110" y="736"/>
                  </a:cubicBezTo>
                  <a:cubicBezTo>
                    <a:pt x="8106" y="732"/>
                    <a:pt x="8052" y="730"/>
                    <a:pt x="7956" y="730"/>
                  </a:cubicBezTo>
                  <a:cubicBezTo>
                    <a:pt x="7763" y="730"/>
                    <a:pt x="7398" y="736"/>
                    <a:pt x="6908" y="736"/>
                  </a:cubicBezTo>
                  <a:cubicBezTo>
                    <a:pt x="6794" y="738"/>
                    <a:pt x="6674" y="739"/>
                    <a:pt x="6547" y="739"/>
                  </a:cubicBezTo>
                  <a:cubicBezTo>
                    <a:pt x="5856" y="739"/>
                    <a:pt x="4984" y="706"/>
                    <a:pt x="4035" y="616"/>
                  </a:cubicBezTo>
                  <a:cubicBezTo>
                    <a:pt x="2913" y="522"/>
                    <a:pt x="1911" y="349"/>
                    <a:pt x="1176" y="215"/>
                  </a:cubicBezTo>
                  <a:cubicBezTo>
                    <a:pt x="501" y="90"/>
                    <a:pt x="59" y="0"/>
                    <a:pt x="6"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487;p34">
              <a:extLst>
                <a:ext uri="{FF2B5EF4-FFF2-40B4-BE49-F238E27FC236}">
                  <a16:creationId xmlns:a16="http://schemas.microsoft.com/office/drawing/2014/main" id="{ADA11AEE-9F0F-4743-A3A6-F3A0908B8FEF}"/>
                </a:ext>
              </a:extLst>
            </p:cNvPr>
            <p:cNvSpPr/>
            <p:nvPr/>
          </p:nvSpPr>
          <p:spPr>
            <a:xfrm>
              <a:off x="1735550" y="437775"/>
              <a:ext cx="160350" cy="72925"/>
            </a:xfrm>
            <a:custGeom>
              <a:avLst/>
              <a:gdLst/>
              <a:ahLst/>
              <a:cxnLst/>
              <a:rect l="l" t="t" r="r" b="b"/>
              <a:pathLst>
                <a:path w="6414" h="2917" extrusionOk="0">
                  <a:moveTo>
                    <a:pt x="1536" y="0"/>
                  </a:moveTo>
                  <a:cubicBezTo>
                    <a:pt x="1443" y="0"/>
                    <a:pt x="1350" y="1"/>
                    <a:pt x="1257" y="4"/>
                  </a:cubicBezTo>
                  <a:cubicBezTo>
                    <a:pt x="869" y="4"/>
                    <a:pt x="548" y="17"/>
                    <a:pt x="335" y="17"/>
                  </a:cubicBezTo>
                  <a:cubicBezTo>
                    <a:pt x="214" y="17"/>
                    <a:pt x="108" y="30"/>
                    <a:pt x="1" y="57"/>
                  </a:cubicBezTo>
                  <a:cubicBezTo>
                    <a:pt x="1" y="84"/>
                    <a:pt x="482" y="97"/>
                    <a:pt x="1257" y="124"/>
                  </a:cubicBezTo>
                  <a:cubicBezTo>
                    <a:pt x="2259" y="137"/>
                    <a:pt x="3261" y="258"/>
                    <a:pt x="4249" y="498"/>
                  </a:cubicBezTo>
                  <a:cubicBezTo>
                    <a:pt x="4530" y="565"/>
                    <a:pt x="4797" y="658"/>
                    <a:pt x="5064" y="765"/>
                  </a:cubicBezTo>
                  <a:cubicBezTo>
                    <a:pt x="5305" y="845"/>
                    <a:pt x="5545" y="966"/>
                    <a:pt x="5759" y="1113"/>
                  </a:cubicBezTo>
                  <a:cubicBezTo>
                    <a:pt x="5960" y="1233"/>
                    <a:pt x="6107" y="1420"/>
                    <a:pt x="6200" y="1620"/>
                  </a:cubicBezTo>
                  <a:cubicBezTo>
                    <a:pt x="6280" y="1807"/>
                    <a:pt x="6267" y="2008"/>
                    <a:pt x="6173" y="2182"/>
                  </a:cubicBezTo>
                  <a:cubicBezTo>
                    <a:pt x="6000" y="2435"/>
                    <a:pt x="5772" y="2636"/>
                    <a:pt x="5505" y="2756"/>
                  </a:cubicBezTo>
                  <a:cubicBezTo>
                    <a:pt x="5398" y="2796"/>
                    <a:pt x="5292" y="2863"/>
                    <a:pt x="5198" y="2916"/>
                  </a:cubicBezTo>
                  <a:cubicBezTo>
                    <a:pt x="5318" y="2903"/>
                    <a:pt x="5425" y="2876"/>
                    <a:pt x="5532" y="2823"/>
                  </a:cubicBezTo>
                  <a:cubicBezTo>
                    <a:pt x="5826" y="2716"/>
                    <a:pt x="6093" y="2516"/>
                    <a:pt x="6280" y="2248"/>
                  </a:cubicBezTo>
                  <a:cubicBezTo>
                    <a:pt x="6387" y="2048"/>
                    <a:pt x="6414" y="1807"/>
                    <a:pt x="6334" y="1580"/>
                  </a:cubicBezTo>
                  <a:cubicBezTo>
                    <a:pt x="6240" y="1340"/>
                    <a:pt x="6066" y="1139"/>
                    <a:pt x="5853" y="992"/>
                  </a:cubicBezTo>
                  <a:cubicBezTo>
                    <a:pt x="5626" y="832"/>
                    <a:pt x="5385" y="712"/>
                    <a:pt x="5118" y="605"/>
                  </a:cubicBezTo>
                  <a:cubicBezTo>
                    <a:pt x="4851" y="498"/>
                    <a:pt x="4570" y="418"/>
                    <a:pt x="4289" y="338"/>
                  </a:cubicBezTo>
                  <a:cubicBezTo>
                    <a:pt x="3391" y="119"/>
                    <a:pt x="2460" y="0"/>
                    <a:pt x="1536"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488;p34">
              <a:extLst>
                <a:ext uri="{FF2B5EF4-FFF2-40B4-BE49-F238E27FC236}">
                  <a16:creationId xmlns:a16="http://schemas.microsoft.com/office/drawing/2014/main" id="{4247D363-4016-40F7-81EE-EC4998FAAAC8}"/>
                </a:ext>
              </a:extLst>
            </p:cNvPr>
            <p:cNvSpPr/>
            <p:nvPr/>
          </p:nvSpPr>
          <p:spPr>
            <a:xfrm>
              <a:off x="1852800" y="424175"/>
              <a:ext cx="60150" cy="32475"/>
            </a:xfrm>
            <a:custGeom>
              <a:avLst/>
              <a:gdLst/>
              <a:ahLst/>
              <a:cxnLst/>
              <a:rect l="l" t="t" r="r" b="b"/>
              <a:pathLst>
                <a:path w="2406" h="1299" extrusionOk="0">
                  <a:moveTo>
                    <a:pt x="85" y="1"/>
                  </a:moveTo>
                  <a:cubicBezTo>
                    <a:pt x="41" y="1"/>
                    <a:pt x="16" y="6"/>
                    <a:pt x="14" y="13"/>
                  </a:cubicBezTo>
                  <a:cubicBezTo>
                    <a:pt x="0" y="67"/>
                    <a:pt x="602" y="187"/>
                    <a:pt x="1256" y="534"/>
                  </a:cubicBezTo>
                  <a:cubicBezTo>
                    <a:pt x="1883" y="880"/>
                    <a:pt x="2289" y="1298"/>
                    <a:pt x="2358" y="1298"/>
                  </a:cubicBezTo>
                  <a:cubicBezTo>
                    <a:pt x="2361" y="1298"/>
                    <a:pt x="2363" y="1298"/>
                    <a:pt x="2365" y="1296"/>
                  </a:cubicBezTo>
                  <a:cubicBezTo>
                    <a:pt x="2405" y="1283"/>
                    <a:pt x="2018" y="762"/>
                    <a:pt x="1336" y="387"/>
                  </a:cubicBezTo>
                  <a:cubicBezTo>
                    <a:pt x="786" y="85"/>
                    <a:pt x="270" y="1"/>
                    <a:pt x="85"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489;p34">
              <a:extLst>
                <a:ext uri="{FF2B5EF4-FFF2-40B4-BE49-F238E27FC236}">
                  <a16:creationId xmlns:a16="http://schemas.microsoft.com/office/drawing/2014/main" id="{8B92CE18-93E2-4733-8454-DB07652345B2}"/>
                </a:ext>
              </a:extLst>
            </p:cNvPr>
            <p:cNvSpPr/>
            <p:nvPr/>
          </p:nvSpPr>
          <p:spPr>
            <a:xfrm>
              <a:off x="3086325" y="375050"/>
              <a:ext cx="166700" cy="106575"/>
            </a:xfrm>
            <a:custGeom>
              <a:avLst/>
              <a:gdLst/>
              <a:ahLst/>
              <a:cxnLst/>
              <a:rect l="l" t="t" r="r" b="b"/>
              <a:pathLst>
                <a:path w="6668" h="4263" extrusionOk="0">
                  <a:moveTo>
                    <a:pt x="0" y="1"/>
                  </a:moveTo>
                  <a:cubicBezTo>
                    <a:pt x="174" y="41"/>
                    <a:pt x="348" y="68"/>
                    <a:pt x="535" y="81"/>
                  </a:cubicBezTo>
                  <a:cubicBezTo>
                    <a:pt x="869" y="108"/>
                    <a:pt x="1363" y="161"/>
                    <a:pt x="1978" y="255"/>
                  </a:cubicBezTo>
                  <a:cubicBezTo>
                    <a:pt x="2592" y="335"/>
                    <a:pt x="3301" y="469"/>
                    <a:pt x="4089" y="642"/>
                  </a:cubicBezTo>
                  <a:cubicBezTo>
                    <a:pt x="4490" y="736"/>
                    <a:pt x="4904" y="843"/>
                    <a:pt x="5331" y="963"/>
                  </a:cubicBezTo>
                  <a:cubicBezTo>
                    <a:pt x="5532" y="1016"/>
                    <a:pt x="5746" y="1083"/>
                    <a:pt x="5946" y="1190"/>
                  </a:cubicBezTo>
                  <a:cubicBezTo>
                    <a:pt x="6133" y="1270"/>
                    <a:pt x="6293" y="1417"/>
                    <a:pt x="6400" y="1618"/>
                  </a:cubicBezTo>
                  <a:cubicBezTo>
                    <a:pt x="6494" y="1805"/>
                    <a:pt x="6494" y="2018"/>
                    <a:pt x="6400" y="2219"/>
                  </a:cubicBezTo>
                  <a:cubicBezTo>
                    <a:pt x="6320" y="2406"/>
                    <a:pt x="6186" y="2566"/>
                    <a:pt x="6013" y="2700"/>
                  </a:cubicBezTo>
                  <a:cubicBezTo>
                    <a:pt x="5652" y="2914"/>
                    <a:pt x="5278" y="3101"/>
                    <a:pt x="4890" y="3234"/>
                  </a:cubicBezTo>
                  <a:cubicBezTo>
                    <a:pt x="4209" y="3488"/>
                    <a:pt x="3528" y="3688"/>
                    <a:pt x="2820" y="3849"/>
                  </a:cubicBezTo>
                  <a:cubicBezTo>
                    <a:pt x="2232" y="3969"/>
                    <a:pt x="1737" y="4076"/>
                    <a:pt x="1403" y="4143"/>
                  </a:cubicBezTo>
                  <a:cubicBezTo>
                    <a:pt x="1216" y="4169"/>
                    <a:pt x="1043" y="4210"/>
                    <a:pt x="882" y="4263"/>
                  </a:cubicBezTo>
                  <a:cubicBezTo>
                    <a:pt x="1056" y="4263"/>
                    <a:pt x="1230" y="4236"/>
                    <a:pt x="1403" y="4210"/>
                  </a:cubicBezTo>
                  <a:cubicBezTo>
                    <a:pt x="1737" y="4156"/>
                    <a:pt x="2232" y="4076"/>
                    <a:pt x="2846" y="3956"/>
                  </a:cubicBezTo>
                  <a:cubicBezTo>
                    <a:pt x="3554" y="3822"/>
                    <a:pt x="4249" y="3635"/>
                    <a:pt x="4931" y="3381"/>
                  </a:cubicBezTo>
                  <a:cubicBezTo>
                    <a:pt x="5345" y="3248"/>
                    <a:pt x="5732" y="3061"/>
                    <a:pt x="6106" y="2833"/>
                  </a:cubicBezTo>
                  <a:cubicBezTo>
                    <a:pt x="6293" y="2686"/>
                    <a:pt x="6454" y="2499"/>
                    <a:pt x="6561" y="2286"/>
                  </a:cubicBezTo>
                  <a:cubicBezTo>
                    <a:pt x="6667" y="2045"/>
                    <a:pt x="6667" y="1778"/>
                    <a:pt x="6561" y="1537"/>
                  </a:cubicBezTo>
                  <a:cubicBezTo>
                    <a:pt x="6427" y="1310"/>
                    <a:pt x="6240" y="1137"/>
                    <a:pt x="6013" y="1043"/>
                  </a:cubicBezTo>
                  <a:cubicBezTo>
                    <a:pt x="5812" y="936"/>
                    <a:pt x="5585" y="856"/>
                    <a:pt x="5371" y="816"/>
                  </a:cubicBezTo>
                  <a:cubicBezTo>
                    <a:pt x="4944" y="696"/>
                    <a:pt x="4516" y="589"/>
                    <a:pt x="4129" y="509"/>
                  </a:cubicBezTo>
                  <a:cubicBezTo>
                    <a:pt x="3327" y="335"/>
                    <a:pt x="2606" y="215"/>
                    <a:pt x="1991" y="148"/>
                  </a:cubicBezTo>
                  <a:cubicBezTo>
                    <a:pt x="1377" y="68"/>
                    <a:pt x="882" y="28"/>
                    <a:pt x="535" y="14"/>
                  </a:cubicBezTo>
                  <a:cubicBezTo>
                    <a:pt x="361" y="1"/>
                    <a:pt x="228" y="1"/>
                    <a:pt x="134"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490;p34">
              <a:extLst>
                <a:ext uri="{FF2B5EF4-FFF2-40B4-BE49-F238E27FC236}">
                  <a16:creationId xmlns:a16="http://schemas.microsoft.com/office/drawing/2014/main" id="{5E968E12-70DE-4FFD-A2C7-93767824A094}"/>
                </a:ext>
              </a:extLst>
            </p:cNvPr>
            <p:cNvSpPr/>
            <p:nvPr/>
          </p:nvSpPr>
          <p:spPr>
            <a:xfrm>
              <a:off x="3261675" y="388800"/>
              <a:ext cx="35775" cy="54450"/>
            </a:xfrm>
            <a:custGeom>
              <a:avLst/>
              <a:gdLst/>
              <a:ahLst/>
              <a:cxnLst/>
              <a:rect l="l" t="t" r="r" b="b"/>
              <a:pathLst>
                <a:path w="1431" h="2178" extrusionOk="0">
                  <a:moveTo>
                    <a:pt x="50" y="0"/>
                  </a:moveTo>
                  <a:cubicBezTo>
                    <a:pt x="27" y="0"/>
                    <a:pt x="14" y="5"/>
                    <a:pt x="14" y="12"/>
                  </a:cubicBezTo>
                  <a:cubicBezTo>
                    <a:pt x="1" y="39"/>
                    <a:pt x="161" y="79"/>
                    <a:pt x="362" y="212"/>
                  </a:cubicBezTo>
                  <a:cubicBezTo>
                    <a:pt x="629" y="373"/>
                    <a:pt x="856" y="600"/>
                    <a:pt x="1016" y="881"/>
                  </a:cubicBezTo>
                  <a:cubicBezTo>
                    <a:pt x="1177" y="1148"/>
                    <a:pt x="1257" y="1455"/>
                    <a:pt x="1270" y="1776"/>
                  </a:cubicBezTo>
                  <a:cubicBezTo>
                    <a:pt x="1270" y="2016"/>
                    <a:pt x="1230" y="2177"/>
                    <a:pt x="1257" y="2177"/>
                  </a:cubicBezTo>
                  <a:cubicBezTo>
                    <a:pt x="1258" y="2177"/>
                    <a:pt x="1259" y="2177"/>
                    <a:pt x="1260" y="2177"/>
                  </a:cubicBezTo>
                  <a:cubicBezTo>
                    <a:pt x="1290" y="2177"/>
                    <a:pt x="1365" y="2032"/>
                    <a:pt x="1390" y="1789"/>
                  </a:cubicBezTo>
                  <a:cubicBezTo>
                    <a:pt x="1430" y="1081"/>
                    <a:pt x="1056" y="413"/>
                    <a:pt x="415" y="106"/>
                  </a:cubicBezTo>
                  <a:cubicBezTo>
                    <a:pt x="242" y="29"/>
                    <a:pt x="111" y="0"/>
                    <a:pt x="50"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491;p34">
              <a:extLst>
                <a:ext uri="{FF2B5EF4-FFF2-40B4-BE49-F238E27FC236}">
                  <a16:creationId xmlns:a16="http://schemas.microsoft.com/office/drawing/2014/main" id="{496C65E6-ED80-4573-B6D1-9149F16E6A79}"/>
                </a:ext>
              </a:extLst>
            </p:cNvPr>
            <p:cNvSpPr/>
            <p:nvPr/>
          </p:nvSpPr>
          <p:spPr>
            <a:xfrm>
              <a:off x="2504475" y="403200"/>
              <a:ext cx="48125" cy="96800"/>
            </a:xfrm>
            <a:custGeom>
              <a:avLst/>
              <a:gdLst/>
              <a:ahLst/>
              <a:cxnLst/>
              <a:rect l="l" t="t" r="r" b="b"/>
              <a:pathLst>
                <a:path w="1925" h="3872" extrusionOk="0">
                  <a:moveTo>
                    <a:pt x="1822" y="1"/>
                  </a:moveTo>
                  <a:cubicBezTo>
                    <a:pt x="1787" y="1"/>
                    <a:pt x="1750" y="4"/>
                    <a:pt x="1710" y="11"/>
                  </a:cubicBezTo>
                  <a:cubicBezTo>
                    <a:pt x="1510" y="51"/>
                    <a:pt x="1323" y="117"/>
                    <a:pt x="1149" y="211"/>
                  </a:cubicBezTo>
                  <a:cubicBezTo>
                    <a:pt x="895" y="371"/>
                    <a:pt x="668" y="572"/>
                    <a:pt x="494" y="812"/>
                  </a:cubicBezTo>
                  <a:cubicBezTo>
                    <a:pt x="40" y="1427"/>
                    <a:pt x="0" y="2242"/>
                    <a:pt x="374" y="2896"/>
                  </a:cubicBezTo>
                  <a:cubicBezTo>
                    <a:pt x="521" y="3164"/>
                    <a:pt x="722" y="3391"/>
                    <a:pt x="962" y="3565"/>
                  </a:cubicBezTo>
                  <a:cubicBezTo>
                    <a:pt x="1122" y="3685"/>
                    <a:pt x="1296" y="3778"/>
                    <a:pt x="1483" y="3832"/>
                  </a:cubicBezTo>
                  <a:cubicBezTo>
                    <a:pt x="1550" y="3858"/>
                    <a:pt x="1630" y="3872"/>
                    <a:pt x="1697" y="3872"/>
                  </a:cubicBezTo>
                  <a:cubicBezTo>
                    <a:pt x="1710" y="3845"/>
                    <a:pt x="1403" y="3778"/>
                    <a:pt x="1029" y="3484"/>
                  </a:cubicBezTo>
                  <a:cubicBezTo>
                    <a:pt x="548" y="3084"/>
                    <a:pt x="281" y="2482"/>
                    <a:pt x="294" y="1854"/>
                  </a:cubicBezTo>
                  <a:cubicBezTo>
                    <a:pt x="347" y="1226"/>
                    <a:pt x="695" y="665"/>
                    <a:pt x="1216" y="331"/>
                  </a:cubicBezTo>
                  <a:cubicBezTo>
                    <a:pt x="1617" y="64"/>
                    <a:pt x="1924" y="37"/>
                    <a:pt x="1924" y="11"/>
                  </a:cubicBezTo>
                  <a:cubicBezTo>
                    <a:pt x="1891" y="4"/>
                    <a:pt x="1857" y="1"/>
                    <a:pt x="1822"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492;p34">
              <a:extLst>
                <a:ext uri="{FF2B5EF4-FFF2-40B4-BE49-F238E27FC236}">
                  <a16:creationId xmlns:a16="http://schemas.microsoft.com/office/drawing/2014/main" id="{D1DB93DF-824D-4CA8-8107-3F07B62308FF}"/>
                </a:ext>
              </a:extLst>
            </p:cNvPr>
            <p:cNvSpPr/>
            <p:nvPr/>
          </p:nvSpPr>
          <p:spPr>
            <a:xfrm>
              <a:off x="2518150" y="867600"/>
              <a:ext cx="123400" cy="93175"/>
            </a:xfrm>
            <a:custGeom>
              <a:avLst/>
              <a:gdLst/>
              <a:ahLst/>
              <a:cxnLst/>
              <a:rect l="l" t="t" r="r" b="b"/>
              <a:pathLst>
                <a:path w="4936" h="3727" extrusionOk="0">
                  <a:moveTo>
                    <a:pt x="2486" y="0"/>
                  </a:moveTo>
                  <a:cubicBezTo>
                    <a:pt x="2057" y="0"/>
                    <a:pt x="1624" y="147"/>
                    <a:pt x="1270" y="447"/>
                  </a:cubicBezTo>
                  <a:cubicBezTo>
                    <a:pt x="1" y="1516"/>
                    <a:pt x="669" y="3587"/>
                    <a:pt x="2326" y="3720"/>
                  </a:cubicBezTo>
                  <a:cubicBezTo>
                    <a:pt x="2380" y="3725"/>
                    <a:pt x="2434" y="3727"/>
                    <a:pt x="2487" y="3727"/>
                  </a:cubicBezTo>
                  <a:cubicBezTo>
                    <a:pt x="4045" y="3727"/>
                    <a:pt x="4936" y="1875"/>
                    <a:pt x="3902" y="647"/>
                  </a:cubicBezTo>
                  <a:cubicBezTo>
                    <a:pt x="3534" y="221"/>
                    <a:pt x="3012" y="0"/>
                    <a:pt x="2486"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493;p34">
              <a:extLst>
                <a:ext uri="{FF2B5EF4-FFF2-40B4-BE49-F238E27FC236}">
                  <a16:creationId xmlns:a16="http://schemas.microsoft.com/office/drawing/2014/main" id="{1100A590-D4A7-4ECD-816D-DDC9DC34641F}"/>
                </a:ext>
              </a:extLst>
            </p:cNvPr>
            <p:cNvSpPr/>
            <p:nvPr/>
          </p:nvSpPr>
          <p:spPr>
            <a:xfrm>
              <a:off x="2586975" y="920850"/>
              <a:ext cx="197750" cy="186750"/>
            </a:xfrm>
            <a:custGeom>
              <a:avLst/>
              <a:gdLst/>
              <a:ahLst/>
              <a:cxnLst/>
              <a:rect l="l" t="t" r="r" b="b"/>
              <a:pathLst>
                <a:path w="7910" h="7470" extrusionOk="0">
                  <a:moveTo>
                    <a:pt x="1122" y="0"/>
                  </a:moveTo>
                  <a:lnTo>
                    <a:pt x="0" y="1283"/>
                  </a:lnTo>
                  <a:lnTo>
                    <a:pt x="6747" y="7469"/>
                  </a:lnTo>
                  <a:lnTo>
                    <a:pt x="7910" y="6146"/>
                  </a:lnTo>
                  <a:lnTo>
                    <a:pt x="1122"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494;p34">
              <a:extLst>
                <a:ext uri="{FF2B5EF4-FFF2-40B4-BE49-F238E27FC236}">
                  <a16:creationId xmlns:a16="http://schemas.microsoft.com/office/drawing/2014/main" id="{6C6EC92F-1A61-4642-8E85-65BE45BEEE5C}"/>
                </a:ext>
              </a:extLst>
            </p:cNvPr>
            <p:cNvSpPr/>
            <p:nvPr/>
          </p:nvSpPr>
          <p:spPr>
            <a:xfrm>
              <a:off x="2733275" y="1057200"/>
              <a:ext cx="114700" cy="86650"/>
            </a:xfrm>
            <a:custGeom>
              <a:avLst/>
              <a:gdLst/>
              <a:ahLst/>
              <a:cxnLst/>
              <a:rect l="l" t="t" r="r" b="b"/>
              <a:pathLst>
                <a:path w="4588" h="3466" extrusionOk="0">
                  <a:moveTo>
                    <a:pt x="2295" y="0"/>
                  </a:moveTo>
                  <a:cubicBezTo>
                    <a:pt x="1898" y="0"/>
                    <a:pt x="1499" y="136"/>
                    <a:pt x="1176" y="412"/>
                  </a:cubicBezTo>
                  <a:cubicBezTo>
                    <a:pt x="0" y="1414"/>
                    <a:pt x="615" y="3338"/>
                    <a:pt x="2165" y="3458"/>
                  </a:cubicBezTo>
                  <a:cubicBezTo>
                    <a:pt x="2219" y="3463"/>
                    <a:pt x="2272" y="3465"/>
                    <a:pt x="2325" y="3465"/>
                  </a:cubicBezTo>
                  <a:cubicBezTo>
                    <a:pt x="3764" y="3465"/>
                    <a:pt x="4588" y="1746"/>
                    <a:pt x="3621" y="612"/>
                  </a:cubicBezTo>
                  <a:cubicBezTo>
                    <a:pt x="3274" y="207"/>
                    <a:pt x="2785" y="0"/>
                    <a:pt x="2295"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495;p34">
              <a:extLst>
                <a:ext uri="{FF2B5EF4-FFF2-40B4-BE49-F238E27FC236}">
                  <a16:creationId xmlns:a16="http://schemas.microsoft.com/office/drawing/2014/main" id="{B8A794AC-5A3E-4998-8E7D-1EDB7B6EC8D6}"/>
                </a:ext>
              </a:extLst>
            </p:cNvPr>
            <p:cNvSpPr/>
            <p:nvPr/>
          </p:nvSpPr>
          <p:spPr>
            <a:xfrm>
              <a:off x="2798400" y="1109575"/>
              <a:ext cx="60825" cy="80175"/>
            </a:xfrm>
            <a:custGeom>
              <a:avLst/>
              <a:gdLst/>
              <a:ahLst/>
              <a:cxnLst/>
              <a:rect l="l" t="t" r="r" b="b"/>
              <a:pathLst>
                <a:path w="2433" h="3207" extrusionOk="0">
                  <a:moveTo>
                    <a:pt x="695" y="0"/>
                  </a:moveTo>
                  <a:lnTo>
                    <a:pt x="1" y="441"/>
                  </a:lnTo>
                  <a:lnTo>
                    <a:pt x="1737" y="3207"/>
                  </a:lnTo>
                  <a:lnTo>
                    <a:pt x="2432" y="2766"/>
                  </a:lnTo>
                  <a:lnTo>
                    <a:pt x="695"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496;p34">
              <a:extLst>
                <a:ext uri="{FF2B5EF4-FFF2-40B4-BE49-F238E27FC236}">
                  <a16:creationId xmlns:a16="http://schemas.microsoft.com/office/drawing/2014/main" id="{6FE822D3-4535-4AA3-9380-C1A74D26F749}"/>
                </a:ext>
              </a:extLst>
            </p:cNvPr>
            <p:cNvSpPr/>
            <p:nvPr/>
          </p:nvSpPr>
          <p:spPr>
            <a:xfrm>
              <a:off x="2733275" y="1057200"/>
              <a:ext cx="114700" cy="86650"/>
            </a:xfrm>
            <a:custGeom>
              <a:avLst/>
              <a:gdLst/>
              <a:ahLst/>
              <a:cxnLst/>
              <a:rect l="l" t="t" r="r" b="b"/>
              <a:pathLst>
                <a:path w="4588" h="3466" extrusionOk="0">
                  <a:moveTo>
                    <a:pt x="2295" y="0"/>
                  </a:moveTo>
                  <a:cubicBezTo>
                    <a:pt x="1898" y="0"/>
                    <a:pt x="1499" y="136"/>
                    <a:pt x="1176" y="412"/>
                  </a:cubicBezTo>
                  <a:cubicBezTo>
                    <a:pt x="0" y="1414"/>
                    <a:pt x="615" y="3338"/>
                    <a:pt x="2165" y="3458"/>
                  </a:cubicBezTo>
                  <a:cubicBezTo>
                    <a:pt x="2219" y="3463"/>
                    <a:pt x="2272" y="3465"/>
                    <a:pt x="2325" y="3465"/>
                  </a:cubicBezTo>
                  <a:cubicBezTo>
                    <a:pt x="3764" y="3465"/>
                    <a:pt x="4588" y="1746"/>
                    <a:pt x="3621" y="612"/>
                  </a:cubicBezTo>
                  <a:cubicBezTo>
                    <a:pt x="3274" y="207"/>
                    <a:pt x="2785" y="0"/>
                    <a:pt x="229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497;p34">
              <a:extLst>
                <a:ext uri="{FF2B5EF4-FFF2-40B4-BE49-F238E27FC236}">
                  <a16:creationId xmlns:a16="http://schemas.microsoft.com/office/drawing/2014/main" id="{49FB3DF5-542F-4533-892A-007B8EC85DFC}"/>
                </a:ext>
              </a:extLst>
            </p:cNvPr>
            <p:cNvSpPr/>
            <p:nvPr/>
          </p:nvSpPr>
          <p:spPr>
            <a:xfrm>
              <a:off x="2798400" y="1109575"/>
              <a:ext cx="60825" cy="80175"/>
            </a:xfrm>
            <a:custGeom>
              <a:avLst/>
              <a:gdLst/>
              <a:ahLst/>
              <a:cxnLst/>
              <a:rect l="l" t="t" r="r" b="b"/>
              <a:pathLst>
                <a:path w="2433" h="3207" extrusionOk="0">
                  <a:moveTo>
                    <a:pt x="695" y="0"/>
                  </a:moveTo>
                  <a:lnTo>
                    <a:pt x="1" y="441"/>
                  </a:lnTo>
                  <a:lnTo>
                    <a:pt x="1737" y="3207"/>
                  </a:lnTo>
                  <a:lnTo>
                    <a:pt x="2432" y="2766"/>
                  </a:lnTo>
                  <a:lnTo>
                    <a:pt x="695"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498;p34">
              <a:extLst>
                <a:ext uri="{FF2B5EF4-FFF2-40B4-BE49-F238E27FC236}">
                  <a16:creationId xmlns:a16="http://schemas.microsoft.com/office/drawing/2014/main" id="{AB001280-486C-44E6-8F06-7C2C4C4DA927}"/>
                </a:ext>
              </a:extLst>
            </p:cNvPr>
            <p:cNvSpPr/>
            <p:nvPr/>
          </p:nvSpPr>
          <p:spPr>
            <a:xfrm>
              <a:off x="2503800" y="656525"/>
              <a:ext cx="97900" cy="284825"/>
            </a:xfrm>
            <a:custGeom>
              <a:avLst/>
              <a:gdLst/>
              <a:ahLst/>
              <a:cxnLst/>
              <a:rect l="l" t="t" r="r" b="b"/>
              <a:pathLst>
                <a:path w="3916" h="11393" extrusionOk="0">
                  <a:moveTo>
                    <a:pt x="897" y="0"/>
                  </a:moveTo>
                  <a:cubicBezTo>
                    <a:pt x="839" y="0"/>
                    <a:pt x="781" y="6"/>
                    <a:pt x="722" y="18"/>
                  </a:cubicBezTo>
                  <a:cubicBezTo>
                    <a:pt x="281" y="112"/>
                    <a:pt x="0" y="553"/>
                    <a:pt x="94" y="1007"/>
                  </a:cubicBezTo>
                  <a:lnTo>
                    <a:pt x="2205" y="10734"/>
                  </a:lnTo>
                  <a:cubicBezTo>
                    <a:pt x="2286" y="11129"/>
                    <a:pt x="2631" y="11393"/>
                    <a:pt x="3018" y="11393"/>
                  </a:cubicBezTo>
                  <a:cubicBezTo>
                    <a:pt x="3076" y="11393"/>
                    <a:pt x="3135" y="11387"/>
                    <a:pt x="3194" y="11375"/>
                  </a:cubicBezTo>
                  <a:cubicBezTo>
                    <a:pt x="3634" y="11268"/>
                    <a:pt x="3915" y="10827"/>
                    <a:pt x="3822" y="10386"/>
                  </a:cubicBezTo>
                  <a:lnTo>
                    <a:pt x="1724" y="660"/>
                  </a:lnTo>
                  <a:cubicBezTo>
                    <a:pt x="1631" y="264"/>
                    <a:pt x="1285" y="0"/>
                    <a:pt x="897"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499;p34">
              <a:extLst>
                <a:ext uri="{FF2B5EF4-FFF2-40B4-BE49-F238E27FC236}">
                  <a16:creationId xmlns:a16="http://schemas.microsoft.com/office/drawing/2014/main" id="{28B84715-C156-4FA7-B4A8-DB67886268B5}"/>
                </a:ext>
              </a:extLst>
            </p:cNvPr>
            <p:cNvSpPr/>
            <p:nvPr/>
          </p:nvSpPr>
          <p:spPr>
            <a:xfrm>
              <a:off x="2503800" y="656525"/>
              <a:ext cx="97900" cy="284825"/>
            </a:xfrm>
            <a:custGeom>
              <a:avLst/>
              <a:gdLst/>
              <a:ahLst/>
              <a:cxnLst/>
              <a:rect l="l" t="t" r="r" b="b"/>
              <a:pathLst>
                <a:path w="3916" h="11393" extrusionOk="0">
                  <a:moveTo>
                    <a:pt x="897" y="0"/>
                  </a:moveTo>
                  <a:cubicBezTo>
                    <a:pt x="839" y="0"/>
                    <a:pt x="781" y="6"/>
                    <a:pt x="722" y="18"/>
                  </a:cubicBezTo>
                  <a:cubicBezTo>
                    <a:pt x="281" y="112"/>
                    <a:pt x="0" y="553"/>
                    <a:pt x="94" y="1007"/>
                  </a:cubicBezTo>
                  <a:lnTo>
                    <a:pt x="2205" y="10734"/>
                  </a:lnTo>
                  <a:cubicBezTo>
                    <a:pt x="2286" y="11129"/>
                    <a:pt x="2631" y="11393"/>
                    <a:pt x="3018" y="11393"/>
                  </a:cubicBezTo>
                  <a:cubicBezTo>
                    <a:pt x="3076" y="11393"/>
                    <a:pt x="3135" y="11387"/>
                    <a:pt x="3194" y="11375"/>
                  </a:cubicBezTo>
                  <a:cubicBezTo>
                    <a:pt x="3634" y="11268"/>
                    <a:pt x="3915" y="10827"/>
                    <a:pt x="3822" y="10386"/>
                  </a:cubicBezTo>
                  <a:lnTo>
                    <a:pt x="1724" y="660"/>
                  </a:lnTo>
                  <a:cubicBezTo>
                    <a:pt x="1631" y="264"/>
                    <a:pt x="1285" y="0"/>
                    <a:pt x="89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500;p34">
              <a:extLst>
                <a:ext uri="{FF2B5EF4-FFF2-40B4-BE49-F238E27FC236}">
                  <a16:creationId xmlns:a16="http://schemas.microsoft.com/office/drawing/2014/main" id="{96342870-DB68-434F-A16C-329230660D6B}"/>
                </a:ext>
              </a:extLst>
            </p:cNvPr>
            <p:cNvSpPr/>
            <p:nvPr/>
          </p:nvSpPr>
          <p:spPr>
            <a:xfrm>
              <a:off x="2743625" y="1127950"/>
              <a:ext cx="375450" cy="374775"/>
            </a:xfrm>
            <a:custGeom>
              <a:avLst/>
              <a:gdLst/>
              <a:ahLst/>
              <a:cxnLst/>
              <a:rect l="l" t="t" r="r" b="b"/>
              <a:pathLst>
                <a:path w="15018" h="14991" extrusionOk="0">
                  <a:moveTo>
                    <a:pt x="8244" y="0"/>
                  </a:moveTo>
                  <a:lnTo>
                    <a:pt x="0" y="4289"/>
                  </a:lnTo>
                  <a:lnTo>
                    <a:pt x="6854" y="14991"/>
                  </a:lnTo>
                  <a:lnTo>
                    <a:pt x="15018" y="10127"/>
                  </a:lnTo>
                  <a:lnTo>
                    <a:pt x="8244" y="0"/>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501;p34">
              <a:extLst>
                <a:ext uri="{FF2B5EF4-FFF2-40B4-BE49-F238E27FC236}">
                  <a16:creationId xmlns:a16="http://schemas.microsoft.com/office/drawing/2014/main" id="{356E6189-E6C1-423B-9099-3E9937CA6CEF}"/>
                </a:ext>
              </a:extLst>
            </p:cNvPr>
            <p:cNvSpPr/>
            <p:nvPr/>
          </p:nvSpPr>
          <p:spPr>
            <a:xfrm>
              <a:off x="2773675" y="1146300"/>
              <a:ext cx="358425" cy="322375"/>
            </a:xfrm>
            <a:custGeom>
              <a:avLst/>
              <a:gdLst/>
              <a:ahLst/>
              <a:cxnLst/>
              <a:rect l="l" t="t" r="r" b="b"/>
              <a:pathLst>
                <a:path w="14337" h="12895" extrusionOk="0">
                  <a:moveTo>
                    <a:pt x="6775" y="1"/>
                  </a:moveTo>
                  <a:lnTo>
                    <a:pt x="1" y="3795"/>
                  </a:lnTo>
                  <a:cubicBezTo>
                    <a:pt x="2312" y="9033"/>
                    <a:pt x="6387" y="12894"/>
                    <a:pt x="6387" y="12894"/>
                  </a:cubicBezTo>
                  <a:lnTo>
                    <a:pt x="14337" y="8311"/>
                  </a:lnTo>
                  <a:lnTo>
                    <a:pt x="14337" y="8311"/>
                  </a:lnTo>
                  <a:cubicBezTo>
                    <a:pt x="14287" y="8319"/>
                    <a:pt x="14236" y="8323"/>
                    <a:pt x="14184" y="8323"/>
                  </a:cubicBezTo>
                  <a:cubicBezTo>
                    <a:pt x="11755" y="8323"/>
                    <a:pt x="6775" y="1"/>
                    <a:pt x="6775"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502;p34">
              <a:extLst>
                <a:ext uri="{FF2B5EF4-FFF2-40B4-BE49-F238E27FC236}">
                  <a16:creationId xmlns:a16="http://schemas.microsoft.com/office/drawing/2014/main" id="{6BB41932-C80A-41F7-B3E6-CA55C98B0127}"/>
                </a:ext>
              </a:extLst>
            </p:cNvPr>
            <p:cNvSpPr/>
            <p:nvPr/>
          </p:nvSpPr>
          <p:spPr>
            <a:xfrm>
              <a:off x="2815425" y="1236150"/>
              <a:ext cx="48125" cy="25750"/>
            </a:xfrm>
            <a:custGeom>
              <a:avLst/>
              <a:gdLst/>
              <a:ahLst/>
              <a:cxnLst/>
              <a:rect l="l" t="t" r="r" b="b"/>
              <a:pathLst>
                <a:path w="1925" h="1030" extrusionOk="0">
                  <a:moveTo>
                    <a:pt x="1925" y="1"/>
                  </a:moveTo>
                  <a:cubicBezTo>
                    <a:pt x="1577" y="135"/>
                    <a:pt x="1257" y="308"/>
                    <a:pt x="936" y="482"/>
                  </a:cubicBezTo>
                  <a:cubicBezTo>
                    <a:pt x="616" y="656"/>
                    <a:pt x="295" y="829"/>
                    <a:pt x="1" y="1030"/>
                  </a:cubicBezTo>
                  <a:cubicBezTo>
                    <a:pt x="335" y="896"/>
                    <a:pt x="656" y="722"/>
                    <a:pt x="976" y="549"/>
                  </a:cubicBezTo>
                  <a:cubicBezTo>
                    <a:pt x="1297" y="375"/>
                    <a:pt x="1618" y="201"/>
                    <a:pt x="1925"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503;p34">
              <a:extLst>
                <a:ext uri="{FF2B5EF4-FFF2-40B4-BE49-F238E27FC236}">
                  <a16:creationId xmlns:a16="http://schemas.microsoft.com/office/drawing/2014/main" id="{79D3E986-E731-43E6-8087-68100C55268B}"/>
                </a:ext>
              </a:extLst>
            </p:cNvPr>
            <p:cNvSpPr/>
            <p:nvPr/>
          </p:nvSpPr>
          <p:spPr>
            <a:xfrm>
              <a:off x="2816100" y="1146650"/>
              <a:ext cx="84525" cy="69500"/>
            </a:xfrm>
            <a:custGeom>
              <a:avLst/>
              <a:gdLst/>
              <a:ahLst/>
              <a:cxnLst/>
              <a:rect l="l" t="t" r="r" b="b"/>
              <a:pathLst>
                <a:path w="3381" h="2780" extrusionOk="0">
                  <a:moveTo>
                    <a:pt x="2633" y="0"/>
                  </a:moveTo>
                  <a:lnTo>
                    <a:pt x="1" y="1550"/>
                  </a:lnTo>
                  <a:lnTo>
                    <a:pt x="909" y="2779"/>
                  </a:lnTo>
                  <a:lnTo>
                    <a:pt x="3381" y="1363"/>
                  </a:lnTo>
                  <a:lnTo>
                    <a:pt x="2633"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504;p34">
              <a:extLst>
                <a:ext uri="{FF2B5EF4-FFF2-40B4-BE49-F238E27FC236}">
                  <a16:creationId xmlns:a16="http://schemas.microsoft.com/office/drawing/2014/main" id="{6D49C7F6-68A6-4359-9028-871B58B5E4BB}"/>
                </a:ext>
              </a:extLst>
            </p:cNvPr>
            <p:cNvSpPr/>
            <p:nvPr/>
          </p:nvSpPr>
          <p:spPr>
            <a:xfrm>
              <a:off x="2835800" y="1225800"/>
              <a:ext cx="120950" cy="66825"/>
            </a:xfrm>
            <a:custGeom>
              <a:avLst/>
              <a:gdLst/>
              <a:ahLst/>
              <a:cxnLst/>
              <a:rect l="l" t="t" r="r" b="b"/>
              <a:pathLst>
                <a:path w="4838" h="2673" extrusionOk="0">
                  <a:moveTo>
                    <a:pt x="4838" y="1"/>
                  </a:moveTo>
                  <a:lnTo>
                    <a:pt x="4838" y="1"/>
                  </a:lnTo>
                  <a:cubicBezTo>
                    <a:pt x="4771" y="27"/>
                    <a:pt x="4704" y="68"/>
                    <a:pt x="4637" y="108"/>
                  </a:cubicBezTo>
                  <a:lnTo>
                    <a:pt x="4116" y="375"/>
                  </a:lnTo>
                  <a:lnTo>
                    <a:pt x="2406" y="1310"/>
                  </a:lnTo>
                  <a:lnTo>
                    <a:pt x="696" y="2259"/>
                  </a:lnTo>
                  <a:lnTo>
                    <a:pt x="188" y="2553"/>
                  </a:lnTo>
                  <a:cubicBezTo>
                    <a:pt x="121" y="2593"/>
                    <a:pt x="54" y="2633"/>
                    <a:pt x="1" y="2673"/>
                  </a:cubicBezTo>
                  <a:cubicBezTo>
                    <a:pt x="68" y="2646"/>
                    <a:pt x="135" y="2619"/>
                    <a:pt x="201" y="2579"/>
                  </a:cubicBezTo>
                  <a:lnTo>
                    <a:pt x="722" y="2299"/>
                  </a:lnTo>
                  <a:lnTo>
                    <a:pt x="2433" y="1364"/>
                  </a:lnTo>
                  <a:lnTo>
                    <a:pt x="4143" y="415"/>
                  </a:lnTo>
                  <a:lnTo>
                    <a:pt x="4650" y="121"/>
                  </a:lnTo>
                  <a:cubicBezTo>
                    <a:pt x="4717" y="81"/>
                    <a:pt x="4784" y="54"/>
                    <a:pt x="4838"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505;p34">
              <a:extLst>
                <a:ext uri="{FF2B5EF4-FFF2-40B4-BE49-F238E27FC236}">
                  <a16:creationId xmlns:a16="http://schemas.microsoft.com/office/drawing/2014/main" id="{A3C3BF0B-FE34-4857-8E47-20C396EC6775}"/>
                </a:ext>
              </a:extLst>
            </p:cNvPr>
            <p:cNvSpPr/>
            <p:nvPr/>
          </p:nvSpPr>
          <p:spPr>
            <a:xfrm>
              <a:off x="2841825" y="1233825"/>
              <a:ext cx="120925" cy="66500"/>
            </a:xfrm>
            <a:custGeom>
              <a:avLst/>
              <a:gdLst/>
              <a:ahLst/>
              <a:cxnLst/>
              <a:rect l="l" t="t" r="r" b="b"/>
              <a:pathLst>
                <a:path w="4837" h="2660" extrusionOk="0">
                  <a:moveTo>
                    <a:pt x="4837" y="0"/>
                  </a:moveTo>
                  <a:lnTo>
                    <a:pt x="4837" y="0"/>
                  </a:lnTo>
                  <a:cubicBezTo>
                    <a:pt x="4770" y="27"/>
                    <a:pt x="4703" y="54"/>
                    <a:pt x="4650" y="94"/>
                  </a:cubicBezTo>
                  <a:lnTo>
                    <a:pt x="4116" y="361"/>
                  </a:lnTo>
                  <a:lnTo>
                    <a:pt x="2405" y="1296"/>
                  </a:lnTo>
                  <a:lnTo>
                    <a:pt x="695" y="2245"/>
                  </a:lnTo>
                  <a:lnTo>
                    <a:pt x="187" y="2552"/>
                  </a:lnTo>
                  <a:cubicBezTo>
                    <a:pt x="121" y="2579"/>
                    <a:pt x="54" y="2619"/>
                    <a:pt x="0" y="2659"/>
                  </a:cubicBezTo>
                  <a:cubicBezTo>
                    <a:pt x="67" y="2632"/>
                    <a:pt x="134" y="2606"/>
                    <a:pt x="201" y="2566"/>
                  </a:cubicBezTo>
                  <a:lnTo>
                    <a:pt x="722" y="2298"/>
                  </a:lnTo>
                  <a:lnTo>
                    <a:pt x="2432" y="1363"/>
                  </a:lnTo>
                  <a:lnTo>
                    <a:pt x="4142" y="415"/>
                  </a:lnTo>
                  <a:lnTo>
                    <a:pt x="4650" y="107"/>
                  </a:lnTo>
                  <a:cubicBezTo>
                    <a:pt x="4717" y="81"/>
                    <a:pt x="4784" y="40"/>
                    <a:pt x="4837"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506;p34">
              <a:extLst>
                <a:ext uri="{FF2B5EF4-FFF2-40B4-BE49-F238E27FC236}">
                  <a16:creationId xmlns:a16="http://schemas.microsoft.com/office/drawing/2014/main" id="{1981F1E1-2306-4556-A9ED-48BB1027898F}"/>
                </a:ext>
              </a:extLst>
            </p:cNvPr>
            <p:cNvSpPr/>
            <p:nvPr/>
          </p:nvSpPr>
          <p:spPr>
            <a:xfrm>
              <a:off x="2848500" y="1243850"/>
              <a:ext cx="120950" cy="66500"/>
            </a:xfrm>
            <a:custGeom>
              <a:avLst/>
              <a:gdLst/>
              <a:ahLst/>
              <a:cxnLst/>
              <a:rect l="l" t="t" r="r" b="b"/>
              <a:pathLst>
                <a:path w="4838" h="2660" extrusionOk="0">
                  <a:moveTo>
                    <a:pt x="4837" y="0"/>
                  </a:moveTo>
                  <a:lnTo>
                    <a:pt x="4837" y="0"/>
                  </a:lnTo>
                  <a:cubicBezTo>
                    <a:pt x="4757" y="27"/>
                    <a:pt x="4704" y="54"/>
                    <a:pt x="4637" y="94"/>
                  </a:cubicBezTo>
                  <a:lnTo>
                    <a:pt x="4116" y="361"/>
                  </a:lnTo>
                  <a:lnTo>
                    <a:pt x="2392" y="1296"/>
                  </a:lnTo>
                  <a:lnTo>
                    <a:pt x="695" y="2245"/>
                  </a:lnTo>
                  <a:lnTo>
                    <a:pt x="174" y="2539"/>
                  </a:lnTo>
                  <a:cubicBezTo>
                    <a:pt x="108" y="2579"/>
                    <a:pt x="54" y="2619"/>
                    <a:pt x="1" y="2659"/>
                  </a:cubicBezTo>
                  <a:cubicBezTo>
                    <a:pt x="67" y="2632"/>
                    <a:pt x="121" y="2606"/>
                    <a:pt x="188" y="2565"/>
                  </a:cubicBezTo>
                  <a:lnTo>
                    <a:pt x="709" y="2285"/>
                  </a:lnTo>
                  <a:lnTo>
                    <a:pt x="2432" y="1363"/>
                  </a:lnTo>
                  <a:lnTo>
                    <a:pt x="4129" y="414"/>
                  </a:lnTo>
                  <a:lnTo>
                    <a:pt x="4650" y="120"/>
                  </a:lnTo>
                  <a:cubicBezTo>
                    <a:pt x="4717" y="80"/>
                    <a:pt x="4770" y="40"/>
                    <a:pt x="4837"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507;p34">
              <a:extLst>
                <a:ext uri="{FF2B5EF4-FFF2-40B4-BE49-F238E27FC236}">
                  <a16:creationId xmlns:a16="http://schemas.microsoft.com/office/drawing/2014/main" id="{12DAE301-790A-401D-920A-6F4B72CD55D6}"/>
                </a:ext>
              </a:extLst>
            </p:cNvPr>
            <p:cNvSpPr/>
            <p:nvPr/>
          </p:nvSpPr>
          <p:spPr>
            <a:xfrm>
              <a:off x="2854175" y="1254200"/>
              <a:ext cx="120950" cy="66500"/>
            </a:xfrm>
            <a:custGeom>
              <a:avLst/>
              <a:gdLst/>
              <a:ahLst/>
              <a:cxnLst/>
              <a:rect l="l" t="t" r="r" b="b"/>
              <a:pathLst>
                <a:path w="4838" h="2660" extrusionOk="0">
                  <a:moveTo>
                    <a:pt x="4837" y="0"/>
                  </a:moveTo>
                  <a:lnTo>
                    <a:pt x="4837" y="0"/>
                  </a:lnTo>
                  <a:cubicBezTo>
                    <a:pt x="4771" y="27"/>
                    <a:pt x="4704" y="54"/>
                    <a:pt x="4650" y="94"/>
                  </a:cubicBezTo>
                  <a:lnTo>
                    <a:pt x="4129" y="375"/>
                  </a:lnTo>
                  <a:lnTo>
                    <a:pt x="2406" y="1310"/>
                  </a:lnTo>
                  <a:lnTo>
                    <a:pt x="709" y="2258"/>
                  </a:lnTo>
                  <a:lnTo>
                    <a:pt x="188" y="2552"/>
                  </a:lnTo>
                  <a:cubicBezTo>
                    <a:pt x="121" y="2579"/>
                    <a:pt x="68" y="2619"/>
                    <a:pt x="1" y="2659"/>
                  </a:cubicBezTo>
                  <a:cubicBezTo>
                    <a:pt x="68" y="2646"/>
                    <a:pt x="134" y="2606"/>
                    <a:pt x="201" y="2579"/>
                  </a:cubicBezTo>
                  <a:lnTo>
                    <a:pt x="722" y="2298"/>
                  </a:lnTo>
                  <a:lnTo>
                    <a:pt x="2446" y="1363"/>
                  </a:lnTo>
                  <a:lnTo>
                    <a:pt x="4156" y="415"/>
                  </a:lnTo>
                  <a:lnTo>
                    <a:pt x="4664" y="121"/>
                  </a:lnTo>
                  <a:cubicBezTo>
                    <a:pt x="4717" y="81"/>
                    <a:pt x="4784" y="40"/>
                    <a:pt x="4837"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508;p34">
              <a:extLst>
                <a:ext uri="{FF2B5EF4-FFF2-40B4-BE49-F238E27FC236}">
                  <a16:creationId xmlns:a16="http://schemas.microsoft.com/office/drawing/2014/main" id="{D8AE2DB6-28A4-400C-8155-C7D8A5390738}"/>
                </a:ext>
              </a:extLst>
            </p:cNvPr>
            <p:cNvSpPr/>
            <p:nvPr/>
          </p:nvSpPr>
          <p:spPr>
            <a:xfrm>
              <a:off x="2862200" y="1265225"/>
              <a:ext cx="120925" cy="66500"/>
            </a:xfrm>
            <a:custGeom>
              <a:avLst/>
              <a:gdLst/>
              <a:ahLst/>
              <a:cxnLst/>
              <a:rect l="l" t="t" r="r" b="b"/>
              <a:pathLst>
                <a:path w="4837" h="2660" extrusionOk="0">
                  <a:moveTo>
                    <a:pt x="4837" y="0"/>
                  </a:moveTo>
                  <a:lnTo>
                    <a:pt x="4837" y="0"/>
                  </a:lnTo>
                  <a:cubicBezTo>
                    <a:pt x="4757" y="27"/>
                    <a:pt x="4703" y="54"/>
                    <a:pt x="4637" y="94"/>
                  </a:cubicBezTo>
                  <a:lnTo>
                    <a:pt x="4116" y="374"/>
                  </a:lnTo>
                  <a:lnTo>
                    <a:pt x="2392" y="1310"/>
                  </a:lnTo>
                  <a:lnTo>
                    <a:pt x="695" y="2258"/>
                  </a:lnTo>
                  <a:lnTo>
                    <a:pt x="174" y="2552"/>
                  </a:lnTo>
                  <a:cubicBezTo>
                    <a:pt x="107" y="2579"/>
                    <a:pt x="54" y="2619"/>
                    <a:pt x="0" y="2659"/>
                  </a:cubicBezTo>
                  <a:cubicBezTo>
                    <a:pt x="67" y="2646"/>
                    <a:pt x="134" y="2606"/>
                    <a:pt x="187" y="2566"/>
                  </a:cubicBezTo>
                  <a:lnTo>
                    <a:pt x="709" y="2298"/>
                  </a:lnTo>
                  <a:lnTo>
                    <a:pt x="2432" y="1363"/>
                  </a:lnTo>
                  <a:lnTo>
                    <a:pt x="4129" y="414"/>
                  </a:lnTo>
                  <a:lnTo>
                    <a:pt x="4650" y="121"/>
                  </a:lnTo>
                  <a:cubicBezTo>
                    <a:pt x="4717" y="80"/>
                    <a:pt x="4770" y="40"/>
                    <a:pt x="4837"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509;p34">
              <a:extLst>
                <a:ext uri="{FF2B5EF4-FFF2-40B4-BE49-F238E27FC236}">
                  <a16:creationId xmlns:a16="http://schemas.microsoft.com/office/drawing/2014/main" id="{8C162E39-7A94-4638-A428-4AF2845B2CC9}"/>
                </a:ext>
              </a:extLst>
            </p:cNvPr>
            <p:cNvSpPr/>
            <p:nvPr/>
          </p:nvSpPr>
          <p:spPr>
            <a:xfrm>
              <a:off x="2870550" y="1275575"/>
              <a:ext cx="120950" cy="66500"/>
            </a:xfrm>
            <a:custGeom>
              <a:avLst/>
              <a:gdLst/>
              <a:ahLst/>
              <a:cxnLst/>
              <a:rect l="l" t="t" r="r" b="b"/>
              <a:pathLst>
                <a:path w="4838" h="2660" extrusionOk="0">
                  <a:moveTo>
                    <a:pt x="4837" y="0"/>
                  </a:moveTo>
                  <a:lnTo>
                    <a:pt x="4837" y="0"/>
                  </a:lnTo>
                  <a:cubicBezTo>
                    <a:pt x="4770" y="27"/>
                    <a:pt x="4703" y="54"/>
                    <a:pt x="4650" y="94"/>
                  </a:cubicBezTo>
                  <a:lnTo>
                    <a:pt x="4129" y="375"/>
                  </a:lnTo>
                  <a:lnTo>
                    <a:pt x="2405" y="1310"/>
                  </a:lnTo>
                  <a:lnTo>
                    <a:pt x="695" y="2258"/>
                  </a:lnTo>
                  <a:lnTo>
                    <a:pt x="187" y="2552"/>
                  </a:lnTo>
                  <a:cubicBezTo>
                    <a:pt x="121" y="2579"/>
                    <a:pt x="67" y="2619"/>
                    <a:pt x="0" y="2659"/>
                  </a:cubicBezTo>
                  <a:cubicBezTo>
                    <a:pt x="67" y="2646"/>
                    <a:pt x="134" y="2606"/>
                    <a:pt x="201" y="2579"/>
                  </a:cubicBezTo>
                  <a:lnTo>
                    <a:pt x="722" y="2299"/>
                  </a:lnTo>
                  <a:lnTo>
                    <a:pt x="2445" y="1363"/>
                  </a:lnTo>
                  <a:lnTo>
                    <a:pt x="4142" y="415"/>
                  </a:lnTo>
                  <a:lnTo>
                    <a:pt x="4663" y="121"/>
                  </a:lnTo>
                  <a:cubicBezTo>
                    <a:pt x="4717" y="81"/>
                    <a:pt x="4784" y="41"/>
                    <a:pt x="4837"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510;p34">
              <a:extLst>
                <a:ext uri="{FF2B5EF4-FFF2-40B4-BE49-F238E27FC236}">
                  <a16:creationId xmlns:a16="http://schemas.microsoft.com/office/drawing/2014/main" id="{01E71648-B35A-41AA-9A14-009C2184C701}"/>
                </a:ext>
              </a:extLst>
            </p:cNvPr>
            <p:cNvSpPr/>
            <p:nvPr/>
          </p:nvSpPr>
          <p:spPr>
            <a:xfrm>
              <a:off x="2899275" y="1345725"/>
              <a:ext cx="36100" cy="19725"/>
            </a:xfrm>
            <a:custGeom>
              <a:avLst/>
              <a:gdLst/>
              <a:ahLst/>
              <a:cxnLst/>
              <a:rect l="l" t="t" r="r" b="b"/>
              <a:pathLst>
                <a:path w="1444" h="789" extrusionOk="0">
                  <a:moveTo>
                    <a:pt x="1443" y="0"/>
                  </a:moveTo>
                  <a:cubicBezTo>
                    <a:pt x="962" y="254"/>
                    <a:pt x="481" y="521"/>
                    <a:pt x="0" y="789"/>
                  </a:cubicBezTo>
                  <a:cubicBezTo>
                    <a:pt x="254" y="695"/>
                    <a:pt x="508" y="588"/>
                    <a:pt x="749" y="441"/>
                  </a:cubicBezTo>
                  <a:cubicBezTo>
                    <a:pt x="1003" y="321"/>
                    <a:pt x="1230" y="174"/>
                    <a:pt x="1443"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511;p34">
              <a:extLst>
                <a:ext uri="{FF2B5EF4-FFF2-40B4-BE49-F238E27FC236}">
                  <a16:creationId xmlns:a16="http://schemas.microsoft.com/office/drawing/2014/main" id="{3D9B4A0C-CD70-4764-83B2-0A144E606E7C}"/>
                </a:ext>
              </a:extLst>
            </p:cNvPr>
            <p:cNvSpPr/>
            <p:nvPr/>
          </p:nvSpPr>
          <p:spPr>
            <a:xfrm>
              <a:off x="2909300" y="1356075"/>
              <a:ext cx="63825" cy="45025"/>
            </a:xfrm>
            <a:custGeom>
              <a:avLst/>
              <a:gdLst/>
              <a:ahLst/>
              <a:cxnLst/>
              <a:rect l="l" t="t" r="r" b="b"/>
              <a:pathLst>
                <a:path w="2553" h="1801" extrusionOk="0">
                  <a:moveTo>
                    <a:pt x="1010" y="202"/>
                  </a:moveTo>
                  <a:cubicBezTo>
                    <a:pt x="1088" y="311"/>
                    <a:pt x="1155" y="427"/>
                    <a:pt x="1212" y="549"/>
                  </a:cubicBezTo>
                  <a:lnTo>
                    <a:pt x="1212" y="549"/>
                  </a:lnTo>
                  <a:cubicBezTo>
                    <a:pt x="1177" y="575"/>
                    <a:pt x="1142" y="601"/>
                    <a:pt x="1108" y="628"/>
                  </a:cubicBezTo>
                  <a:lnTo>
                    <a:pt x="1108" y="628"/>
                  </a:lnTo>
                  <a:cubicBezTo>
                    <a:pt x="1056" y="494"/>
                    <a:pt x="1025" y="350"/>
                    <a:pt x="1010" y="202"/>
                  </a:cubicBezTo>
                  <a:close/>
                  <a:moveTo>
                    <a:pt x="1710" y="375"/>
                  </a:moveTo>
                  <a:cubicBezTo>
                    <a:pt x="1804" y="388"/>
                    <a:pt x="1884" y="455"/>
                    <a:pt x="1911" y="535"/>
                  </a:cubicBezTo>
                  <a:cubicBezTo>
                    <a:pt x="1912" y="538"/>
                    <a:pt x="1914" y="541"/>
                    <a:pt x="1915" y="545"/>
                  </a:cubicBezTo>
                  <a:lnTo>
                    <a:pt x="1915" y="545"/>
                  </a:lnTo>
                  <a:lnTo>
                    <a:pt x="1398" y="917"/>
                  </a:lnTo>
                  <a:lnTo>
                    <a:pt x="1398" y="917"/>
                  </a:lnTo>
                  <a:cubicBezTo>
                    <a:pt x="1369" y="799"/>
                    <a:pt x="1330" y="683"/>
                    <a:pt x="1283" y="571"/>
                  </a:cubicBezTo>
                  <a:lnTo>
                    <a:pt x="1283" y="571"/>
                  </a:lnTo>
                  <a:cubicBezTo>
                    <a:pt x="1336" y="532"/>
                    <a:pt x="1389" y="493"/>
                    <a:pt x="1443" y="455"/>
                  </a:cubicBezTo>
                  <a:cubicBezTo>
                    <a:pt x="1523" y="401"/>
                    <a:pt x="1617" y="375"/>
                    <a:pt x="1710" y="375"/>
                  </a:cubicBezTo>
                  <a:close/>
                  <a:moveTo>
                    <a:pt x="1237" y="605"/>
                  </a:moveTo>
                  <a:cubicBezTo>
                    <a:pt x="1285" y="717"/>
                    <a:pt x="1324" y="832"/>
                    <a:pt x="1351" y="950"/>
                  </a:cubicBezTo>
                  <a:lnTo>
                    <a:pt x="1351" y="950"/>
                  </a:lnTo>
                  <a:lnTo>
                    <a:pt x="1304" y="984"/>
                  </a:lnTo>
                  <a:lnTo>
                    <a:pt x="1304" y="984"/>
                  </a:lnTo>
                  <a:cubicBezTo>
                    <a:pt x="1276" y="949"/>
                    <a:pt x="1251" y="911"/>
                    <a:pt x="1229" y="869"/>
                  </a:cubicBezTo>
                  <a:cubicBezTo>
                    <a:pt x="1192" y="810"/>
                    <a:pt x="1159" y="749"/>
                    <a:pt x="1131" y="686"/>
                  </a:cubicBezTo>
                  <a:lnTo>
                    <a:pt x="1131" y="686"/>
                  </a:lnTo>
                  <a:cubicBezTo>
                    <a:pt x="1166" y="659"/>
                    <a:pt x="1202" y="632"/>
                    <a:pt x="1237" y="605"/>
                  </a:cubicBezTo>
                  <a:close/>
                  <a:moveTo>
                    <a:pt x="510" y="339"/>
                  </a:moveTo>
                  <a:cubicBezTo>
                    <a:pt x="644" y="494"/>
                    <a:pt x="740" y="684"/>
                    <a:pt x="781" y="887"/>
                  </a:cubicBezTo>
                  <a:lnTo>
                    <a:pt x="781" y="887"/>
                  </a:lnTo>
                  <a:cubicBezTo>
                    <a:pt x="741" y="920"/>
                    <a:pt x="702" y="954"/>
                    <a:pt x="663" y="987"/>
                  </a:cubicBezTo>
                  <a:lnTo>
                    <a:pt x="663" y="987"/>
                  </a:lnTo>
                  <a:cubicBezTo>
                    <a:pt x="573" y="786"/>
                    <a:pt x="521" y="567"/>
                    <a:pt x="510" y="339"/>
                  </a:cubicBezTo>
                  <a:close/>
                  <a:moveTo>
                    <a:pt x="1359" y="985"/>
                  </a:moveTo>
                  <a:cubicBezTo>
                    <a:pt x="1361" y="991"/>
                    <a:pt x="1362" y="996"/>
                    <a:pt x="1363" y="1002"/>
                  </a:cubicBezTo>
                  <a:cubicBezTo>
                    <a:pt x="1369" y="1023"/>
                    <a:pt x="1374" y="1043"/>
                    <a:pt x="1378" y="1063"/>
                  </a:cubicBezTo>
                  <a:lnTo>
                    <a:pt x="1378" y="1063"/>
                  </a:lnTo>
                  <a:cubicBezTo>
                    <a:pt x="1360" y="1046"/>
                    <a:pt x="1342" y="1028"/>
                    <a:pt x="1325" y="1010"/>
                  </a:cubicBezTo>
                  <a:lnTo>
                    <a:pt x="1325" y="1010"/>
                  </a:lnTo>
                  <a:lnTo>
                    <a:pt x="1359" y="985"/>
                  </a:lnTo>
                  <a:close/>
                  <a:moveTo>
                    <a:pt x="1923" y="567"/>
                  </a:moveTo>
                  <a:lnTo>
                    <a:pt x="1923" y="567"/>
                  </a:lnTo>
                  <a:cubicBezTo>
                    <a:pt x="1989" y="746"/>
                    <a:pt x="1972" y="946"/>
                    <a:pt x="1884" y="1123"/>
                  </a:cubicBezTo>
                  <a:cubicBezTo>
                    <a:pt x="1826" y="1181"/>
                    <a:pt x="1742" y="1213"/>
                    <a:pt x="1661" y="1213"/>
                  </a:cubicBezTo>
                  <a:cubicBezTo>
                    <a:pt x="1612" y="1213"/>
                    <a:pt x="1564" y="1201"/>
                    <a:pt x="1523" y="1176"/>
                  </a:cubicBezTo>
                  <a:cubicBezTo>
                    <a:pt x="1498" y="1159"/>
                    <a:pt x="1473" y="1141"/>
                    <a:pt x="1448" y="1123"/>
                  </a:cubicBezTo>
                  <a:lnTo>
                    <a:pt x="1448" y="1123"/>
                  </a:lnTo>
                  <a:cubicBezTo>
                    <a:pt x="1441" y="1082"/>
                    <a:pt x="1431" y="1042"/>
                    <a:pt x="1417" y="1002"/>
                  </a:cubicBezTo>
                  <a:cubicBezTo>
                    <a:pt x="1413" y="985"/>
                    <a:pt x="1409" y="968"/>
                    <a:pt x="1405" y="950"/>
                  </a:cubicBezTo>
                  <a:lnTo>
                    <a:pt x="1405" y="950"/>
                  </a:lnTo>
                  <a:lnTo>
                    <a:pt x="1923" y="567"/>
                  </a:lnTo>
                  <a:close/>
                  <a:moveTo>
                    <a:pt x="793" y="962"/>
                  </a:moveTo>
                  <a:cubicBezTo>
                    <a:pt x="798" y="993"/>
                    <a:pt x="800" y="1024"/>
                    <a:pt x="802" y="1056"/>
                  </a:cubicBezTo>
                  <a:cubicBezTo>
                    <a:pt x="802" y="1109"/>
                    <a:pt x="798" y="1167"/>
                    <a:pt x="791" y="1223"/>
                  </a:cubicBezTo>
                  <a:lnTo>
                    <a:pt x="791" y="1223"/>
                  </a:lnTo>
                  <a:cubicBezTo>
                    <a:pt x="755" y="1167"/>
                    <a:pt x="722" y="1109"/>
                    <a:pt x="692" y="1049"/>
                  </a:cubicBezTo>
                  <a:lnTo>
                    <a:pt x="692" y="1049"/>
                  </a:lnTo>
                  <a:cubicBezTo>
                    <a:pt x="726" y="1020"/>
                    <a:pt x="759" y="990"/>
                    <a:pt x="793" y="962"/>
                  </a:cubicBezTo>
                  <a:close/>
                  <a:moveTo>
                    <a:pt x="1080" y="726"/>
                  </a:moveTo>
                  <a:cubicBezTo>
                    <a:pt x="1108" y="789"/>
                    <a:pt x="1140" y="850"/>
                    <a:pt x="1176" y="909"/>
                  </a:cubicBezTo>
                  <a:cubicBezTo>
                    <a:pt x="1196" y="949"/>
                    <a:pt x="1221" y="987"/>
                    <a:pt x="1250" y="1023"/>
                  </a:cubicBezTo>
                  <a:lnTo>
                    <a:pt x="1250" y="1023"/>
                  </a:lnTo>
                  <a:lnTo>
                    <a:pt x="1056" y="1163"/>
                  </a:lnTo>
                  <a:lnTo>
                    <a:pt x="851" y="1309"/>
                  </a:lnTo>
                  <a:lnTo>
                    <a:pt x="851" y="1309"/>
                  </a:lnTo>
                  <a:cubicBezTo>
                    <a:pt x="836" y="1289"/>
                    <a:pt x="822" y="1269"/>
                    <a:pt x="808" y="1248"/>
                  </a:cubicBezTo>
                  <a:lnTo>
                    <a:pt x="808" y="1248"/>
                  </a:lnTo>
                  <a:cubicBezTo>
                    <a:pt x="821" y="1187"/>
                    <a:pt x="824" y="1124"/>
                    <a:pt x="815" y="1056"/>
                  </a:cubicBezTo>
                  <a:cubicBezTo>
                    <a:pt x="815" y="1019"/>
                    <a:pt x="814" y="983"/>
                    <a:pt x="810" y="947"/>
                  </a:cubicBezTo>
                  <a:lnTo>
                    <a:pt x="810" y="947"/>
                  </a:lnTo>
                  <a:cubicBezTo>
                    <a:pt x="899" y="871"/>
                    <a:pt x="989" y="798"/>
                    <a:pt x="1080" y="726"/>
                  </a:cubicBezTo>
                  <a:close/>
                  <a:moveTo>
                    <a:pt x="1272" y="1049"/>
                  </a:moveTo>
                  <a:cubicBezTo>
                    <a:pt x="1309" y="1092"/>
                    <a:pt x="1351" y="1131"/>
                    <a:pt x="1395" y="1166"/>
                  </a:cubicBezTo>
                  <a:lnTo>
                    <a:pt x="1395" y="1166"/>
                  </a:lnTo>
                  <a:cubicBezTo>
                    <a:pt x="1408" y="1263"/>
                    <a:pt x="1407" y="1363"/>
                    <a:pt x="1390" y="1457"/>
                  </a:cubicBezTo>
                  <a:cubicBezTo>
                    <a:pt x="1376" y="1524"/>
                    <a:pt x="1336" y="1577"/>
                    <a:pt x="1270" y="1604"/>
                  </a:cubicBezTo>
                  <a:cubicBezTo>
                    <a:pt x="1251" y="1613"/>
                    <a:pt x="1230" y="1618"/>
                    <a:pt x="1209" y="1618"/>
                  </a:cubicBezTo>
                  <a:cubicBezTo>
                    <a:pt x="1170" y="1618"/>
                    <a:pt x="1130" y="1603"/>
                    <a:pt x="1096" y="1577"/>
                  </a:cubicBezTo>
                  <a:cubicBezTo>
                    <a:pt x="1015" y="1505"/>
                    <a:pt x="943" y="1428"/>
                    <a:pt x="879" y="1345"/>
                  </a:cubicBezTo>
                  <a:lnTo>
                    <a:pt x="879" y="1345"/>
                  </a:lnTo>
                  <a:lnTo>
                    <a:pt x="1082" y="1190"/>
                  </a:lnTo>
                  <a:lnTo>
                    <a:pt x="1272" y="1049"/>
                  </a:lnTo>
                  <a:close/>
                  <a:moveTo>
                    <a:pt x="652" y="1085"/>
                  </a:moveTo>
                  <a:cubicBezTo>
                    <a:pt x="689" y="1161"/>
                    <a:pt x="733" y="1235"/>
                    <a:pt x="781" y="1306"/>
                  </a:cubicBezTo>
                  <a:lnTo>
                    <a:pt x="781" y="1306"/>
                  </a:lnTo>
                  <a:cubicBezTo>
                    <a:pt x="779" y="1321"/>
                    <a:pt x="777" y="1335"/>
                    <a:pt x="775" y="1350"/>
                  </a:cubicBezTo>
                  <a:cubicBezTo>
                    <a:pt x="780" y="1339"/>
                    <a:pt x="784" y="1327"/>
                    <a:pt x="788" y="1316"/>
                  </a:cubicBezTo>
                  <a:lnTo>
                    <a:pt x="788" y="1316"/>
                  </a:lnTo>
                  <a:cubicBezTo>
                    <a:pt x="794" y="1325"/>
                    <a:pt x="800" y="1333"/>
                    <a:pt x="806" y="1341"/>
                  </a:cubicBezTo>
                  <a:lnTo>
                    <a:pt x="806" y="1341"/>
                  </a:lnTo>
                  <a:lnTo>
                    <a:pt x="308" y="1697"/>
                  </a:lnTo>
                  <a:cubicBezTo>
                    <a:pt x="272" y="1733"/>
                    <a:pt x="224" y="1751"/>
                    <a:pt x="177" y="1751"/>
                  </a:cubicBezTo>
                  <a:cubicBezTo>
                    <a:pt x="153" y="1751"/>
                    <a:pt x="129" y="1746"/>
                    <a:pt x="107" y="1737"/>
                  </a:cubicBezTo>
                  <a:cubicBezTo>
                    <a:pt x="40" y="1697"/>
                    <a:pt x="67" y="1617"/>
                    <a:pt x="134" y="1550"/>
                  </a:cubicBezTo>
                  <a:cubicBezTo>
                    <a:pt x="254" y="1430"/>
                    <a:pt x="388" y="1310"/>
                    <a:pt x="535" y="1190"/>
                  </a:cubicBezTo>
                  <a:cubicBezTo>
                    <a:pt x="574" y="1154"/>
                    <a:pt x="613" y="1119"/>
                    <a:pt x="652" y="1085"/>
                  </a:cubicBezTo>
                  <a:close/>
                  <a:moveTo>
                    <a:pt x="949" y="0"/>
                  </a:moveTo>
                  <a:lnTo>
                    <a:pt x="949" y="94"/>
                  </a:lnTo>
                  <a:cubicBezTo>
                    <a:pt x="949" y="103"/>
                    <a:pt x="949" y="112"/>
                    <a:pt x="949" y="121"/>
                  </a:cubicBezTo>
                  <a:lnTo>
                    <a:pt x="949" y="121"/>
                  </a:lnTo>
                  <a:lnTo>
                    <a:pt x="949" y="121"/>
                  </a:lnTo>
                  <a:cubicBezTo>
                    <a:pt x="949" y="121"/>
                    <a:pt x="949" y="121"/>
                    <a:pt x="949" y="121"/>
                  </a:cubicBezTo>
                  <a:lnTo>
                    <a:pt x="949" y="121"/>
                  </a:lnTo>
                  <a:cubicBezTo>
                    <a:pt x="952" y="311"/>
                    <a:pt x="989" y="496"/>
                    <a:pt x="1056" y="667"/>
                  </a:cubicBezTo>
                  <a:lnTo>
                    <a:pt x="1056" y="667"/>
                  </a:lnTo>
                  <a:cubicBezTo>
                    <a:pt x="970" y="734"/>
                    <a:pt x="885" y="801"/>
                    <a:pt x="801" y="871"/>
                  </a:cubicBezTo>
                  <a:lnTo>
                    <a:pt x="801" y="871"/>
                  </a:lnTo>
                  <a:cubicBezTo>
                    <a:pt x="765" y="650"/>
                    <a:pt x="665" y="449"/>
                    <a:pt x="508" y="281"/>
                  </a:cubicBezTo>
                  <a:lnTo>
                    <a:pt x="468" y="241"/>
                  </a:lnTo>
                  <a:lnTo>
                    <a:pt x="468" y="294"/>
                  </a:lnTo>
                  <a:cubicBezTo>
                    <a:pt x="468" y="549"/>
                    <a:pt x="522" y="797"/>
                    <a:pt x="622" y="1022"/>
                  </a:cubicBezTo>
                  <a:lnTo>
                    <a:pt x="622" y="1022"/>
                  </a:lnTo>
                  <a:cubicBezTo>
                    <a:pt x="579" y="1060"/>
                    <a:pt x="537" y="1098"/>
                    <a:pt x="495" y="1136"/>
                  </a:cubicBezTo>
                  <a:cubicBezTo>
                    <a:pt x="348" y="1256"/>
                    <a:pt x="214" y="1390"/>
                    <a:pt x="94" y="1510"/>
                  </a:cubicBezTo>
                  <a:cubicBezTo>
                    <a:pt x="54" y="1537"/>
                    <a:pt x="27" y="1590"/>
                    <a:pt x="14" y="1630"/>
                  </a:cubicBezTo>
                  <a:cubicBezTo>
                    <a:pt x="0" y="1684"/>
                    <a:pt x="27" y="1751"/>
                    <a:pt x="80" y="1777"/>
                  </a:cubicBezTo>
                  <a:cubicBezTo>
                    <a:pt x="112" y="1793"/>
                    <a:pt x="148" y="1801"/>
                    <a:pt x="184" y="1801"/>
                  </a:cubicBezTo>
                  <a:cubicBezTo>
                    <a:pt x="241" y="1801"/>
                    <a:pt x="299" y="1783"/>
                    <a:pt x="348" y="1751"/>
                  </a:cubicBezTo>
                  <a:lnTo>
                    <a:pt x="835" y="1379"/>
                  </a:lnTo>
                  <a:lnTo>
                    <a:pt x="835" y="1379"/>
                  </a:lnTo>
                  <a:cubicBezTo>
                    <a:pt x="900" y="1464"/>
                    <a:pt x="974" y="1544"/>
                    <a:pt x="1056" y="1617"/>
                  </a:cubicBezTo>
                  <a:cubicBezTo>
                    <a:pt x="1100" y="1653"/>
                    <a:pt x="1157" y="1671"/>
                    <a:pt x="1213" y="1671"/>
                  </a:cubicBezTo>
                  <a:cubicBezTo>
                    <a:pt x="1241" y="1671"/>
                    <a:pt x="1270" y="1666"/>
                    <a:pt x="1296" y="1657"/>
                  </a:cubicBezTo>
                  <a:cubicBezTo>
                    <a:pt x="1376" y="1617"/>
                    <a:pt x="1430" y="1550"/>
                    <a:pt x="1443" y="1470"/>
                  </a:cubicBezTo>
                  <a:cubicBezTo>
                    <a:pt x="1458" y="1384"/>
                    <a:pt x="1464" y="1297"/>
                    <a:pt x="1459" y="1213"/>
                  </a:cubicBezTo>
                  <a:lnTo>
                    <a:pt x="1459" y="1213"/>
                  </a:lnTo>
                  <a:cubicBezTo>
                    <a:pt x="1467" y="1219"/>
                    <a:pt x="1475" y="1224"/>
                    <a:pt x="1483" y="1230"/>
                  </a:cubicBezTo>
                  <a:cubicBezTo>
                    <a:pt x="1540" y="1260"/>
                    <a:pt x="1602" y="1275"/>
                    <a:pt x="1664" y="1275"/>
                  </a:cubicBezTo>
                  <a:cubicBezTo>
                    <a:pt x="1764" y="1275"/>
                    <a:pt x="1864" y="1237"/>
                    <a:pt x="1938" y="1163"/>
                  </a:cubicBezTo>
                  <a:cubicBezTo>
                    <a:pt x="2004" y="1069"/>
                    <a:pt x="2031" y="949"/>
                    <a:pt x="2031" y="842"/>
                  </a:cubicBezTo>
                  <a:cubicBezTo>
                    <a:pt x="2031" y="727"/>
                    <a:pt x="2019" y="625"/>
                    <a:pt x="1983" y="523"/>
                  </a:cubicBezTo>
                  <a:lnTo>
                    <a:pt x="1983" y="523"/>
                  </a:lnTo>
                  <a:lnTo>
                    <a:pt x="2165" y="388"/>
                  </a:lnTo>
                  <a:lnTo>
                    <a:pt x="2459" y="174"/>
                  </a:lnTo>
                  <a:cubicBezTo>
                    <a:pt x="2512" y="121"/>
                    <a:pt x="2552" y="94"/>
                    <a:pt x="2552" y="94"/>
                  </a:cubicBezTo>
                  <a:lnTo>
                    <a:pt x="2552" y="94"/>
                  </a:lnTo>
                  <a:cubicBezTo>
                    <a:pt x="2552" y="94"/>
                    <a:pt x="2512" y="107"/>
                    <a:pt x="2445" y="161"/>
                  </a:cubicBezTo>
                  <a:lnTo>
                    <a:pt x="2151" y="375"/>
                  </a:lnTo>
                  <a:lnTo>
                    <a:pt x="1975" y="501"/>
                  </a:lnTo>
                  <a:lnTo>
                    <a:pt x="1975" y="501"/>
                  </a:lnTo>
                  <a:cubicBezTo>
                    <a:pt x="1933" y="398"/>
                    <a:pt x="1828" y="321"/>
                    <a:pt x="1724" y="308"/>
                  </a:cubicBezTo>
                  <a:cubicBezTo>
                    <a:pt x="1708" y="306"/>
                    <a:pt x="1693" y="305"/>
                    <a:pt x="1678" y="305"/>
                  </a:cubicBezTo>
                  <a:cubicBezTo>
                    <a:pt x="1576" y="305"/>
                    <a:pt x="1486" y="343"/>
                    <a:pt x="1417" y="401"/>
                  </a:cubicBezTo>
                  <a:cubicBezTo>
                    <a:pt x="1364" y="439"/>
                    <a:pt x="1311" y="477"/>
                    <a:pt x="1259" y="515"/>
                  </a:cubicBezTo>
                  <a:lnTo>
                    <a:pt x="1259" y="515"/>
                  </a:lnTo>
                  <a:cubicBezTo>
                    <a:pt x="1189" y="360"/>
                    <a:pt x="1102" y="214"/>
                    <a:pt x="1002" y="81"/>
                  </a:cubicBezTo>
                  <a:lnTo>
                    <a:pt x="949" y="0"/>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512;p34">
              <a:extLst>
                <a:ext uri="{FF2B5EF4-FFF2-40B4-BE49-F238E27FC236}">
                  <a16:creationId xmlns:a16="http://schemas.microsoft.com/office/drawing/2014/main" id="{3E239715-A56B-4A4D-97C5-D6B87B6A6217}"/>
                </a:ext>
              </a:extLst>
            </p:cNvPr>
            <p:cNvSpPr/>
            <p:nvPr/>
          </p:nvSpPr>
          <p:spPr>
            <a:xfrm>
              <a:off x="2988450" y="1297950"/>
              <a:ext cx="26075" cy="17075"/>
            </a:xfrm>
            <a:custGeom>
              <a:avLst/>
              <a:gdLst/>
              <a:ahLst/>
              <a:cxnLst/>
              <a:rect l="l" t="t" r="r" b="b"/>
              <a:pathLst>
                <a:path w="1043" h="683" extrusionOk="0">
                  <a:moveTo>
                    <a:pt x="1043" y="1"/>
                  </a:moveTo>
                  <a:cubicBezTo>
                    <a:pt x="856" y="94"/>
                    <a:pt x="669" y="188"/>
                    <a:pt x="508" y="321"/>
                  </a:cubicBezTo>
                  <a:cubicBezTo>
                    <a:pt x="321" y="415"/>
                    <a:pt x="161" y="548"/>
                    <a:pt x="1" y="682"/>
                  </a:cubicBezTo>
                  <a:cubicBezTo>
                    <a:pt x="188" y="602"/>
                    <a:pt x="375" y="495"/>
                    <a:pt x="549" y="375"/>
                  </a:cubicBezTo>
                  <a:cubicBezTo>
                    <a:pt x="722" y="268"/>
                    <a:pt x="896" y="148"/>
                    <a:pt x="1043"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 name="Google Shape;1632;p34">
            <a:extLst>
              <a:ext uri="{FF2B5EF4-FFF2-40B4-BE49-F238E27FC236}">
                <a16:creationId xmlns:a16="http://schemas.microsoft.com/office/drawing/2014/main" id="{AEE940FD-304E-49B7-8A9C-23CB34A8A393}"/>
              </a:ext>
            </a:extLst>
          </p:cNvPr>
          <p:cNvGrpSpPr/>
          <p:nvPr/>
        </p:nvGrpSpPr>
        <p:grpSpPr>
          <a:xfrm>
            <a:off x="8463266" y="3719466"/>
            <a:ext cx="734872" cy="1439132"/>
            <a:chOff x="2948375" y="2707525"/>
            <a:chExt cx="1578600" cy="2757350"/>
          </a:xfrm>
        </p:grpSpPr>
        <p:sp>
          <p:nvSpPr>
            <p:cNvPr id="149" name="Google Shape;1633;p34">
              <a:extLst>
                <a:ext uri="{FF2B5EF4-FFF2-40B4-BE49-F238E27FC236}">
                  <a16:creationId xmlns:a16="http://schemas.microsoft.com/office/drawing/2014/main" id="{1D72C4D2-E562-4E6B-BD04-9060CBE1EE7F}"/>
                </a:ext>
              </a:extLst>
            </p:cNvPr>
            <p:cNvSpPr/>
            <p:nvPr/>
          </p:nvSpPr>
          <p:spPr>
            <a:xfrm>
              <a:off x="3546600" y="5340925"/>
              <a:ext cx="883850" cy="118925"/>
            </a:xfrm>
            <a:custGeom>
              <a:avLst/>
              <a:gdLst/>
              <a:ahLst/>
              <a:cxnLst/>
              <a:rect l="l" t="t" r="r" b="b"/>
              <a:pathLst>
                <a:path w="35354" h="4757" extrusionOk="0">
                  <a:moveTo>
                    <a:pt x="1" y="0"/>
                  </a:moveTo>
                  <a:lnTo>
                    <a:pt x="1" y="4757"/>
                  </a:lnTo>
                  <a:lnTo>
                    <a:pt x="35353" y="4757"/>
                  </a:lnTo>
                  <a:lnTo>
                    <a:pt x="35353" y="2459"/>
                  </a:lnTo>
                  <a:lnTo>
                    <a:pt x="22086" y="0"/>
                  </a:ln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634;p34">
              <a:extLst>
                <a:ext uri="{FF2B5EF4-FFF2-40B4-BE49-F238E27FC236}">
                  <a16:creationId xmlns:a16="http://schemas.microsoft.com/office/drawing/2014/main" id="{BF09F994-C5E3-4232-9F97-8B8709EEE7E0}"/>
                </a:ext>
              </a:extLst>
            </p:cNvPr>
            <p:cNvSpPr/>
            <p:nvPr/>
          </p:nvSpPr>
          <p:spPr>
            <a:xfrm>
              <a:off x="4098725" y="2822075"/>
              <a:ext cx="428250" cy="2637775"/>
            </a:xfrm>
            <a:custGeom>
              <a:avLst/>
              <a:gdLst/>
              <a:ahLst/>
              <a:cxnLst/>
              <a:rect l="l" t="t" r="r" b="b"/>
              <a:pathLst>
                <a:path w="17130" h="105511" extrusionOk="0">
                  <a:moveTo>
                    <a:pt x="1" y="1"/>
                  </a:moveTo>
                  <a:lnTo>
                    <a:pt x="1" y="100754"/>
                  </a:lnTo>
                  <a:lnTo>
                    <a:pt x="17076" y="105511"/>
                  </a:lnTo>
                  <a:lnTo>
                    <a:pt x="1712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635;p34">
              <a:extLst>
                <a:ext uri="{FF2B5EF4-FFF2-40B4-BE49-F238E27FC236}">
                  <a16:creationId xmlns:a16="http://schemas.microsoft.com/office/drawing/2014/main" id="{FA0368BE-1B21-4A66-84BB-D668A51F835B}"/>
                </a:ext>
              </a:extLst>
            </p:cNvPr>
            <p:cNvSpPr/>
            <p:nvPr/>
          </p:nvSpPr>
          <p:spPr>
            <a:xfrm>
              <a:off x="4112425" y="4008175"/>
              <a:ext cx="39775" cy="71525"/>
            </a:xfrm>
            <a:custGeom>
              <a:avLst/>
              <a:gdLst/>
              <a:ahLst/>
              <a:cxnLst/>
              <a:rect l="l" t="t" r="r" b="b"/>
              <a:pathLst>
                <a:path w="1591" h="2861" extrusionOk="0">
                  <a:moveTo>
                    <a:pt x="748" y="1"/>
                  </a:moveTo>
                  <a:cubicBezTo>
                    <a:pt x="744" y="1"/>
                    <a:pt x="740" y="1"/>
                    <a:pt x="735" y="1"/>
                  </a:cubicBezTo>
                  <a:cubicBezTo>
                    <a:pt x="308" y="14"/>
                    <a:pt x="1" y="669"/>
                    <a:pt x="27" y="1457"/>
                  </a:cubicBezTo>
                  <a:cubicBezTo>
                    <a:pt x="54" y="2237"/>
                    <a:pt x="420" y="2860"/>
                    <a:pt x="842" y="2860"/>
                  </a:cubicBezTo>
                  <a:cubicBezTo>
                    <a:pt x="847" y="2860"/>
                    <a:pt x="851" y="2860"/>
                    <a:pt x="856" y="2860"/>
                  </a:cubicBezTo>
                  <a:cubicBezTo>
                    <a:pt x="1270" y="2847"/>
                    <a:pt x="1591" y="2192"/>
                    <a:pt x="1550" y="1404"/>
                  </a:cubicBezTo>
                  <a:cubicBezTo>
                    <a:pt x="1524" y="624"/>
                    <a:pt x="1157" y="1"/>
                    <a:pt x="74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636;p34">
              <a:extLst>
                <a:ext uri="{FF2B5EF4-FFF2-40B4-BE49-F238E27FC236}">
                  <a16:creationId xmlns:a16="http://schemas.microsoft.com/office/drawing/2014/main" id="{FAEFADC9-F8B7-432C-829E-4824036380B0}"/>
                </a:ext>
              </a:extLst>
            </p:cNvPr>
            <p:cNvSpPr/>
            <p:nvPr/>
          </p:nvSpPr>
          <p:spPr>
            <a:xfrm>
              <a:off x="4131475" y="4028550"/>
              <a:ext cx="92200" cy="28650"/>
            </a:xfrm>
            <a:custGeom>
              <a:avLst/>
              <a:gdLst/>
              <a:ahLst/>
              <a:cxnLst/>
              <a:rect l="l" t="t" r="r" b="b"/>
              <a:pathLst>
                <a:path w="3688" h="1146" extrusionOk="0">
                  <a:moveTo>
                    <a:pt x="0" y="1"/>
                  </a:moveTo>
                  <a:lnTo>
                    <a:pt x="27" y="615"/>
                  </a:lnTo>
                  <a:lnTo>
                    <a:pt x="3247" y="1136"/>
                  </a:lnTo>
                  <a:cubicBezTo>
                    <a:pt x="3275" y="1143"/>
                    <a:pt x="3303" y="1146"/>
                    <a:pt x="3329" y="1146"/>
                  </a:cubicBezTo>
                  <a:cubicBezTo>
                    <a:pt x="3531" y="1146"/>
                    <a:pt x="3688" y="976"/>
                    <a:pt x="3688" y="776"/>
                  </a:cubicBezTo>
                  <a:cubicBezTo>
                    <a:pt x="3674" y="589"/>
                    <a:pt x="3541" y="455"/>
                    <a:pt x="3367" y="428"/>
                  </a:cubicBez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637;p34">
              <a:extLst>
                <a:ext uri="{FF2B5EF4-FFF2-40B4-BE49-F238E27FC236}">
                  <a16:creationId xmlns:a16="http://schemas.microsoft.com/office/drawing/2014/main" id="{8CA09131-1EA0-42B2-82CC-A0A99BDAFCD7}"/>
                </a:ext>
              </a:extLst>
            </p:cNvPr>
            <p:cNvSpPr/>
            <p:nvPr/>
          </p:nvSpPr>
          <p:spPr>
            <a:xfrm>
              <a:off x="3408650" y="2707525"/>
              <a:ext cx="1116975" cy="2752325"/>
            </a:xfrm>
            <a:custGeom>
              <a:avLst/>
              <a:gdLst/>
              <a:ahLst/>
              <a:cxnLst/>
              <a:rect l="l" t="t" r="r" b="b"/>
              <a:pathLst>
                <a:path w="44679" h="110093" extrusionOk="0">
                  <a:moveTo>
                    <a:pt x="1" y="0"/>
                  </a:moveTo>
                  <a:lnTo>
                    <a:pt x="1" y="3487"/>
                  </a:lnTo>
                  <a:lnTo>
                    <a:pt x="1" y="4583"/>
                  </a:lnTo>
                  <a:lnTo>
                    <a:pt x="1" y="110093"/>
                  </a:lnTo>
                  <a:lnTo>
                    <a:pt x="5599" y="110093"/>
                  </a:lnTo>
                  <a:lnTo>
                    <a:pt x="5599" y="4583"/>
                  </a:lnTo>
                  <a:lnTo>
                    <a:pt x="38506" y="4583"/>
                  </a:lnTo>
                  <a:lnTo>
                    <a:pt x="38506" y="110093"/>
                  </a:lnTo>
                  <a:lnTo>
                    <a:pt x="44679" y="110093"/>
                  </a:lnTo>
                  <a:lnTo>
                    <a:pt x="44679" y="4583"/>
                  </a:lnTo>
                  <a:lnTo>
                    <a:pt x="44679" y="3487"/>
                  </a:lnTo>
                  <a:lnTo>
                    <a:pt x="4467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638;p34">
              <a:extLst>
                <a:ext uri="{FF2B5EF4-FFF2-40B4-BE49-F238E27FC236}">
                  <a16:creationId xmlns:a16="http://schemas.microsoft.com/office/drawing/2014/main" id="{225B9947-A781-45CE-8908-C7E6EAC48DA3}"/>
                </a:ext>
              </a:extLst>
            </p:cNvPr>
            <p:cNvSpPr/>
            <p:nvPr/>
          </p:nvSpPr>
          <p:spPr>
            <a:xfrm>
              <a:off x="3478800" y="2822075"/>
              <a:ext cx="69825" cy="2637775"/>
            </a:xfrm>
            <a:custGeom>
              <a:avLst/>
              <a:gdLst/>
              <a:ahLst/>
              <a:cxnLst/>
              <a:rect l="l" t="t" r="r" b="b"/>
              <a:pathLst>
                <a:path w="2793" h="105511" extrusionOk="0">
                  <a:moveTo>
                    <a:pt x="0" y="1"/>
                  </a:moveTo>
                  <a:lnTo>
                    <a:pt x="0" y="105511"/>
                  </a:lnTo>
                  <a:lnTo>
                    <a:pt x="2793" y="105511"/>
                  </a:lnTo>
                  <a:lnTo>
                    <a:pt x="2793"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639;p34">
              <a:extLst>
                <a:ext uri="{FF2B5EF4-FFF2-40B4-BE49-F238E27FC236}">
                  <a16:creationId xmlns:a16="http://schemas.microsoft.com/office/drawing/2014/main" id="{6CBBF57C-6ED9-4674-8ED6-404CC2536298}"/>
                </a:ext>
              </a:extLst>
            </p:cNvPr>
            <p:cNvSpPr/>
            <p:nvPr/>
          </p:nvSpPr>
          <p:spPr>
            <a:xfrm>
              <a:off x="4456800" y="2707525"/>
              <a:ext cx="70175" cy="2752325"/>
            </a:xfrm>
            <a:custGeom>
              <a:avLst/>
              <a:gdLst/>
              <a:ahLst/>
              <a:cxnLst/>
              <a:rect l="l" t="t" r="r" b="b"/>
              <a:pathLst>
                <a:path w="2807" h="110093" extrusionOk="0">
                  <a:moveTo>
                    <a:pt x="1" y="0"/>
                  </a:moveTo>
                  <a:lnTo>
                    <a:pt x="1" y="110093"/>
                  </a:lnTo>
                  <a:lnTo>
                    <a:pt x="2806" y="110093"/>
                  </a:lnTo>
                  <a:lnTo>
                    <a:pt x="2806" y="0"/>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640;p34">
              <a:extLst>
                <a:ext uri="{FF2B5EF4-FFF2-40B4-BE49-F238E27FC236}">
                  <a16:creationId xmlns:a16="http://schemas.microsoft.com/office/drawing/2014/main" id="{650AFC2D-9ACA-4A57-8E40-99C1198DAE51}"/>
                </a:ext>
              </a:extLst>
            </p:cNvPr>
            <p:cNvSpPr/>
            <p:nvPr/>
          </p:nvSpPr>
          <p:spPr>
            <a:xfrm>
              <a:off x="4087375" y="2821750"/>
              <a:ext cx="286275" cy="2643125"/>
            </a:xfrm>
            <a:custGeom>
              <a:avLst/>
              <a:gdLst/>
              <a:ahLst/>
              <a:cxnLst/>
              <a:rect l="l" t="t" r="r" b="b"/>
              <a:pathLst>
                <a:path w="11451" h="105725" extrusionOk="0">
                  <a:moveTo>
                    <a:pt x="1" y="0"/>
                  </a:moveTo>
                  <a:cubicBezTo>
                    <a:pt x="1" y="0"/>
                    <a:pt x="67" y="14"/>
                    <a:pt x="188" y="14"/>
                  </a:cubicBezTo>
                  <a:lnTo>
                    <a:pt x="762" y="40"/>
                  </a:lnTo>
                  <a:lnTo>
                    <a:pt x="2993" y="81"/>
                  </a:lnTo>
                  <a:lnTo>
                    <a:pt x="11330" y="253"/>
                  </a:lnTo>
                  <a:lnTo>
                    <a:pt x="11330" y="253"/>
                  </a:lnTo>
                  <a:cubicBezTo>
                    <a:pt x="11317" y="10759"/>
                    <a:pt x="11304" y="27916"/>
                    <a:pt x="11290" y="47284"/>
                  </a:cubicBezTo>
                  <a:cubicBezTo>
                    <a:pt x="11304" y="63411"/>
                    <a:pt x="11317" y="78027"/>
                    <a:pt x="11317" y="88596"/>
                  </a:cubicBezTo>
                  <a:cubicBezTo>
                    <a:pt x="11331" y="93886"/>
                    <a:pt x="11344" y="98162"/>
                    <a:pt x="11344" y="101128"/>
                  </a:cubicBezTo>
                  <a:cubicBezTo>
                    <a:pt x="11357" y="102598"/>
                    <a:pt x="11357" y="103747"/>
                    <a:pt x="11357" y="104535"/>
                  </a:cubicBezTo>
                  <a:lnTo>
                    <a:pt x="11357" y="105417"/>
                  </a:lnTo>
                  <a:lnTo>
                    <a:pt x="11357" y="105724"/>
                  </a:lnTo>
                  <a:cubicBezTo>
                    <a:pt x="11357" y="105724"/>
                    <a:pt x="11384" y="105617"/>
                    <a:pt x="11384" y="105417"/>
                  </a:cubicBezTo>
                  <a:lnTo>
                    <a:pt x="11384" y="104535"/>
                  </a:lnTo>
                  <a:cubicBezTo>
                    <a:pt x="11384" y="103747"/>
                    <a:pt x="11397" y="102598"/>
                    <a:pt x="11397" y="101128"/>
                  </a:cubicBezTo>
                  <a:cubicBezTo>
                    <a:pt x="11397" y="98162"/>
                    <a:pt x="11411" y="93886"/>
                    <a:pt x="11424" y="88596"/>
                  </a:cubicBezTo>
                  <a:cubicBezTo>
                    <a:pt x="11424" y="78014"/>
                    <a:pt x="11437" y="63411"/>
                    <a:pt x="11451" y="47284"/>
                  </a:cubicBezTo>
                  <a:cubicBezTo>
                    <a:pt x="11424" y="27884"/>
                    <a:pt x="11411" y="10716"/>
                    <a:pt x="11411" y="201"/>
                  </a:cubicBezTo>
                  <a:lnTo>
                    <a:pt x="11411" y="147"/>
                  </a:lnTo>
                  <a:lnTo>
                    <a:pt x="11357" y="147"/>
                  </a:lnTo>
                  <a:lnTo>
                    <a:pt x="2980" y="27"/>
                  </a:lnTo>
                  <a:lnTo>
                    <a:pt x="762" y="0"/>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641;p34">
              <a:extLst>
                <a:ext uri="{FF2B5EF4-FFF2-40B4-BE49-F238E27FC236}">
                  <a16:creationId xmlns:a16="http://schemas.microsoft.com/office/drawing/2014/main" id="{48D02F0D-DFBD-4F6B-9F8B-3E88C70856BE}"/>
                </a:ext>
              </a:extLst>
            </p:cNvPr>
            <p:cNvSpPr/>
            <p:nvPr/>
          </p:nvSpPr>
          <p:spPr>
            <a:xfrm>
              <a:off x="2948375" y="3545000"/>
              <a:ext cx="690100" cy="324600"/>
            </a:xfrm>
            <a:custGeom>
              <a:avLst/>
              <a:gdLst/>
              <a:ahLst/>
              <a:cxnLst/>
              <a:rect l="l" t="t" r="r" b="b"/>
              <a:pathLst>
                <a:path w="27604" h="12984" extrusionOk="0">
                  <a:moveTo>
                    <a:pt x="7102" y="0"/>
                  </a:moveTo>
                  <a:cubicBezTo>
                    <a:pt x="7035" y="0"/>
                    <a:pt x="6968" y="24"/>
                    <a:pt x="6908" y="77"/>
                  </a:cubicBezTo>
                  <a:cubicBezTo>
                    <a:pt x="6654" y="277"/>
                    <a:pt x="6414" y="1226"/>
                    <a:pt x="6627" y="2335"/>
                  </a:cubicBezTo>
                  <a:cubicBezTo>
                    <a:pt x="6699" y="2686"/>
                    <a:pt x="6612" y="2816"/>
                    <a:pt x="6444" y="2816"/>
                  </a:cubicBezTo>
                  <a:cubicBezTo>
                    <a:pt x="6076" y="2816"/>
                    <a:pt x="5315" y="2191"/>
                    <a:pt x="4957" y="1907"/>
                  </a:cubicBezTo>
                  <a:cubicBezTo>
                    <a:pt x="4463" y="1517"/>
                    <a:pt x="2895" y="381"/>
                    <a:pt x="2588" y="381"/>
                  </a:cubicBezTo>
                  <a:cubicBezTo>
                    <a:pt x="2580" y="381"/>
                    <a:pt x="2572" y="382"/>
                    <a:pt x="2566" y="384"/>
                  </a:cubicBezTo>
                  <a:cubicBezTo>
                    <a:pt x="2192" y="464"/>
                    <a:pt x="2218" y="865"/>
                    <a:pt x="2739" y="1266"/>
                  </a:cubicBezTo>
                  <a:cubicBezTo>
                    <a:pt x="3261" y="1667"/>
                    <a:pt x="4730" y="2949"/>
                    <a:pt x="4503" y="3203"/>
                  </a:cubicBezTo>
                  <a:cubicBezTo>
                    <a:pt x="4490" y="3219"/>
                    <a:pt x="4469" y="3226"/>
                    <a:pt x="4441" y="3226"/>
                  </a:cubicBezTo>
                  <a:cubicBezTo>
                    <a:pt x="3991" y="3226"/>
                    <a:pt x="1711" y="1359"/>
                    <a:pt x="1711" y="1359"/>
                  </a:cubicBezTo>
                  <a:cubicBezTo>
                    <a:pt x="1711" y="1359"/>
                    <a:pt x="1415" y="1030"/>
                    <a:pt x="1158" y="1030"/>
                  </a:cubicBezTo>
                  <a:cubicBezTo>
                    <a:pt x="1088" y="1030"/>
                    <a:pt x="1020" y="1055"/>
                    <a:pt x="962" y="1119"/>
                  </a:cubicBezTo>
                  <a:cubicBezTo>
                    <a:pt x="481" y="1640"/>
                    <a:pt x="3367" y="3671"/>
                    <a:pt x="3648" y="3858"/>
                  </a:cubicBezTo>
                  <a:cubicBezTo>
                    <a:pt x="3807" y="3964"/>
                    <a:pt x="3688" y="4172"/>
                    <a:pt x="3532" y="4172"/>
                  </a:cubicBezTo>
                  <a:cubicBezTo>
                    <a:pt x="3491" y="4172"/>
                    <a:pt x="3449" y="4158"/>
                    <a:pt x="3407" y="4125"/>
                  </a:cubicBezTo>
                  <a:cubicBezTo>
                    <a:pt x="3219" y="3995"/>
                    <a:pt x="1395" y="2418"/>
                    <a:pt x="630" y="2418"/>
                  </a:cubicBezTo>
                  <a:cubicBezTo>
                    <a:pt x="529" y="2418"/>
                    <a:pt x="446" y="2446"/>
                    <a:pt x="388" y="2508"/>
                  </a:cubicBezTo>
                  <a:cubicBezTo>
                    <a:pt x="0" y="2909"/>
                    <a:pt x="2753" y="4205"/>
                    <a:pt x="3007" y="4886"/>
                  </a:cubicBezTo>
                  <a:cubicBezTo>
                    <a:pt x="3044" y="4993"/>
                    <a:pt x="3021" y="5037"/>
                    <a:pt x="2954" y="5037"/>
                  </a:cubicBezTo>
                  <a:cubicBezTo>
                    <a:pt x="2636" y="5037"/>
                    <a:pt x="1324" y="4041"/>
                    <a:pt x="812" y="4041"/>
                  </a:cubicBezTo>
                  <a:cubicBezTo>
                    <a:pt x="744" y="4041"/>
                    <a:pt x="691" y="4059"/>
                    <a:pt x="655" y="4098"/>
                  </a:cubicBezTo>
                  <a:cubicBezTo>
                    <a:pt x="522" y="4245"/>
                    <a:pt x="441" y="4379"/>
                    <a:pt x="1884" y="5261"/>
                  </a:cubicBezTo>
                  <a:cubicBezTo>
                    <a:pt x="2592" y="5701"/>
                    <a:pt x="3942" y="6329"/>
                    <a:pt x="5184" y="6877"/>
                  </a:cubicBezTo>
                  <a:lnTo>
                    <a:pt x="5171" y="6891"/>
                  </a:lnTo>
                  <a:cubicBezTo>
                    <a:pt x="5171" y="6891"/>
                    <a:pt x="13583" y="12983"/>
                    <a:pt x="19625" y="12983"/>
                  </a:cubicBezTo>
                  <a:cubicBezTo>
                    <a:pt x="21393" y="12983"/>
                    <a:pt x="22958" y="12462"/>
                    <a:pt x="24050" y="11113"/>
                  </a:cubicBezTo>
                  <a:cubicBezTo>
                    <a:pt x="27604" y="6730"/>
                    <a:pt x="27564" y="6410"/>
                    <a:pt x="27564" y="6410"/>
                  </a:cubicBezTo>
                  <a:lnTo>
                    <a:pt x="22634" y="2401"/>
                  </a:lnTo>
                  <a:cubicBezTo>
                    <a:pt x="22634" y="2401"/>
                    <a:pt x="19526" y="7253"/>
                    <a:pt x="18676" y="7253"/>
                  </a:cubicBezTo>
                  <a:cubicBezTo>
                    <a:pt x="18668" y="7253"/>
                    <a:pt x="18660" y="7252"/>
                    <a:pt x="18652" y="7251"/>
                  </a:cubicBezTo>
                  <a:cubicBezTo>
                    <a:pt x="14109" y="6730"/>
                    <a:pt x="9674" y="4259"/>
                    <a:pt x="8124" y="3323"/>
                  </a:cubicBezTo>
                  <a:cubicBezTo>
                    <a:pt x="7990" y="3096"/>
                    <a:pt x="7857" y="2829"/>
                    <a:pt x="7696" y="2508"/>
                  </a:cubicBezTo>
                  <a:cubicBezTo>
                    <a:pt x="7563" y="2228"/>
                    <a:pt x="7469" y="1934"/>
                    <a:pt x="7442" y="1626"/>
                  </a:cubicBezTo>
                  <a:cubicBezTo>
                    <a:pt x="7389" y="1239"/>
                    <a:pt x="7389" y="852"/>
                    <a:pt x="7442" y="477"/>
                  </a:cubicBezTo>
                  <a:cubicBezTo>
                    <a:pt x="7503" y="216"/>
                    <a:pt x="7306" y="0"/>
                    <a:pt x="7102" y="0"/>
                  </a:cubicBezTo>
                  <a:close/>
                </a:path>
              </a:pathLst>
            </a:custGeom>
            <a:solidFill>
              <a:srgbClr val="B788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642;p34">
              <a:extLst>
                <a:ext uri="{FF2B5EF4-FFF2-40B4-BE49-F238E27FC236}">
                  <a16:creationId xmlns:a16="http://schemas.microsoft.com/office/drawing/2014/main" id="{769E1E35-6AEF-4222-9410-824793EFCB95}"/>
                </a:ext>
              </a:extLst>
            </p:cNvPr>
            <p:cNvSpPr/>
            <p:nvPr/>
          </p:nvSpPr>
          <p:spPr>
            <a:xfrm>
              <a:off x="3494175" y="4080000"/>
              <a:ext cx="498375" cy="1252600"/>
            </a:xfrm>
            <a:custGeom>
              <a:avLst/>
              <a:gdLst/>
              <a:ahLst/>
              <a:cxnLst/>
              <a:rect l="l" t="t" r="r" b="b"/>
              <a:pathLst>
                <a:path w="19935" h="50104" extrusionOk="0">
                  <a:moveTo>
                    <a:pt x="7282" y="0"/>
                  </a:moveTo>
                  <a:cubicBezTo>
                    <a:pt x="7282" y="0"/>
                    <a:pt x="2111" y="22286"/>
                    <a:pt x="281" y="29087"/>
                  </a:cubicBezTo>
                  <a:cubicBezTo>
                    <a:pt x="0" y="30128"/>
                    <a:pt x="15894" y="50103"/>
                    <a:pt x="15913" y="50103"/>
                  </a:cubicBezTo>
                  <a:cubicBezTo>
                    <a:pt x="15913" y="50103"/>
                    <a:pt x="15913" y="50103"/>
                    <a:pt x="15913" y="50103"/>
                  </a:cubicBezTo>
                  <a:lnTo>
                    <a:pt x="19934" y="47471"/>
                  </a:lnTo>
                  <a:lnTo>
                    <a:pt x="8417" y="29033"/>
                  </a:lnTo>
                  <a:lnTo>
                    <a:pt x="7282" y="0"/>
                  </a:lnTo>
                  <a:close/>
                </a:path>
              </a:pathLst>
            </a:custGeom>
            <a:solidFill>
              <a:srgbClr val="AA65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643;p34">
              <a:extLst>
                <a:ext uri="{FF2B5EF4-FFF2-40B4-BE49-F238E27FC236}">
                  <a16:creationId xmlns:a16="http://schemas.microsoft.com/office/drawing/2014/main" id="{ED290D3F-7D23-47E7-9A69-882FC3E37D08}"/>
                </a:ext>
              </a:extLst>
            </p:cNvPr>
            <p:cNvSpPr/>
            <p:nvPr/>
          </p:nvSpPr>
          <p:spPr>
            <a:xfrm>
              <a:off x="3620075" y="3981125"/>
              <a:ext cx="372800" cy="1433975"/>
            </a:xfrm>
            <a:custGeom>
              <a:avLst/>
              <a:gdLst/>
              <a:ahLst/>
              <a:cxnLst/>
              <a:rect l="l" t="t" r="r" b="b"/>
              <a:pathLst>
                <a:path w="14912" h="57359" extrusionOk="0">
                  <a:moveTo>
                    <a:pt x="2459" y="1"/>
                  </a:moveTo>
                  <a:lnTo>
                    <a:pt x="1" y="28686"/>
                  </a:lnTo>
                  <a:lnTo>
                    <a:pt x="1484" y="57358"/>
                  </a:lnTo>
                  <a:lnTo>
                    <a:pt x="6441" y="57238"/>
                  </a:lnTo>
                  <a:cubicBezTo>
                    <a:pt x="6441" y="57238"/>
                    <a:pt x="8712" y="33763"/>
                    <a:pt x="8832" y="28539"/>
                  </a:cubicBezTo>
                  <a:cubicBezTo>
                    <a:pt x="8872" y="26842"/>
                    <a:pt x="11438" y="19400"/>
                    <a:pt x="13936" y="13121"/>
                  </a:cubicBezTo>
                  <a:cubicBezTo>
                    <a:pt x="14417" y="11905"/>
                    <a:pt x="14724" y="10636"/>
                    <a:pt x="14858" y="9326"/>
                  </a:cubicBezTo>
                  <a:cubicBezTo>
                    <a:pt x="14885" y="8966"/>
                    <a:pt x="14912" y="8605"/>
                    <a:pt x="14898" y="8244"/>
                  </a:cubicBezTo>
                  <a:cubicBezTo>
                    <a:pt x="14805" y="4547"/>
                    <a:pt x="11892" y="241"/>
                    <a:pt x="11707" y="241"/>
                  </a:cubicBezTo>
                  <a:cubicBezTo>
                    <a:pt x="11706" y="241"/>
                    <a:pt x="11706" y="241"/>
                    <a:pt x="11705" y="241"/>
                  </a:cubicBezTo>
                  <a:lnTo>
                    <a:pt x="2459" y="1"/>
                  </a:lnTo>
                  <a:close/>
                </a:path>
              </a:pathLst>
            </a:custGeom>
            <a:solidFill>
              <a:srgbClr val="B788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44;p34">
              <a:extLst>
                <a:ext uri="{FF2B5EF4-FFF2-40B4-BE49-F238E27FC236}">
                  <a16:creationId xmlns:a16="http://schemas.microsoft.com/office/drawing/2014/main" id="{9C4023E8-F833-45CD-B24F-DC9D2A30216A}"/>
                </a:ext>
              </a:extLst>
            </p:cNvPr>
            <p:cNvSpPr/>
            <p:nvPr/>
          </p:nvSpPr>
          <p:spPr>
            <a:xfrm>
              <a:off x="3429700" y="3467925"/>
              <a:ext cx="640675" cy="1346650"/>
            </a:xfrm>
            <a:custGeom>
              <a:avLst/>
              <a:gdLst/>
              <a:ahLst/>
              <a:cxnLst/>
              <a:rect l="l" t="t" r="r" b="b"/>
              <a:pathLst>
                <a:path w="25627" h="53866" extrusionOk="0">
                  <a:moveTo>
                    <a:pt x="16661" y="1"/>
                  </a:moveTo>
                  <a:cubicBezTo>
                    <a:pt x="16479" y="1"/>
                    <a:pt x="16296" y="7"/>
                    <a:pt x="16113" y="20"/>
                  </a:cubicBezTo>
                  <a:lnTo>
                    <a:pt x="10475" y="407"/>
                  </a:lnTo>
                  <a:cubicBezTo>
                    <a:pt x="10475" y="407"/>
                    <a:pt x="10123" y="318"/>
                    <a:pt x="9549" y="318"/>
                  </a:cubicBezTo>
                  <a:cubicBezTo>
                    <a:pt x="8131" y="318"/>
                    <a:pt x="5358" y="860"/>
                    <a:pt x="3180" y="4616"/>
                  </a:cubicBezTo>
                  <a:lnTo>
                    <a:pt x="0" y="9559"/>
                  </a:lnTo>
                  <a:lnTo>
                    <a:pt x="5973" y="12940"/>
                  </a:lnTo>
                  <a:lnTo>
                    <a:pt x="6373" y="12525"/>
                  </a:lnTo>
                  <a:lnTo>
                    <a:pt x="6788" y="13327"/>
                  </a:lnTo>
                  <a:lnTo>
                    <a:pt x="7108" y="19981"/>
                  </a:lnTo>
                  <a:cubicBezTo>
                    <a:pt x="6641" y="26821"/>
                    <a:pt x="3821" y="31418"/>
                    <a:pt x="2352" y="38405"/>
                  </a:cubicBezTo>
                  <a:cubicBezTo>
                    <a:pt x="1590" y="41999"/>
                    <a:pt x="949" y="46676"/>
                    <a:pt x="1376" y="50323"/>
                  </a:cubicBezTo>
                  <a:cubicBezTo>
                    <a:pt x="1510" y="51472"/>
                    <a:pt x="2819" y="53570"/>
                    <a:pt x="3928" y="53824"/>
                  </a:cubicBezTo>
                  <a:cubicBezTo>
                    <a:pt x="4053" y="53852"/>
                    <a:pt x="4177" y="53866"/>
                    <a:pt x="4300" y="53866"/>
                  </a:cubicBezTo>
                  <a:cubicBezTo>
                    <a:pt x="5149" y="53866"/>
                    <a:pt x="5940" y="53225"/>
                    <a:pt x="6547" y="52594"/>
                  </a:cubicBezTo>
                  <a:cubicBezTo>
                    <a:pt x="7242" y="51860"/>
                    <a:pt x="8003" y="51031"/>
                    <a:pt x="9005" y="50978"/>
                  </a:cubicBezTo>
                  <a:cubicBezTo>
                    <a:pt x="9044" y="50975"/>
                    <a:pt x="9083" y="50974"/>
                    <a:pt x="9121" y="50974"/>
                  </a:cubicBezTo>
                  <a:cubicBezTo>
                    <a:pt x="11009" y="50974"/>
                    <a:pt x="12208" y="53695"/>
                    <a:pt x="14050" y="53695"/>
                  </a:cubicBezTo>
                  <a:cubicBezTo>
                    <a:pt x="14135" y="53695"/>
                    <a:pt x="14222" y="53689"/>
                    <a:pt x="14310" y="53677"/>
                  </a:cubicBezTo>
                  <a:cubicBezTo>
                    <a:pt x="15525" y="53503"/>
                    <a:pt x="16327" y="52113"/>
                    <a:pt x="17556" y="51980"/>
                  </a:cubicBezTo>
                  <a:cubicBezTo>
                    <a:pt x="17670" y="51967"/>
                    <a:pt x="17776" y="51961"/>
                    <a:pt x="17876" y="51961"/>
                  </a:cubicBezTo>
                  <a:cubicBezTo>
                    <a:pt x="19137" y="51961"/>
                    <a:pt x="19453" y="52915"/>
                    <a:pt x="20790" y="53423"/>
                  </a:cubicBezTo>
                  <a:cubicBezTo>
                    <a:pt x="20937" y="53479"/>
                    <a:pt x="21113" y="53505"/>
                    <a:pt x="21309" y="53505"/>
                  </a:cubicBezTo>
                  <a:cubicBezTo>
                    <a:pt x="22642" y="53505"/>
                    <a:pt x="24900" y="52293"/>
                    <a:pt x="25319" y="51151"/>
                  </a:cubicBezTo>
                  <a:cubicBezTo>
                    <a:pt x="25626" y="50310"/>
                    <a:pt x="25212" y="49361"/>
                    <a:pt x="24931" y="48519"/>
                  </a:cubicBezTo>
                  <a:cubicBezTo>
                    <a:pt x="24223" y="46342"/>
                    <a:pt x="22446" y="44003"/>
                    <a:pt x="22099" y="41745"/>
                  </a:cubicBezTo>
                  <a:cubicBezTo>
                    <a:pt x="21484" y="37670"/>
                    <a:pt x="22901" y="33916"/>
                    <a:pt x="23088" y="30055"/>
                  </a:cubicBezTo>
                  <a:cubicBezTo>
                    <a:pt x="23301" y="25659"/>
                    <a:pt x="22259" y="21945"/>
                    <a:pt x="19854" y="18324"/>
                  </a:cubicBezTo>
                  <a:cubicBezTo>
                    <a:pt x="19560" y="16627"/>
                    <a:pt x="19053" y="12819"/>
                    <a:pt x="19507" y="11029"/>
                  </a:cubicBezTo>
                  <a:lnTo>
                    <a:pt x="24931" y="10708"/>
                  </a:lnTo>
                  <a:lnTo>
                    <a:pt x="24303" y="6206"/>
                  </a:lnTo>
                  <a:cubicBezTo>
                    <a:pt x="23731" y="2492"/>
                    <a:pt x="20277" y="1"/>
                    <a:pt x="16661"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45;p34">
              <a:extLst>
                <a:ext uri="{FF2B5EF4-FFF2-40B4-BE49-F238E27FC236}">
                  <a16:creationId xmlns:a16="http://schemas.microsoft.com/office/drawing/2014/main" id="{65E203BE-DA61-4B0F-AEA1-90F110D5C0F4}"/>
                </a:ext>
              </a:extLst>
            </p:cNvPr>
            <p:cNvSpPr/>
            <p:nvPr/>
          </p:nvSpPr>
          <p:spPr>
            <a:xfrm>
              <a:off x="3546275" y="5401375"/>
              <a:ext cx="236500" cy="54775"/>
            </a:xfrm>
            <a:custGeom>
              <a:avLst/>
              <a:gdLst/>
              <a:ahLst/>
              <a:cxnLst/>
              <a:rect l="l" t="t" r="r" b="b"/>
              <a:pathLst>
                <a:path w="9460" h="2191" extrusionOk="0">
                  <a:moveTo>
                    <a:pt x="9446" y="0"/>
                  </a:moveTo>
                  <a:lnTo>
                    <a:pt x="4329" y="107"/>
                  </a:lnTo>
                  <a:lnTo>
                    <a:pt x="4329" y="749"/>
                  </a:lnTo>
                  <a:cubicBezTo>
                    <a:pt x="4329" y="749"/>
                    <a:pt x="0" y="1737"/>
                    <a:pt x="1042" y="2045"/>
                  </a:cubicBezTo>
                  <a:cubicBezTo>
                    <a:pt x="1388" y="2153"/>
                    <a:pt x="2393" y="2191"/>
                    <a:pt x="3593" y="2191"/>
                  </a:cubicBezTo>
                  <a:cubicBezTo>
                    <a:pt x="5640" y="2191"/>
                    <a:pt x="8255" y="2082"/>
                    <a:pt x="9139" y="2031"/>
                  </a:cubicBezTo>
                  <a:lnTo>
                    <a:pt x="9460" y="2005"/>
                  </a:lnTo>
                  <a:lnTo>
                    <a:pt x="9446"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46;p34">
              <a:extLst>
                <a:ext uri="{FF2B5EF4-FFF2-40B4-BE49-F238E27FC236}">
                  <a16:creationId xmlns:a16="http://schemas.microsoft.com/office/drawing/2014/main" id="{C2EE0435-8832-4554-AA21-62F0A6E5F063}"/>
                </a:ext>
              </a:extLst>
            </p:cNvPr>
            <p:cNvSpPr/>
            <p:nvPr/>
          </p:nvSpPr>
          <p:spPr>
            <a:xfrm>
              <a:off x="3736650" y="5415550"/>
              <a:ext cx="46125" cy="36625"/>
            </a:xfrm>
            <a:custGeom>
              <a:avLst/>
              <a:gdLst/>
              <a:ahLst/>
              <a:cxnLst/>
              <a:rect l="l" t="t" r="r" b="b"/>
              <a:pathLst>
                <a:path w="1845" h="1465" extrusionOk="0">
                  <a:moveTo>
                    <a:pt x="1695" y="1"/>
                  </a:moveTo>
                  <a:cubicBezTo>
                    <a:pt x="1318" y="1"/>
                    <a:pt x="950" y="133"/>
                    <a:pt x="656" y="369"/>
                  </a:cubicBezTo>
                  <a:cubicBezTo>
                    <a:pt x="308" y="649"/>
                    <a:pt x="81" y="1037"/>
                    <a:pt x="1" y="1464"/>
                  </a:cubicBezTo>
                  <a:lnTo>
                    <a:pt x="1845" y="1424"/>
                  </a:lnTo>
                  <a:lnTo>
                    <a:pt x="1845" y="8"/>
                  </a:lnTo>
                  <a:cubicBezTo>
                    <a:pt x="1795" y="3"/>
                    <a:pt x="1745" y="1"/>
                    <a:pt x="169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47;p34">
              <a:extLst>
                <a:ext uri="{FF2B5EF4-FFF2-40B4-BE49-F238E27FC236}">
                  <a16:creationId xmlns:a16="http://schemas.microsoft.com/office/drawing/2014/main" id="{AE8B88B0-5B3B-4962-A5E1-819B34ABD35C}"/>
                </a:ext>
              </a:extLst>
            </p:cNvPr>
            <p:cNvSpPr/>
            <p:nvPr/>
          </p:nvSpPr>
          <p:spPr>
            <a:xfrm>
              <a:off x="3563625" y="5433775"/>
              <a:ext cx="219150" cy="21950"/>
            </a:xfrm>
            <a:custGeom>
              <a:avLst/>
              <a:gdLst/>
              <a:ahLst/>
              <a:cxnLst/>
              <a:rect l="l" t="t" r="r" b="b"/>
              <a:pathLst>
                <a:path w="8766" h="878" extrusionOk="0">
                  <a:moveTo>
                    <a:pt x="1524" y="0"/>
                  </a:moveTo>
                  <a:cubicBezTo>
                    <a:pt x="1524" y="0"/>
                    <a:pt x="1" y="441"/>
                    <a:pt x="188" y="695"/>
                  </a:cubicBezTo>
                  <a:cubicBezTo>
                    <a:pt x="283" y="817"/>
                    <a:pt x="1828" y="877"/>
                    <a:pt x="3662" y="877"/>
                  </a:cubicBezTo>
                  <a:cubicBezTo>
                    <a:pt x="5445" y="877"/>
                    <a:pt x="7501" y="821"/>
                    <a:pt x="8766" y="709"/>
                  </a:cubicBezTo>
                  <a:lnTo>
                    <a:pt x="8766" y="588"/>
                  </a:lnTo>
                  <a:lnTo>
                    <a:pt x="1978" y="655"/>
                  </a:lnTo>
                  <a:cubicBezTo>
                    <a:pt x="1978" y="655"/>
                    <a:pt x="1831" y="14"/>
                    <a:pt x="15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8;p34">
              <a:extLst>
                <a:ext uri="{FF2B5EF4-FFF2-40B4-BE49-F238E27FC236}">
                  <a16:creationId xmlns:a16="http://schemas.microsoft.com/office/drawing/2014/main" id="{90EAC079-93DC-45B6-9244-8C9BBE55DF93}"/>
                </a:ext>
              </a:extLst>
            </p:cNvPr>
            <p:cNvSpPr/>
            <p:nvPr/>
          </p:nvSpPr>
          <p:spPr>
            <a:xfrm>
              <a:off x="3569650" y="5447475"/>
              <a:ext cx="214125" cy="3025"/>
            </a:xfrm>
            <a:custGeom>
              <a:avLst/>
              <a:gdLst/>
              <a:ahLst/>
              <a:cxnLst/>
              <a:rect l="l" t="t" r="r" b="b"/>
              <a:pathLst>
                <a:path w="8565" h="121" extrusionOk="0">
                  <a:moveTo>
                    <a:pt x="8565" y="0"/>
                  </a:moveTo>
                  <a:cubicBezTo>
                    <a:pt x="8538" y="0"/>
                    <a:pt x="8511" y="0"/>
                    <a:pt x="8471" y="14"/>
                  </a:cubicBezTo>
                  <a:lnTo>
                    <a:pt x="8231" y="14"/>
                  </a:lnTo>
                  <a:lnTo>
                    <a:pt x="7295" y="27"/>
                  </a:lnTo>
                  <a:cubicBezTo>
                    <a:pt x="6520" y="54"/>
                    <a:pt x="5438" y="67"/>
                    <a:pt x="4236" y="67"/>
                  </a:cubicBezTo>
                  <a:cubicBezTo>
                    <a:pt x="4009" y="70"/>
                    <a:pt x="3786" y="71"/>
                    <a:pt x="3568" y="71"/>
                  </a:cubicBezTo>
                  <a:cubicBezTo>
                    <a:pt x="2644" y="71"/>
                    <a:pt x="1814" y="51"/>
                    <a:pt x="1176" y="40"/>
                  </a:cubicBezTo>
                  <a:lnTo>
                    <a:pt x="254" y="27"/>
                  </a:lnTo>
                  <a:lnTo>
                    <a:pt x="0" y="27"/>
                  </a:lnTo>
                  <a:lnTo>
                    <a:pt x="254" y="40"/>
                  </a:lnTo>
                  <a:lnTo>
                    <a:pt x="1176" y="80"/>
                  </a:lnTo>
                  <a:cubicBezTo>
                    <a:pt x="1964" y="107"/>
                    <a:pt x="3047" y="121"/>
                    <a:pt x="4236" y="121"/>
                  </a:cubicBezTo>
                  <a:cubicBezTo>
                    <a:pt x="5438" y="121"/>
                    <a:pt x="6520" y="94"/>
                    <a:pt x="7295" y="67"/>
                  </a:cubicBezTo>
                  <a:lnTo>
                    <a:pt x="8231" y="27"/>
                  </a:lnTo>
                  <a:lnTo>
                    <a:pt x="8485" y="14"/>
                  </a:lnTo>
                  <a:lnTo>
                    <a:pt x="8565" y="0"/>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49;p34">
              <a:extLst>
                <a:ext uri="{FF2B5EF4-FFF2-40B4-BE49-F238E27FC236}">
                  <a16:creationId xmlns:a16="http://schemas.microsoft.com/office/drawing/2014/main" id="{1135A1F8-3DE1-4E6B-A4AD-37FF0AB81EA9}"/>
                </a:ext>
              </a:extLst>
            </p:cNvPr>
            <p:cNvSpPr/>
            <p:nvPr/>
          </p:nvSpPr>
          <p:spPr>
            <a:xfrm>
              <a:off x="3601050" y="5432775"/>
              <a:ext cx="12725" cy="20075"/>
            </a:xfrm>
            <a:custGeom>
              <a:avLst/>
              <a:gdLst/>
              <a:ahLst/>
              <a:cxnLst/>
              <a:rect l="l" t="t" r="r" b="b"/>
              <a:pathLst>
                <a:path w="509" h="803" extrusionOk="0">
                  <a:moveTo>
                    <a:pt x="0" y="0"/>
                  </a:moveTo>
                  <a:cubicBezTo>
                    <a:pt x="121" y="107"/>
                    <a:pt x="227" y="228"/>
                    <a:pt x="308" y="348"/>
                  </a:cubicBezTo>
                  <a:cubicBezTo>
                    <a:pt x="388" y="495"/>
                    <a:pt x="441" y="642"/>
                    <a:pt x="481" y="802"/>
                  </a:cubicBezTo>
                  <a:cubicBezTo>
                    <a:pt x="508" y="628"/>
                    <a:pt x="468" y="455"/>
                    <a:pt x="361" y="321"/>
                  </a:cubicBezTo>
                  <a:cubicBezTo>
                    <a:pt x="281" y="174"/>
                    <a:pt x="161" y="54"/>
                    <a:pt x="0"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50;p34">
              <a:extLst>
                <a:ext uri="{FF2B5EF4-FFF2-40B4-BE49-F238E27FC236}">
                  <a16:creationId xmlns:a16="http://schemas.microsoft.com/office/drawing/2014/main" id="{1449793B-570A-4B65-9B48-61FB162ED97C}"/>
                </a:ext>
              </a:extLst>
            </p:cNvPr>
            <p:cNvSpPr/>
            <p:nvPr/>
          </p:nvSpPr>
          <p:spPr>
            <a:xfrm>
              <a:off x="3645800" y="5420050"/>
              <a:ext cx="7700" cy="10450"/>
            </a:xfrm>
            <a:custGeom>
              <a:avLst/>
              <a:gdLst/>
              <a:ahLst/>
              <a:cxnLst/>
              <a:rect l="l" t="t" r="r" b="b"/>
              <a:pathLst>
                <a:path w="308" h="418" extrusionOk="0">
                  <a:moveTo>
                    <a:pt x="18" y="0"/>
                  </a:moveTo>
                  <a:cubicBezTo>
                    <a:pt x="16" y="0"/>
                    <a:pt x="15" y="1"/>
                    <a:pt x="14" y="2"/>
                  </a:cubicBezTo>
                  <a:cubicBezTo>
                    <a:pt x="1" y="2"/>
                    <a:pt x="41" y="109"/>
                    <a:pt x="121" y="229"/>
                  </a:cubicBezTo>
                  <a:cubicBezTo>
                    <a:pt x="196" y="329"/>
                    <a:pt x="271" y="417"/>
                    <a:pt x="291" y="417"/>
                  </a:cubicBezTo>
                  <a:cubicBezTo>
                    <a:pt x="293" y="417"/>
                    <a:pt x="294" y="417"/>
                    <a:pt x="295" y="416"/>
                  </a:cubicBezTo>
                  <a:cubicBezTo>
                    <a:pt x="308" y="416"/>
                    <a:pt x="268" y="309"/>
                    <a:pt x="188" y="189"/>
                  </a:cubicBezTo>
                  <a:cubicBezTo>
                    <a:pt x="113" y="77"/>
                    <a:pt x="39" y="0"/>
                    <a:pt x="18"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51;p34">
              <a:extLst>
                <a:ext uri="{FF2B5EF4-FFF2-40B4-BE49-F238E27FC236}">
                  <a16:creationId xmlns:a16="http://schemas.microsoft.com/office/drawing/2014/main" id="{A26264B0-C043-456D-B10F-646E5CE9B5D6}"/>
                </a:ext>
              </a:extLst>
            </p:cNvPr>
            <p:cNvSpPr/>
            <p:nvPr/>
          </p:nvSpPr>
          <p:spPr>
            <a:xfrm>
              <a:off x="3655150" y="5417700"/>
              <a:ext cx="8375" cy="7475"/>
            </a:xfrm>
            <a:custGeom>
              <a:avLst/>
              <a:gdLst/>
              <a:ahLst/>
              <a:cxnLst/>
              <a:rect l="l" t="t" r="r" b="b"/>
              <a:pathLst>
                <a:path w="335" h="299" extrusionOk="0">
                  <a:moveTo>
                    <a:pt x="20" y="0"/>
                  </a:moveTo>
                  <a:cubicBezTo>
                    <a:pt x="18" y="0"/>
                    <a:pt x="16" y="1"/>
                    <a:pt x="14" y="2"/>
                  </a:cubicBezTo>
                  <a:cubicBezTo>
                    <a:pt x="1" y="16"/>
                    <a:pt x="68" y="96"/>
                    <a:pt x="161" y="176"/>
                  </a:cubicBezTo>
                  <a:cubicBezTo>
                    <a:pt x="233" y="248"/>
                    <a:pt x="305" y="298"/>
                    <a:pt x="329" y="298"/>
                  </a:cubicBezTo>
                  <a:cubicBezTo>
                    <a:pt x="331" y="298"/>
                    <a:pt x="333" y="297"/>
                    <a:pt x="335" y="296"/>
                  </a:cubicBezTo>
                  <a:cubicBezTo>
                    <a:pt x="335" y="283"/>
                    <a:pt x="281" y="203"/>
                    <a:pt x="201" y="122"/>
                  </a:cubicBezTo>
                  <a:cubicBezTo>
                    <a:pt x="117" y="51"/>
                    <a:pt x="44" y="0"/>
                    <a:pt x="20"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52;p34">
              <a:extLst>
                <a:ext uri="{FF2B5EF4-FFF2-40B4-BE49-F238E27FC236}">
                  <a16:creationId xmlns:a16="http://schemas.microsoft.com/office/drawing/2014/main" id="{1196AFF7-7717-44EB-AA23-89216AE673AE}"/>
                </a:ext>
              </a:extLst>
            </p:cNvPr>
            <p:cNvSpPr/>
            <p:nvPr/>
          </p:nvSpPr>
          <p:spPr>
            <a:xfrm>
              <a:off x="3656500" y="5412325"/>
              <a:ext cx="13375" cy="1575"/>
            </a:xfrm>
            <a:custGeom>
              <a:avLst/>
              <a:gdLst/>
              <a:ahLst/>
              <a:cxnLst/>
              <a:rect l="l" t="t" r="r" b="b"/>
              <a:pathLst>
                <a:path w="535" h="63" extrusionOk="0">
                  <a:moveTo>
                    <a:pt x="267" y="0"/>
                  </a:moveTo>
                  <a:cubicBezTo>
                    <a:pt x="177" y="0"/>
                    <a:pt x="87" y="10"/>
                    <a:pt x="0" y="30"/>
                  </a:cubicBezTo>
                  <a:cubicBezTo>
                    <a:pt x="69" y="50"/>
                    <a:pt x="137" y="62"/>
                    <a:pt x="200" y="62"/>
                  </a:cubicBezTo>
                  <a:cubicBezTo>
                    <a:pt x="224" y="62"/>
                    <a:pt x="246" y="60"/>
                    <a:pt x="267" y="57"/>
                  </a:cubicBezTo>
                  <a:cubicBezTo>
                    <a:pt x="293" y="60"/>
                    <a:pt x="318" y="62"/>
                    <a:pt x="342" y="62"/>
                  </a:cubicBezTo>
                  <a:cubicBezTo>
                    <a:pt x="410" y="62"/>
                    <a:pt x="476" y="50"/>
                    <a:pt x="535" y="30"/>
                  </a:cubicBezTo>
                  <a:cubicBezTo>
                    <a:pt x="448" y="10"/>
                    <a:pt x="358" y="0"/>
                    <a:pt x="267"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53;p34">
              <a:extLst>
                <a:ext uri="{FF2B5EF4-FFF2-40B4-BE49-F238E27FC236}">
                  <a16:creationId xmlns:a16="http://schemas.microsoft.com/office/drawing/2014/main" id="{E93FE936-9D2F-4E83-AA90-83528CD7C612}"/>
                </a:ext>
              </a:extLst>
            </p:cNvPr>
            <p:cNvSpPr/>
            <p:nvPr/>
          </p:nvSpPr>
          <p:spPr>
            <a:xfrm>
              <a:off x="3657150" y="5404375"/>
              <a:ext cx="15075" cy="2375"/>
            </a:xfrm>
            <a:custGeom>
              <a:avLst/>
              <a:gdLst/>
              <a:ahLst/>
              <a:cxnLst/>
              <a:rect l="l" t="t" r="r" b="b"/>
              <a:pathLst>
                <a:path w="603" h="95" extrusionOk="0">
                  <a:moveTo>
                    <a:pt x="602" y="1"/>
                  </a:moveTo>
                  <a:cubicBezTo>
                    <a:pt x="495" y="1"/>
                    <a:pt x="402" y="14"/>
                    <a:pt x="295" y="27"/>
                  </a:cubicBezTo>
                  <a:cubicBezTo>
                    <a:pt x="201" y="27"/>
                    <a:pt x="94" y="41"/>
                    <a:pt x="1" y="54"/>
                  </a:cubicBezTo>
                  <a:cubicBezTo>
                    <a:pt x="82" y="81"/>
                    <a:pt x="165" y="95"/>
                    <a:pt x="247" y="95"/>
                  </a:cubicBezTo>
                  <a:cubicBezTo>
                    <a:pt x="369" y="95"/>
                    <a:pt x="491" y="65"/>
                    <a:pt x="602"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654;p34">
              <a:extLst>
                <a:ext uri="{FF2B5EF4-FFF2-40B4-BE49-F238E27FC236}">
                  <a16:creationId xmlns:a16="http://schemas.microsoft.com/office/drawing/2014/main" id="{CA307FCC-73AD-41C2-BE7A-B3A677CA6BF2}"/>
                </a:ext>
              </a:extLst>
            </p:cNvPr>
            <p:cNvSpPr/>
            <p:nvPr/>
          </p:nvSpPr>
          <p:spPr>
            <a:xfrm>
              <a:off x="3624425" y="5408275"/>
              <a:ext cx="24400" cy="13500"/>
            </a:xfrm>
            <a:custGeom>
              <a:avLst/>
              <a:gdLst/>
              <a:ahLst/>
              <a:cxnLst/>
              <a:rect l="l" t="t" r="r" b="b"/>
              <a:pathLst>
                <a:path w="976" h="540" extrusionOk="0">
                  <a:moveTo>
                    <a:pt x="315" y="52"/>
                  </a:moveTo>
                  <a:cubicBezTo>
                    <a:pt x="370" y="52"/>
                    <a:pt x="426" y="63"/>
                    <a:pt x="482" y="85"/>
                  </a:cubicBezTo>
                  <a:cubicBezTo>
                    <a:pt x="588" y="112"/>
                    <a:pt x="682" y="179"/>
                    <a:pt x="762" y="259"/>
                  </a:cubicBezTo>
                  <a:cubicBezTo>
                    <a:pt x="803" y="316"/>
                    <a:pt x="834" y="373"/>
                    <a:pt x="861" y="430"/>
                  </a:cubicBezTo>
                  <a:lnTo>
                    <a:pt x="861" y="430"/>
                  </a:lnTo>
                  <a:cubicBezTo>
                    <a:pt x="802" y="424"/>
                    <a:pt x="723" y="418"/>
                    <a:pt x="629" y="406"/>
                  </a:cubicBezTo>
                  <a:cubicBezTo>
                    <a:pt x="522" y="393"/>
                    <a:pt x="415" y="366"/>
                    <a:pt x="295" y="326"/>
                  </a:cubicBezTo>
                  <a:cubicBezTo>
                    <a:pt x="241" y="299"/>
                    <a:pt x="174" y="272"/>
                    <a:pt x="108" y="246"/>
                  </a:cubicBezTo>
                  <a:cubicBezTo>
                    <a:pt x="54" y="205"/>
                    <a:pt x="41" y="152"/>
                    <a:pt x="94" y="112"/>
                  </a:cubicBezTo>
                  <a:cubicBezTo>
                    <a:pt x="164" y="73"/>
                    <a:pt x="239" y="52"/>
                    <a:pt x="315" y="52"/>
                  </a:cubicBezTo>
                  <a:close/>
                  <a:moveTo>
                    <a:pt x="315" y="1"/>
                  </a:moveTo>
                  <a:cubicBezTo>
                    <a:pt x="228" y="1"/>
                    <a:pt x="139" y="19"/>
                    <a:pt x="54" y="58"/>
                  </a:cubicBezTo>
                  <a:cubicBezTo>
                    <a:pt x="14" y="99"/>
                    <a:pt x="1" y="139"/>
                    <a:pt x="14" y="192"/>
                  </a:cubicBezTo>
                  <a:cubicBezTo>
                    <a:pt x="27" y="232"/>
                    <a:pt x="54" y="272"/>
                    <a:pt x="94" y="299"/>
                  </a:cubicBezTo>
                  <a:cubicBezTo>
                    <a:pt x="148" y="326"/>
                    <a:pt x="214" y="352"/>
                    <a:pt x="295" y="379"/>
                  </a:cubicBezTo>
                  <a:cubicBezTo>
                    <a:pt x="401" y="406"/>
                    <a:pt x="522" y="433"/>
                    <a:pt x="642" y="459"/>
                  </a:cubicBezTo>
                  <a:cubicBezTo>
                    <a:pt x="695" y="466"/>
                    <a:pt x="749" y="469"/>
                    <a:pt x="804" y="469"/>
                  </a:cubicBezTo>
                  <a:cubicBezTo>
                    <a:pt x="828" y="469"/>
                    <a:pt x="853" y="469"/>
                    <a:pt x="878" y="467"/>
                  </a:cubicBezTo>
                  <a:lnTo>
                    <a:pt x="878" y="467"/>
                  </a:lnTo>
                  <a:cubicBezTo>
                    <a:pt x="889" y="491"/>
                    <a:pt x="899" y="515"/>
                    <a:pt x="909" y="539"/>
                  </a:cubicBezTo>
                  <a:cubicBezTo>
                    <a:pt x="922" y="515"/>
                    <a:pt x="922" y="490"/>
                    <a:pt x="912" y="465"/>
                  </a:cubicBezTo>
                  <a:lnTo>
                    <a:pt x="912" y="465"/>
                  </a:lnTo>
                  <a:cubicBezTo>
                    <a:pt x="933" y="464"/>
                    <a:pt x="954" y="462"/>
                    <a:pt x="976" y="459"/>
                  </a:cubicBezTo>
                  <a:cubicBezTo>
                    <a:pt x="976" y="448"/>
                    <a:pt x="950" y="441"/>
                    <a:pt x="903" y="435"/>
                  </a:cubicBezTo>
                  <a:lnTo>
                    <a:pt x="903" y="435"/>
                  </a:lnTo>
                  <a:cubicBezTo>
                    <a:pt x="824" y="167"/>
                    <a:pt x="577" y="1"/>
                    <a:pt x="315"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655;p34">
              <a:extLst>
                <a:ext uri="{FF2B5EF4-FFF2-40B4-BE49-F238E27FC236}">
                  <a16:creationId xmlns:a16="http://schemas.microsoft.com/office/drawing/2014/main" id="{BEEED1D6-17B7-40D2-8F40-B9459362E044}"/>
                </a:ext>
              </a:extLst>
            </p:cNvPr>
            <p:cNvSpPr/>
            <p:nvPr/>
          </p:nvSpPr>
          <p:spPr>
            <a:xfrm>
              <a:off x="3645475" y="5404050"/>
              <a:ext cx="12375" cy="15725"/>
            </a:xfrm>
            <a:custGeom>
              <a:avLst/>
              <a:gdLst/>
              <a:ahLst/>
              <a:cxnLst/>
              <a:rect l="l" t="t" r="r" b="b"/>
              <a:pathLst>
                <a:path w="495" h="629" extrusionOk="0">
                  <a:moveTo>
                    <a:pt x="374" y="0"/>
                  </a:moveTo>
                  <a:cubicBezTo>
                    <a:pt x="268" y="0"/>
                    <a:pt x="161" y="67"/>
                    <a:pt x="107" y="161"/>
                  </a:cubicBezTo>
                  <a:cubicBezTo>
                    <a:pt x="54" y="241"/>
                    <a:pt x="27" y="321"/>
                    <a:pt x="14" y="401"/>
                  </a:cubicBezTo>
                  <a:cubicBezTo>
                    <a:pt x="0" y="481"/>
                    <a:pt x="14" y="562"/>
                    <a:pt x="54" y="628"/>
                  </a:cubicBezTo>
                  <a:cubicBezTo>
                    <a:pt x="54" y="562"/>
                    <a:pt x="54" y="481"/>
                    <a:pt x="67" y="401"/>
                  </a:cubicBezTo>
                  <a:cubicBezTo>
                    <a:pt x="81" y="334"/>
                    <a:pt x="107" y="254"/>
                    <a:pt x="161" y="187"/>
                  </a:cubicBezTo>
                  <a:cubicBezTo>
                    <a:pt x="198" y="126"/>
                    <a:pt x="281" y="52"/>
                    <a:pt x="356" y="52"/>
                  </a:cubicBezTo>
                  <a:cubicBezTo>
                    <a:pt x="362" y="52"/>
                    <a:pt x="368" y="53"/>
                    <a:pt x="374" y="54"/>
                  </a:cubicBezTo>
                  <a:cubicBezTo>
                    <a:pt x="455" y="67"/>
                    <a:pt x="415" y="187"/>
                    <a:pt x="374" y="268"/>
                  </a:cubicBezTo>
                  <a:cubicBezTo>
                    <a:pt x="334" y="334"/>
                    <a:pt x="294" y="401"/>
                    <a:pt x="241" y="455"/>
                  </a:cubicBezTo>
                  <a:cubicBezTo>
                    <a:pt x="147" y="562"/>
                    <a:pt x="81" y="628"/>
                    <a:pt x="81" y="628"/>
                  </a:cubicBezTo>
                  <a:cubicBezTo>
                    <a:pt x="161" y="602"/>
                    <a:pt x="214" y="548"/>
                    <a:pt x="268" y="495"/>
                  </a:cubicBezTo>
                  <a:cubicBezTo>
                    <a:pt x="334" y="428"/>
                    <a:pt x="388" y="361"/>
                    <a:pt x="428" y="294"/>
                  </a:cubicBezTo>
                  <a:cubicBezTo>
                    <a:pt x="455" y="254"/>
                    <a:pt x="468" y="201"/>
                    <a:pt x="481" y="147"/>
                  </a:cubicBezTo>
                  <a:cubicBezTo>
                    <a:pt x="495" y="81"/>
                    <a:pt x="441" y="14"/>
                    <a:pt x="374"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656;p34">
              <a:extLst>
                <a:ext uri="{FF2B5EF4-FFF2-40B4-BE49-F238E27FC236}">
                  <a16:creationId xmlns:a16="http://schemas.microsoft.com/office/drawing/2014/main" id="{6CD83C61-0BF2-48C7-8A72-AC15909D9AC6}"/>
                </a:ext>
              </a:extLst>
            </p:cNvPr>
            <p:cNvSpPr/>
            <p:nvPr/>
          </p:nvSpPr>
          <p:spPr>
            <a:xfrm>
              <a:off x="3739325" y="5414150"/>
              <a:ext cx="45450" cy="37025"/>
            </a:xfrm>
            <a:custGeom>
              <a:avLst/>
              <a:gdLst/>
              <a:ahLst/>
              <a:cxnLst/>
              <a:rect l="l" t="t" r="r" b="b"/>
              <a:pathLst>
                <a:path w="1818" h="1481" extrusionOk="0">
                  <a:moveTo>
                    <a:pt x="1571" y="1"/>
                  </a:moveTo>
                  <a:cubicBezTo>
                    <a:pt x="1524" y="1"/>
                    <a:pt x="1477" y="4"/>
                    <a:pt x="1430" y="11"/>
                  </a:cubicBezTo>
                  <a:cubicBezTo>
                    <a:pt x="789" y="51"/>
                    <a:pt x="241" y="492"/>
                    <a:pt x="54" y="1106"/>
                  </a:cubicBezTo>
                  <a:cubicBezTo>
                    <a:pt x="27" y="1186"/>
                    <a:pt x="14" y="1280"/>
                    <a:pt x="1" y="1373"/>
                  </a:cubicBezTo>
                  <a:cubicBezTo>
                    <a:pt x="1" y="1413"/>
                    <a:pt x="1" y="1440"/>
                    <a:pt x="1" y="1480"/>
                  </a:cubicBezTo>
                  <a:cubicBezTo>
                    <a:pt x="14" y="1480"/>
                    <a:pt x="27" y="1333"/>
                    <a:pt x="94" y="1119"/>
                  </a:cubicBezTo>
                  <a:cubicBezTo>
                    <a:pt x="295" y="532"/>
                    <a:pt x="816" y="117"/>
                    <a:pt x="1430" y="51"/>
                  </a:cubicBezTo>
                  <a:cubicBezTo>
                    <a:pt x="1519" y="41"/>
                    <a:pt x="1595" y="38"/>
                    <a:pt x="1656" y="38"/>
                  </a:cubicBezTo>
                  <a:cubicBezTo>
                    <a:pt x="1722" y="38"/>
                    <a:pt x="1770" y="41"/>
                    <a:pt x="1796" y="41"/>
                  </a:cubicBezTo>
                  <a:cubicBezTo>
                    <a:pt x="1810" y="41"/>
                    <a:pt x="1818" y="40"/>
                    <a:pt x="1818" y="37"/>
                  </a:cubicBezTo>
                  <a:cubicBezTo>
                    <a:pt x="1778" y="24"/>
                    <a:pt x="1738" y="11"/>
                    <a:pt x="1711" y="11"/>
                  </a:cubicBezTo>
                  <a:cubicBezTo>
                    <a:pt x="1664" y="4"/>
                    <a:pt x="1617" y="1"/>
                    <a:pt x="1571"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657;p34">
              <a:extLst>
                <a:ext uri="{FF2B5EF4-FFF2-40B4-BE49-F238E27FC236}">
                  <a16:creationId xmlns:a16="http://schemas.microsoft.com/office/drawing/2014/main" id="{966770C3-67DE-40AB-9BCC-41BD0DA3CCDC}"/>
                </a:ext>
              </a:extLst>
            </p:cNvPr>
            <p:cNvSpPr/>
            <p:nvPr/>
          </p:nvSpPr>
          <p:spPr>
            <a:xfrm>
              <a:off x="3685875" y="5435350"/>
              <a:ext cx="37450" cy="2200"/>
            </a:xfrm>
            <a:custGeom>
              <a:avLst/>
              <a:gdLst/>
              <a:ahLst/>
              <a:cxnLst/>
              <a:rect l="l" t="t" r="r" b="b"/>
              <a:pathLst>
                <a:path w="1498" h="88" extrusionOk="0">
                  <a:moveTo>
                    <a:pt x="1459" y="1"/>
                  </a:moveTo>
                  <a:cubicBezTo>
                    <a:pt x="1361" y="1"/>
                    <a:pt x="1081" y="18"/>
                    <a:pt x="749" y="18"/>
                  </a:cubicBezTo>
                  <a:cubicBezTo>
                    <a:pt x="473" y="18"/>
                    <a:pt x="233" y="12"/>
                    <a:pt x="103" y="12"/>
                  </a:cubicBezTo>
                  <a:cubicBezTo>
                    <a:pt x="38" y="12"/>
                    <a:pt x="1" y="13"/>
                    <a:pt x="1" y="18"/>
                  </a:cubicBezTo>
                  <a:cubicBezTo>
                    <a:pt x="200" y="62"/>
                    <a:pt x="409" y="88"/>
                    <a:pt x="619" y="88"/>
                  </a:cubicBezTo>
                  <a:cubicBezTo>
                    <a:pt x="662" y="88"/>
                    <a:pt x="706" y="87"/>
                    <a:pt x="749" y="84"/>
                  </a:cubicBezTo>
                  <a:cubicBezTo>
                    <a:pt x="1003" y="84"/>
                    <a:pt x="1244" y="58"/>
                    <a:pt x="1497" y="4"/>
                  </a:cubicBezTo>
                  <a:cubicBezTo>
                    <a:pt x="1497" y="2"/>
                    <a:pt x="1484" y="1"/>
                    <a:pt x="1459"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658;p34">
              <a:extLst>
                <a:ext uri="{FF2B5EF4-FFF2-40B4-BE49-F238E27FC236}">
                  <a16:creationId xmlns:a16="http://schemas.microsoft.com/office/drawing/2014/main" id="{1C866F28-B128-4FCF-8B1E-5F816C8E84EA}"/>
                </a:ext>
              </a:extLst>
            </p:cNvPr>
            <p:cNvSpPr/>
            <p:nvPr/>
          </p:nvSpPr>
          <p:spPr>
            <a:xfrm>
              <a:off x="3744350" y="5435400"/>
              <a:ext cx="4025" cy="7425"/>
            </a:xfrm>
            <a:custGeom>
              <a:avLst/>
              <a:gdLst/>
              <a:ahLst/>
              <a:cxnLst/>
              <a:rect l="l" t="t" r="r" b="b"/>
              <a:pathLst>
                <a:path w="161" h="297" extrusionOk="0">
                  <a:moveTo>
                    <a:pt x="145" y="0"/>
                  </a:moveTo>
                  <a:cubicBezTo>
                    <a:pt x="134" y="0"/>
                    <a:pt x="76" y="51"/>
                    <a:pt x="40" y="123"/>
                  </a:cubicBezTo>
                  <a:cubicBezTo>
                    <a:pt x="0" y="216"/>
                    <a:pt x="0" y="296"/>
                    <a:pt x="27" y="296"/>
                  </a:cubicBezTo>
                  <a:cubicBezTo>
                    <a:pt x="40" y="296"/>
                    <a:pt x="54" y="229"/>
                    <a:pt x="94" y="149"/>
                  </a:cubicBezTo>
                  <a:cubicBezTo>
                    <a:pt x="120" y="69"/>
                    <a:pt x="160" y="16"/>
                    <a:pt x="147" y="2"/>
                  </a:cubicBezTo>
                  <a:cubicBezTo>
                    <a:pt x="147" y="1"/>
                    <a:pt x="146" y="0"/>
                    <a:pt x="145"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659;p34">
              <a:extLst>
                <a:ext uri="{FF2B5EF4-FFF2-40B4-BE49-F238E27FC236}">
                  <a16:creationId xmlns:a16="http://schemas.microsoft.com/office/drawing/2014/main" id="{EADF9F86-5654-4F42-929E-E4FC91ED02BD}"/>
                </a:ext>
              </a:extLst>
            </p:cNvPr>
            <p:cNvSpPr/>
            <p:nvPr/>
          </p:nvSpPr>
          <p:spPr>
            <a:xfrm>
              <a:off x="3752350" y="5423700"/>
              <a:ext cx="5700" cy="5100"/>
            </a:xfrm>
            <a:custGeom>
              <a:avLst/>
              <a:gdLst/>
              <a:ahLst/>
              <a:cxnLst/>
              <a:rect l="l" t="t" r="r" b="b"/>
              <a:pathLst>
                <a:path w="228" h="204" extrusionOk="0">
                  <a:moveTo>
                    <a:pt x="207" y="0"/>
                  </a:moveTo>
                  <a:cubicBezTo>
                    <a:pt x="187" y="0"/>
                    <a:pt x="141" y="36"/>
                    <a:pt x="94" y="83"/>
                  </a:cubicBezTo>
                  <a:cubicBezTo>
                    <a:pt x="41" y="136"/>
                    <a:pt x="1" y="190"/>
                    <a:pt x="14" y="203"/>
                  </a:cubicBezTo>
                  <a:cubicBezTo>
                    <a:pt x="28" y="203"/>
                    <a:pt x="81" y="176"/>
                    <a:pt x="134" y="123"/>
                  </a:cubicBezTo>
                  <a:cubicBezTo>
                    <a:pt x="188" y="69"/>
                    <a:pt x="228" y="16"/>
                    <a:pt x="215" y="3"/>
                  </a:cubicBezTo>
                  <a:cubicBezTo>
                    <a:pt x="213" y="1"/>
                    <a:pt x="210" y="0"/>
                    <a:pt x="207"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660;p34">
              <a:extLst>
                <a:ext uri="{FF2B5EF4-FFF2-40B4-BE49-F238E27FC236}">
                  <a16:creationId xmlns:a16="http://schemas.microsoft.com/office/drawing/2014/main" id="{AFACF479-A9F7-4B47-ACD8-B7BB4FD2E138}"/>
                </a:ext>
              </a:extLst>
            </p:cNvPr>
            <p:cNvSpPr/>
            <p:nvPr/>
          </p:nvSpPr>
          <p:spPr>
            <a:xfrm>
              <a:off x="3763375" y="5417475"/>
              <a:ext cx="7700" cy="3375"/>
            </a:xfrm>
            <a:custGeom>
              <a:avLst/>
              <a:gdLst/>
              <a:ahLst/>
              <a:cxnLst/>
              <a:rect l="l" t="t" r="r" b="b"/>
              <a:pathLst>
                <a:path w="308" h="135" extrusionOk="0">
                  <a:moveTo>
                    <a:pt x="222" y="0"/>
                  </a:moveTo>
                  <a:cubicBezTo>
                    <a:pt x="200" y="0"/>
                    <a:pt x="175" y="3"/>
                    <a:pt x="148" y="11"/>
                  </a:cubicBezTo>
                  <a:cubicBezTo>
                    <a:pt x="54" y="51"/>
                    <a:pt x="1" y="118"/>
                    <a:pt x="14" y="131"/>
                  </a:cubicBezTo>
                  <a:cubicBezTo>
                    <a:pt x="16" y="133"/>
                    <a:pt x="18" y="134"/>
                    <a:pt x="22" y="134"/>
                  </a:cubicBezTo>
                  <a:cubicBezTo>
                    <a:pt x="43" y="134"/>
                    <a:pt x="92" y="101"/>
                    <a:pt x="161" y="78"/>
                  </a:cubicBezTo>
                  <a:cubicBezTo>
                    <a:pt x="241" y="51"/>
                    <a:pt x="308" y="51"/>
                    <a:pt x="308" y="38"/>
                  </a:cubicBezTo>
                  <a:cubicBezTo>
                    <a:pt x="308" y="19"/>
                    <a:pt x="275" y="0"/>
                    <a:pt x="222"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661;p34">
              <a:extLst>
                <a:ext uri="{FF2B5EF4-FFF2-40B4-BE49-F238E27FC236}">
                  <a16:creationId xmlns:a16="http://schemas.microsoft.com/office/drawing/2014/main" id="{7A3577BF-08F6-4A73-8F88-90C6E0403A3D}"/>
                </a:ext>
              </a:extLst>
            </p:cNvPr>
            <p:cNvSpPr/>
            <p:nvPr/>
          </p:nvSpPr>
          <p:spPr>
            <a:xfrm>
              <a:off x="3776750" y="5415475"/>
              <a:ext cx="4025" cy="2125"/>
            </a:xfrm>
            <a:custGeom>
              <a:avLst/>
              <a:gdLst/>
              <a:ahLst/>
              <a:cxnLst/>
              <a:rect l="l" t="t" r="r" b="b"/>
              <a:pathLst>
                <a:path w="161" h="85" extrusionOk="0">
                  <a:moveTo>
                    <a:pt x="124" y="1"/>
                  </a:moveTo>
                  <a:cubicBezTo>
                    <a:pt x="107" y="1"/>
                    <a:pt x="87" y="4"/>
                    <a:pt x="67" y="11"/>
                  </a:cubicBezTo>
                  <a:cubicBezTo>
                    <a:pt x="27" y="24"/>
                    <a:pt x="0" y="51"/>
                    <a:pt x="0" y="64"/>
                  </a:cubicBezTo>
                  <a:cubicBezTo>
                    <a:pt x="7" y="78"/>
                    <a:pt x="20" y="84"/>
                    <a:pt x="37" y="84"/>
                  </a:cubicBezTo>
                  <a:cubicBezTo>
                    <a:pt x="54" y="84"/>
                    <a:pt x="74" y="78"/>
                    <a:pt x="94" y="64"/>
                  </a:cubicBezTo>
                  <a:cubicBezTo>
                    <a:pt x="134" y="51"/>
                    <a:pt x="160" y="24"/>
                    <a:pt x="160" y="11"/>
                  </a:cubicBezTo>
                  <a:cubicBezTo>
                    <a:pt x="154" y="4"/>
                    <a:pt x="140" y="1"/>
                    <a:pt x="124"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662;p34">
              <a:extLst>
                <a:ext uri="{FF2B5EF4-FFF2-40B4-BE49-F238E27FC236}">
                  <a16:creationId xmlns:a16="http://schemas.microsoft.com/office/drawing/2014/main" id="{7D9CF1E9-44AD-4ACA-989C-A25F530FB5A1}"/>
                </a:ext>
              </a:extLst>
            </p:cNvPr>
            <p:cNvSpPr/>
            <p:nvPr/>
          </p:nvSpPr>
          <p:spPr>
            <a:xfrm>
              <a:off x="3580675" y="3667800"/>
              <a:ext cx="28425" cy="132975"/>
            </a:xfrm>
            <a:custGeom>
              <a:avLst/>
              <a:gdLst/>
              <a:ahLst/>
              <a:cxnLst/>
              <a:rect l="l" t="t" r="r" b="b"/>
              <a:pathLst>
                <a:path w="1137" h="5319" extrusionOk="0">
                  <a:moveTo>
                    <a:pt x="1107" y="1"/>
                  </a:moveTo>
                  <a:cubicBezTo>
                    <a:pt x="1077" y="1"/>
                    <a:pt x="959" y="292"/>
                    <a:pt x="802" y="749"/>
                  </a:cubicBezTo>
                  <a:cubicBezTo>
                    <a:pt x="628" y="1230"/>
                    <a:pt x="388" y="1885"/>
                    <a:pt x="161" y="2633"/>
                  </a:cubicBezTo>
                  <a:cubicBezTo>
                    <a:pt x="40" y="2994"/>
                    <a:pt x="0" y="3381"/>
                    <a:pt x="40" y="3756"/>
                  </a:cubicBezTo>
                  <a:cubicBezTo>
                    <a:pt x="81" y="4049"/>
                    <a:pt x="174" y="4343"/>
                    <a:pt x="308" y="4624"/>
                  </a:cubicBezTo>
                  <a:cubicBezTo>
                    <a:pt x="428" y="4878"/>
                    <a:pt x="575" y="5105"/>
                    <a:pt x="749" y="5319"/>
                  </a:cubicBezTo>
                  <a:cubicBezTo>
                    <a:pt x="775" y="5305"/>
                    <a:pt x="628" y="5025"/>
                    <a:pt x="415" y="4571"/>
                  </a:cubicBezTo>
                  <a:cubicBezTo>
                    <a:pt x="308" y="4303"/>
                    <a:pt x="227" y="4023"/>
                    <a:pt x="187" y="3729"/>
                  </a:cubicBezTo>
                  <a:cubicBezTo>
                    <a:pt x="161" y="3381"/>
                    <a:pt x="214" y="3021"/>
                    <a:pt x="321" y="2687"/>
                  </a:cubicBezTo>
                  <a:cubicBezTo>
                    <a:pt x="535" y="1979"/>
                    <a:pt x="735" y="1337"/>
                    <a:pt x="909" y="789"/>
                  </a:cubicBezTo>
                  <a:cubicBezTo>
                    <a:pt x="1056" y="308"/>
                    <a:pt x="1136" y="1"/>
                    <a:pt x="1109" y="1"/>
                  </a:cubicBezTo>
                  <a:cubicBezTo>
                    <a:pt x="1109" y="1"/>
                    <a:pt x="1108" y="1"/>
                    <a:pt x="1107"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663;p34">
              <a:extLst>
                <a:ext uri="{FF2B5EF4-FFF2-40B4-BE49-F238E27FC236}">
                  <a16:creationId xmlns:a16="http://schemas.microsoft.com/office/drawing/2014/main" id="{3FDF068D-6008-45D4-8B6E-1EF1D57D1B0E}"/>
                </a:ext>
              </a:extLst>
            </p:cNvPr>
            <p:cNvSpPr/>
            <p:nvPr/>
          </p:nvSpPr>
          <p:spPr>
            <a:xfrm>
              <a:off x="3880275" y="3735625"/>
              <a:ext cx="172725" cy="12050"/>
            </a:xfrm>
            <a:custGeom>
              <a:avLst/>
              <a:gdLst/>
              <a:ahLst/>
              <a:cxnLst/>
              <a:rect l="l" t="t" r="r" b="b"/>
              <a:pathLst>
                <a:path w="6909" h="482" extrusionOk="0">
                  <a:moveTo>
                    <a:pt x="5893" y="0"/>
                  </a:moveTo>
                  <a:cubicBezTo>
                    <a:pt x="5265" y="14"/>
                    <a:pt x="4397" y="41"/>
                    <a:pt x="3448" y="107"/>
                  </a:cubicBezTo>
                  <a:cubicBezTo>
                    <a:pt x="2499" y="174"/>
                    <a:pt x="1631" y="268"/>
                    <a:pt x="1003" y="334"/>
                  </a:cubicBezTo>
                  <a:lnTo>
                    <a:pt x="268" y="441"/>
                  </a:lnTo>
                  <a:lnTo>
                    <a:pt x="68" y="468"/>
                  </a:lnTo>
                  <a:cubicBezTo>
                    <a:pt x="54" y="468"/>
                    <a:pt x="28" y="481"/>
                    <a:pt x="1" y="481"/>
                  </a:cubicBezTo>
                  <a:lnTo>
                    <a:pt x="68" y="481"/>
                  </a:lnTo>
                  <a:lnTo>
                    <a:pt x="282" y="468"/>
                  </a:lnTo>
                  <a:lnTo>
                    <a:pt x="1016" y="388"/>
                  </a:lnTo>
                  <a:cubicBezTo>
                    <a:pt x="1631" y="321"/>
                    <a:pt x="2499" y="241"/>
                    <a:pt x="3448" y="174"/>
                  </a:cubicBezTo>
                  <a:cubicBezTo>
                    <a:pt x="4410" y="107"/>
                    <a:pt x="5265" y="67"/>
                    <a:pt x="5893" y="54"/>
                  </a:cubicBezTo>
                  <a:lnTo>
                    <a:pt x="6641" y="27"/>
                  </a:lnTo>
                  <a:lnTo>
                    <a:pt x="6842" y="14"/>
                  </a:lnTo>
                  <a:lnTo>
                    <a:pt x="6908" y="14"/>
                  </a:lnTo>
                  <a:cubicBezTo>
                    <a:pt x="6895" y="0"/>
                    <a:pt x="6868" y="0"/>
                    <a:pt x="6842"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664;p34">
              <a:extLst>
                <a:ext uri="{FF2B5EF4-FFF2-40B4-BE49-F238E27FC236}">
                  <a16:creationId xmlns:a16="http://schemas.microsoft.com/office/drawing/2014/main" id="{42D78619-A456-42AE-9019-D50713ACC373}"/>
                </a:ext>
              </a:extLst>
            </p:cNvPr>
            <p:cNvSpPr/>
            <p:nvPr/>
          </p:nvSpPr>
          <p:spPr>
            <a:xfrm>
              <a:off x="3560975" y="3512500"/>
              <a:ext cx="413525" cy="4025"/>
            </a:xfrm>
            <a:custGeom>
              <a:avLst/>
              <a:gdLst/>
              <a:ahLst/>
              <a:cxnLst/>
              <a:rect l="l" t="t" r="r" b="b"/>
              <a:pathLst>
                <a:path w="16541" h="161" extrusionOk="0">
                  <a:moveTo>
                    <a:pt x="8270" y="0"/>
                  </a:moveTo>
                  <a:cubicBezTo>
                    <a:pt x="3701" y="0"/>
                    <a:pt x="0" y="41"/>
                    <a:pt x="0" y="81"/>
                  </a:cubicBezTo>
                  <a:cubicBezTo>
                    <a:pt x="0" y="121"/>
                    <a:pt x="3701" y="161"/>
                    <a:pt x="8270" y="161"/>
                  </a:cubicBezTo>
                  <a:cubicBezTo>
                    <a:pt x="12840" y="161"/>
                    <a:pt x="16541" y="121"/>
                    <a:pt x="16541" y="81"/>
                  </a:cubicBezTo>
                  <a:cubicBezTo>
                    <a:pt x="16541" y="27"/>
                    <a:pt x="12840" y="0"/>
                    <a:pt x="8270"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665;p34">
              <a:extLst>
                <a:ext uri="{FF2B5EF4-FFF2-40B4-BE49-F238E27FC236}">
                  <a16:creationId xmlns:a16="http://schemas.microsoft.com/office/drawing/2014/main" id="{2568BC5E-EA46-4C8E-9FE7-1FC6E2320179}"/>
                </a:ext>
              </a:extLst>
            </p:cNvPr>
            <p:cNvSpPr/>
            <p:nvPr/>
          </p:nvSpPr>
          <p:spPr>
            <a:xfrm>
              <a:off x="3513525" y="3582300"/>
              <a:ext cx="512750" cy="4375"/>
            </a:xfrm>
            <a:custGeom>
              <a:avLst/>
              <a:gdLst/>
              <a:ahLst/>
              <a:cxnLst/>
              <a:rect l="l" t="t" r="r" b="b"/>
              <a:pathLst>
                <a:path w="20510" h="175" extrusionOk="0">
                  <a:moveTo>
                    <a:pt x="10262" y="1"/>
                  </a:moveTo>
                  <a:cubicBezTo>
                    <a:pt x="4597" y="1"/>
                    <a:pt x="1" y="41"/>
                    <a:pt x="1" y="94"/>
                  </a:cubicBezTo>
                  <a:cubicBezTo>
                    <a:pt x="1" y="134"/>
                    <a:pt x="4597" y="175"/>
                    <a:pt x="10262" y="175"/>
                  </a:cubicBezTo>
                  <a:cubicBezTo>
                    <a:pt x="15927" y="175"/>
                    <a:pt x="20510" y="134"/>
                    <a:pt x="20510" y="94"/>
                  </a:cubicBezTo>
                  <a:cubicBezTo>
                    <a:pt x="20510" y="41"/>
                    <a:pt x="15927" y="1"/>
                    <a:pt x="10262"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666;p34">
              <a:extLst>
                <a:ext uri="{FF2B5EF4-FFF2-40B4-BE49-F238E27FC236}">
                  <a16:creationId xmlns:a16="http://schemas.microsoft.com/office/drawing/2014/main" id="{D7C73CBE-21ED-4F5D-9B90-90767064C4E6}"/>
                </a:ext>
              </a:extLst>
            </p:cNvPr>
            <p:cNvSpPr/>
            <p:nvPr/>
          </p:nvSpPr>
          <p:spPr>
            <a:xfrm>
              <a:off x="3463425" y="3665475"/>
              <a:ext cx="580225" cy="4375"/>
            </a:xfrm>
            <a:custGeom>
              <a:avLst/>
              <a:gdLst/>
              <a:ahLst/>
              <a:cxnLst/>
              <a:rect l="l" t="t" r="r" b="b"/>
              <a:pathLst>
                <a:path w="23209" h="175" extrusionOk="0">
                  <a:moveTo>
                    <a:pt x="11598" y="1"/>
                  </a:moveTo>
                  <a:cubicBezTo>
                    <a:pt x="5198" y="1"/>
                    <a:pt x="1" y="41"/>
                    <a:pt x="1" y="94"/>
                  </a:cubicBezTo>
                  <a:cubicBezTo>
                    <a:pt x="1" y="134"/>
                    <a:pt x="5198" y="174"/>
                    <a:pt x="11598" y="174"/>
                  </a:cubicBezTo>
                  <a:cubicBezTo>
                    <a:pt x="18011" y="174"/>
                    <a:pt x="23208" y="134"/>
                    <a:pt x="23208" y="94"/>
                  </a:cubicBezTo>
                  <a:cubicBezTo>
                    <a:pt x="23208" y="41"/>
                    <a:pt x="18011" y="1"/>
                    <a:pt x="11598"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667;p34">
              <a:extLst>
                <a:ext uri="{FF2B5EF4-FFF2-40B4-BE49-F238E27FC236}">
                  <a16:creationId xmlns:a16="http://schemas.microsoft.com/office/drawing/2014/main" id="{D8F9735F-6CDF-4B7A-9407-359D6DD758F6}"/>
                </a:ext>
              </a:extLst>
            </p:cNvPr>
            <p:cNvSpPr/>
            <p:nvPr/>
          </p:nvSpPr>
          <p:spPr>
            <a:xfrm>
              <a:off x="3590350" y="4086000"/>
              <a:ext cx="402200" cy="4375"/>
            </a:xfrm>
            <a:custGeom>
              <a:avLst/>
              <a:gdLst/>
              <a:ahLst/>
              <a:cxnLst/>
              <a:rect l="l" t="t" r="r" b="b"/>
              <a:pathLst>
                <a:path w="16088" h="175" extrusionOk="0">
                  <a:moveTo>
                    <a:pt x="8044" y="1"/>
                  </a:moveTo>
                  <a:cubicBezTo>
                    <a:pt x="3608" y="1"/>
                    <a:pt x="1" y="41"/>
                    <a:pt x="1" y="94"/>
                  </a:cubicBezTo>
                  <a:cubicBezTo>
                    <a:pt x="1" y="134"/>
                    <a:pt x="3608" y="175"/>
                    <a:pt x="8044" y="175"/>
                  </a:cubicBezTo>
                  <a:cubicBezTo>
                    <a:pt x="12493" y="175"/>
                    <a:pt x="16087" y="134"/>
                    <a:pt x="16087" y="94"/>
                  </a:cubicBezTo>
                  <a:cubicBezTo>
                    <a:pt x="16087" y="41"/>
                    <a:pt x="12493" y="1"/>
                    <a:pt x="8044"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668;p34">
              <a:extLst>
                <a:ext uri="{FF2B5EF4-FFF2-40B4-BE49-F238E27FC236}">
                  <a16:creationId xmlns:a16="http://schemas.microsoft.com/office/drawing/2014/main" id="{49EA1CA1-7E97-46B0-8E99-AB322144E3DD}"/>
                </a:ext>
              </a:extLst>
            </p:cNvPr>
            <p:cNvSpPr/>
            <p:nvPr/>
          </p:nvSpPr>
          <p:spPr>
            <a:xfrm>
              <a:off x="3560300" y="4180200"/>
              <a:ext cx="446950" cy="4025"/>
            </a:xfrm>
            <a:custGeom>
              <a:avLst/>
              <a:gdLst/>
              <a:ahLst/>
              <a:cxnLst/>
              <a:rect l="l" t="t" r="r" b="b"/>
              <a:pathLst>
                <a:path w="17878" h="161" extrusionOk="0">
                  <a:moveTo>
                    <a:pt x="8939" y="1"/>
                  </a:moveTo>
                  <a:cubicBezTo>
                    <a:pt x="4009" y="1"/>
                    <a:pt x="0" y="41"/>
                    <a:pt x="0" y="81"/>
                  </a:cubicBezTo>
                  <a:cubicBezTo>
                    <a:pt x="0" y="134"/>
                    <a:pt x="4022" y="161"/>
                    <a:pt x="8939" y="161"/>
                  </a:cubicBezTo>
                  <a:cubicBezTo>
                    <a:pt x="13869" y="161"/>
                    <a:pt x="17877" y="134"/>
                    <a:pt x="17877" y="81"/>
                  </a:cubicBezTo>
                  <a:cubicBezTo>
                    <a:pt x="17877" y="41"/>
                    <a:pt x="13869" y="1"/>
                    <a:pt x="8939"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669;p34">
              <a:extLst>
                <a:ext uri="{FF2B5EF4-FFF2-40B4-BE49-F238E27FC236}">
                  <a16:creationId xmlns:a16="http://schemas.microsoft.com/office/drawing/2014/main" id="{C140B62F-6345-4B13-854D-48FD848E7B22}"/>
                </a:ext>
              </a:extLst>
            </p:cNvPr>
            <p:cNvSpPr/>
            <p:nvPr/>
          </p:nvSpPr>
          <p:spPr>
            <a:xfrm>
              <a:off x="3520875" y="4294775"/>
              <a:ext cx="477000" cy="4350"/>
            </a:xfrm>
            <a:custGeom>
              <a:avLst/>
              <a:gdLst/>
              <a:ahLst/>
              <a:cxnLst/>
              <a:rect l="l" t="t" r="r" b="b"/>
              <a:pathLst>
                <a:path w="19080" h="174" extrusionOk="0">
                  <a:moveTo>
                    <a:pt x="9540" y="0"/>
                  </a:moveTo>
                  <a:cubicBezTo>
                    <a:pt x="4276" y="0"/>
                    <a:pt x="1" y="40"/>
                    <a:pt x="1" y="80"/>
                  </a:cubicBezTo>
                  <a:cubicBezTo>
                    <a:pt x="1" y="134"/>
                    <a:pt x="4276" y="174"/>
                    <a:pt x="9540" y="174"/>
                  </a:cubicBezTo>
                  <a:cubicBezTo>
                    <a:pt x="14804" y="174"/>
                    <a:pt x="19080" y="134"/>
                    <a:pt x="19080" y="80"/>
                  </a:cubicBezTo>
                  <a:cubicBezTo>
                    <a:pt x="19080" y="40"/>
                    <a:pt x="14818" y="0"/>
                    <a:pt x="9540"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670;p34">
              <a:extLst>
                <a:ext uri="{FF2B5EF4-FFF2-40B4-BE49-F238E27FC236}">
                  <a16:creationId xmlns:a16="http://schemas.microsoft.com/office/drawing/2014/main" id="{00DDD281-2001-45AE-A7A6-53C7FCE7A57B}"/>
                </a:ext>
              </a:extLst>
            </p:cNvPr>
            <p:cNvSpPr/>
            <p:nvPr/>
          </p:nvSpPr>
          <p:spPr>
            <a:xfrm>
              <a:off x="3494825" y="4407675"/>
              <a:ext cx="486025" cy="4350"/>
            </a:xfrm>
            <a:custGeom>
              <a:avLst/>
              <a:gdLst/>
              <a:ahLst/>
              <a:cxnLst/>
              <a:rect l="l" t="t" r="r" b="b"/>
              <a:pathLst>
                <a:path w="19441" h="174" extrusionOk="0">
                  <a:moveTo>
                    <a:pt x="9727" y="0"/>
                  </a:moveTo>
                  <a:cubicBezTo>
                    <a:pt x="4343" y="0"/>
                    <a:pt x="1" y="40"/>
                    <a:pt x="1" y="80"/>
                  </a:cubicBezTo>
                  <a:cubicBezTo>
                    <a:pt x="1" y="134"/>
                    <a:pt x="4343" y="174"/>
                    <a:pt x="9727" y="174"/>
                  </a:cubicBezTo>
                  <a:cubicBezTo>
                    <a:pt x="15098" y="174"/>
                    <a:pt x="19441" y="134"/>
                    <a:pt x="19441" y="80"/>
                  </a:cubicBezTo>
                  <a:cubicBezTo>
                    <a:pt x="19441" y="40"/>
                    <a:pt x="15098" y="0"/>
                    <a:pt x="9727"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671;p34">
              <a:extLst>
                <a:ext uri="{FF2B5EF4-FFF2-40B4-BE49-F238E27FC236}">
                  <a16:creationId xmlns:a16="http://schemas.microsoft.com/office/drawing/2014/main" id="{E1234A31-9E18-4F3A-88DB-C7FBE50DCDCC}"/>
                </a:ext>
              </a:extLst>
            </p:cNvPr>
            <p:cNvSpPr/>
            <p:nvPr/>
          </p:nvSpPr>
          <p:spPr>
            <a:xfrm>
              <a:off x="3464775" y="4629450"/>
              <a:ext cx="561175" cy="4375"/>
            </a:xfrm>
            <a:custGeom>
              <a:avLst/>
              <a:gdLst/>
              <a:ahLst/>
              <a:cxnLst/>
              <a:rect l="l" t="t" r="r" b="b"/>
              <a:pathLst>
                <a:path w="22447" h="175" extrusionOk="0">
                  <a:moveTo>
                    <a:pt x="11223" y="1"/>
                  </a:moveTo>
                  <a:cubicBezTo>
                    <a:pt x="5024" y="1"/>
                    <a:pt x="0" y="41"/>
                    <a:pt x="0" y="81"/>
                  </a:cubicBezTo>
                  <a:cubicBezTo>
                    <a:pt x="0" y="134"/>
                    <a:pt x="5024" y="174"/>
                    <a:pt x="11223" y="174"/>
                  </a:cubicBezTo>
                  <a:cubicBezTo>
                    <a:pt x="17423" y="174"/>
                    <a:pt x="22446" y="134"/>
                    <a:pt x="22446" y="81"/>
                  </a:cubicBezTo>
                  <a:cubicBezTo>
                    <a:pt x="22446" y="41"/>
                    <a:pt x="17423" y="1"/>
                    <a:pt x="11223"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672;p34">
              <a:extLst>
                <a:ext uri="{FF2B5EF4-FFF2-40B4-BE49-F238E27FC236}">
                  <a16:creationId xmlns:a16="http://schemas.microsoft.com/office/drawing/2014/main" id="{7A6D37D5-97BD-45A7-A2C7-11D175875DED}"/>
                </a:ext>
              </a:extLst>
            </p:cNvPr>
            <p:cNvSpPr/>
            <p:nvPr/>
          </p:nvSpPr>
          <p:spPr>
            <a:xfrm>
              <a:off x="3470100" y="4725324"/>
              <a:ext cx="595251" cy="4349"/>
            </a:xfrm>
            <a:custGeom>
              <a:avLst/>
              <a:gdLst/>
              <a:ahLst/>
              <a:cxnLst/>
              <a:rect l="l" t="t" r="r" b="b"/>
              <a:pathLst>
                <a:path w="23810" h="174" extrusionOk="0">
                  <a:moveTo>
                    <a:pt x="11905" y="0"/>
                  </a:moveTo>
                  <a:cubicBezTo>
                    <a:pt x="5332" y="0"/>
                    <a:pt x="1" y="40"/>
                    <a:pt x="1" y="94"/>
                  </a:cubicBezTo>
                  <a:cubicBezTo>
                    <a:pt x="1" y="134"/>
                    <a:pt x="5332" y="174"/>
                    <a:pt x="11905" y="174"/>
                  </a:cubicBezTo>
                  <a:cubicBezTo>
                    <a:pt x="18479" y="174"/>
                    <a:pt x="23810" y="134"/>
                    <a:pt x="23810" y="94"/>
                  </a:cubicBezTo>
                  <a:cubicBezTo>
                    <a:pt x="23810" y="54"/>
                    <a:pt x="18492" y="0"/>
                    <a:pt x="11905"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673;p34">
              <a:extLst>
                <a:ext uri="{FF2B5EF4-FFF2-40B4-BE49-F238E27FC236}">
                  <a16:creationId xmlns:a16="http://schemas.microsoft.com/office/drawing/2014/main" id="{091600C5-3E6C-4905-85DB-90595BC38240}"/>
                </a:ext>
              </a:extLst>
            </p:cNvPr>
            <p:cNvSpPr/>
            <p:nvPr/>
          </p:nvSpPr>
          <p:spPr>
            <a:xfrm>
              <a:off x="3474450" y="4518575"/>
              <a:ext cx="507725" cy="4350"/>
            </a:xfrm>
            <a:custGeom>
              <a:avLst/>
              <a:gdLst/>
              <a:ahLst/>
              <a:cxnLst/>
              <a:rect l="l" t="t" r="r" b="b"/>
              <a:pathLst>
                <a:path w="20309" h="174" extrusionOk="0">
                  <a:moveTo>
                    <a:pt x="10155" y="0"/>
                  </a:moveTo>
                  <a:cubicBezTo>
                    <a:pt x="4543" y="0"/>
                    <a:pt x="1" y="40"/>
                    <a:pt x="1" y="80"/>
                  </a:cubicBezTo>
                  <a:cubicBezTo>
                    <a:pt x="1" y="134"/>
                    <a:pt x="4543" y="174"/>
                    <a:pt x="10155" y="174"/>
                  </a:cubicBezTo>
                  <a:cubicBezTo>
                    <a:pt x="15766" y="174"/>
                    <a:pt x="20309" y="134"/>
                    <a:pt x="20309" y="80"/>
                  </a:cubicBezTo>
                  <a:cubicBezTo>
                    <a:pt x="20309" y="40"/>
                    <a:pt x="15766" y="0"/>
                    <a:pt x="10155"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674;p34">
              <a:extLst>
                <a:ext uri="{FF2B5EF4-FFF2-40B4-BE49-F238E27FC236}">
                  <a16:creationId xmlns:a16="http://schemas.microsoft.com/office/drawing/2014/main" id="{228C8174-00C6-422D-B17C-D36B878BEAB3}"/>
                </a:ext>
              </a:extLst>
            </p:cNvPr>
            <p:cNvSpPr/>
            <p:nvPr/>
          </p:nvSpPr>
          <p:spPr>
            <a:xfrm>
              <a:off x="3589350" y="3766350"/>
              <a:ext cx="298975" cy="4375"/>
            </a:xfrm>
            <a:custGeom>
              <a:avLst/>
              <a:gdLst/>
              <a:ahLst/>
              <a:cxnLst/>
              <a:rect l="l" t="t" r="r" b="b"/>
              <a:pathLst>
                <a:path w="11959" h="175" extrusionOk="0">
                  <a:moveTo>
                    <a:pt x="5986" y="1"/>
                  </a:moveTo>
                  <a:cubicBezTo>
                    <a:pt x="2673" y="1"/>
                    <a:pt x="1" y="41"/>
                    <a:pt x="1" y="94"/>
                  </a:cubicBezTo>
                  <a:cubicBezTo>
                    <a:pt x="1" y="134"/>
                    <a:pt x="2673" y="174"/>
                    <a:pt x="5986" y="174"/>
                  </a:cubicBezTo>
                  <a:cubicBezTo>
                    <a:pt x="9286" y="174"/>
                    <a:pt x="11959" y="134"/>
                    <a:pt x="11959" y="94"/>
                  </a:cubicBezTo>
                  <a:cubicBezTo>
                    <a:pt x="11959" y="41"/>
                    <a:pt x="9286" y="1"/>
                    <a:pt x="5986"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675;p34">
              <a:extLst>
                <a:ext uri="{FF2B5EF4-FFF2-40B4-BE49-F238E27FC236}">
                  <a16:creationId xmlns:a16="http://schemas.microsoft.com/office/drawing/2014/main" id="{9AA414B8-6393-4601-AE66-974861C212F2}"/>
                </a:ext>
              </a:extLst>
            </p:cNvPr>
            <p:cNvSpPr/>
            <p:nvPr/>
          </p:nvSpPr>
          <p:spPr>
            <a:xfrm>
              <a:off x="3606725" y="3858550"/>
              <a:ext cx="273575" cy="4350"/>
            </a:xfrm>
            <a:custGeom>
              <a:avLst/>
              <a:gdLst/>
              <a:ahLst/>
              <a:cxnLst/>
              <a:rect l="l" t="t" r="r" b="b"/>
              <a:pathLst>
                <a:path w="10943" h="174" extrusionOk="0">
                  <a:moveTo>
                    <a:pt x="5478" y="0"/>
                  </a:moveTo>
                  <a:cubicBezTo>
                    <a:pt x="3955" y="0"/>
                    <a:pt x="2592" y="14"/>
                    <a:pt x="1604" y="27"/>
                  </a:cubicBezTo>
                  <a:lnTo>
                    <a:pt x="428" y="54"/>
                  </a:lnTo>
                  <a:cubicBezTo>
                    <a:pt x="281" y="54"/>
                    <a:pt x="147" y="67"/>
                    <a:pt x="0" y="94"/>
                  </a:cubicBezTo>
                  <a:cubicBezTo>
                    <a:pt x="147" y="107"/>
                    <a:pt x="281" y="120"/>
                    <a:pt x="428" y="120"/>
                  </a:cubicBezTo>
                  <a:lnTo>
                    <a:pt x="1604" y="147"/>
                  </a:lnTo>
                  <a:cubicBezTo>
                    <a:pt x="2592" y="161"/>
                    <a:pt x="3955" y="174"/>
                    <a:pt x="5478" y="174"/>
                  </a:cubicBezTo>
                  <a:cubicBezTo>
                    <a:pt x="6988" y="174"/>
                    <a:pt x="8351" y="161"/>
                    <a:pt x="9353" y="147"/>
                  </a:cubicBezTo>
                  <a:lnTo>
                    <a:pt x="10515" y="120"/>
                  </a:lnTo>
                  <a:cubicBezTo>
                    <a:pt x="10662" y="120"/>
                    <a:pt x="10809" y="107"/>
                    <a:pt x="10943" y="94"/>
                  </a:cubicBezTo>
                  <a:cubicBezTo>
                    <a:pt x="10809" y="67"/>
                    <a:pt x="10662" y="54"/>
                    <a:pt x="10515" y="54"/>
                  </a:cubicBezTo>
                  <a:lnTo>
                    <a:pt x="9353" y="27"/>
                  </a:lnTo>
                  <a:cubicBezTo>
                    <a:pt x="8351" y="14"/>
                    <a:pt x="6988" y="0"/>
                    <a:pt x="5478"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676;p34">
              <a:extLst>
                <a:ext uri="{FF2B5EF4-FFF2-40B4-BE49-F238E27FC236}">
                  <a16:creationId xmlns:a16="http://schemas.microsoft.com/office/drawing/2014/main" id="{0CB61975-00F9-43EC-8A67-5A20CBEBAF77}"/>
                </a:ext>
              </a:extLst>
            </p:cNvPr>
            <p:cNvSpPr/>
            <p:nvPr/>
          </p:nvSpPr>
          <p:spPr>
            <a:xfrm>
              <a:off x="3507200" y="3073776"/>
              <a:ext cx="496025" cy="420649"/>
            </a:xfrm>
            <a:custGeom>
              <a:avLst/>
              <a:gdLst/>
              <a:ahLst/>
              <a:cxnLst/>
              <a:rect l="l" t="t" r="r" b="b"/>
              <a:pathLst>
                <a:path w="19841" h="16826" extrusionOk="0">
                  <a:moveTo>
                    <a:pt x="8689" y="1"/>
                  </a:moveTo>
                  <a:cubicBezTo>
                    <a:pt x="7744" y="1"/>
                    <a:pt x="6836" y="812"/>
                    <a:pt x="6787" y="1770"/>
                  </a:cubicBezTo>
                  <a:cubicBezTo>
                    <a:pt x="6517" y="1693"/>
                    <a:pt x="6238" y="1653"/>
                    <a:pt x="5958" y="1653"/>
                  </a:cubicBezTo>
                  <a:cubicBezTo>
                    <a:pt x="5654" y="1653"/>
                    <a:pt x="5349" y="1700"/>
                    <a:pt x="5050" y="1797"/>
                  </a:cubicBezTo>
                  <a:cubicBezTo>
                    <a:pt x="4503" y="1998"/>
                    <a:pt x="4035" y="2479"/>
                    <a:pt x="3968" y="3053"/>
                  </a:cubicBezTo>
                  <a:cubicBezTo>
                    <a:pt x="3915" y="3574"/>
                    <a:pt x="4155" y="4122"/>
                    <a:pt x="3835" y="4563"/>
                  </a:cubicBezTo>
                  <a:cubicBezTo>
                    <a:pt x="3527" y="5004"/>
                    <a:pt x="2886" y="4937"/>
                    <a:pt x="2365" y="5057"/>
                  </a:cubicBezTo>
                  <a:cubicBezTo>
                    <a:pt x="1216" y="5364"/>
                    <a:pt x="708" y="6727"/>
                    <a:pt x="1390" y="7703"/>
                  </a:cubicBezTo>
                  <a:cubicBezTo>
                    <a:pt x="575" y="7850"/>
                    <a:pt x="0" y="8571"/>
                    <a:pt x="53" y="9399"/>
                  </a:cubicBezTo>
                  <a:cubicBezTo>
                    <a:pt x="120" y="10214"/>
                    <a:pt x="788" y="10856"/>
                    <a:pt x="1617" y="10882"/>
                  </a:cubicBezTo>
                  <a:cubicBezTo>
                    <a:pt x="1002" y="11337"/>
                    <a:pt x="855" y="12192"/>
                    <a:pt x="1283" y="12820"/>
                  </a:cubicBezTo>
                  <a:cubicBezTo>
                    <a:pt x="1558" y="13224"/>
                    <a:pt x="2004" y="13445"/>
                    <a:pt x="2462" y="13445"/>
                  </a:cubicBezTo>
                  <a:cubicBezTo>
                    <a:pt x="2716" y="13445"/>
                    <a:pt x="2973" y="13377"/>
                    <a:pt x="3207" y="13234"/>
                  </a:cubicBezTo>
                  <a:cubicBezTo>
                    <a:pt x="3354" y="14583"/>
                    <a:pt x="4356" y="15692"/>
                    <a:pt x="5692" y="15973"/>
                  </a:cubicBezTo>
                  <a:cubicBezTo>
                    <a:pt x="5935" y="16020"/>
                    <a:pt x="6181" y="16037"/>
                    <a:pt x="6429" y="16037"/>
                  </a:cubicBezTo>
                  <a:cubicBezTo>
                    <a:pt x="7143" y="16037"/>
                    <a:pt x="7870" y="15894"/>
                    <a:pt x="8575" y="15894"/>
                  </a:cubicBezTo>
                  <a:cubicBezTo>
                    <a:pt x="8958" y="15894"/>
                    <a:pt x="9335" y="15936"/>
                    <a:pt x="9700" y="16066"/>
                  </a:cubicBezTo>
                  <a:cubicBezTo>
                    <a:pt x="10288" y="16294"/>
                    <a:pt x="10809" y="16734"/>
                    <a:pt x="11437" y="16815"/>
                  </a:cubicBezTo>
                  <a:cubicBezTo>
                    <a:pt x="11497" y="16822"/>
                    <a:pt x="11557" y="16825"/>
                    <a:pt x="11617" y="16825"/>
                  </a:cubicBezTo>
                  <a:cubicBezTo>
                    <a:pt x="12238" y="16825"/>
                    <a:pt x="12848" y="16458"/>
                    <a:pt x="13214" y="15946"/>
                  </a:cubicBezTo>
                  <a:cubicBezTo>
                    <a:pt x="13615" y="15372"/>
                    <a:pt x="13762" y="14677"/>
                    <a:pt x="13802" y="13982"/>
                  </a:cubicBezTo>
                  <a:cubicBezTo>
                    <a:pt x="14123" y="14655"/>
                    <a:pt x="14805" y="15064"/>
                    <a:pt x="15519" y="15064"/>
                  </a:cubicBezTo>
                  <a:cubicBezTo>
                    <a:pt x="15726" y="15064"/>
                    <a:pt x="15936" y="15029"/>
                    <a:pt x="16140" y="14957"/>
                  </a:cubicBezTo>
                  <a:cubicBezTo>
                    <a:pt x="17062" y="14637"/>
                    <a:pt x="17596" y="13688"/>
                    <a:pt x="17382" y="12740"/>
                  </a:cubicBezTo>
                  <a:cubicBezTo>
                    <a:pt x="17329" y="12486"/>
                    <a:pt x="17222" y="12232"/>
                    <a:pt x="17289" y="11978"/>
                  </a:cubicBezTo>
                  <a:cubicBezTo>
                    <a:pt x="17396" y="11604"/>
                    <a:pt x="17837" y="11457"/>
                    <a:pt x="18184" y="11270"/>
                  </a:cubicBezTo>
                  <a:cubicBezTo>
                    <a:pt x="19614" y="10482"/>
                    <a:pt x="19761" y="8477"/>
                    <a:pt x="18451" y="7489"/>
                  </a:cubicBezTo>
                  <a:cubicBezTo>
                    <a:pt x="19841" y="4750"/>
                    <a:pt x="16661" y="4376"/>
                    <a:pt x="16661" y="4376"/>
                  </a:cubicBezTo>
                  <a:cubicBezTo>
                    <a:pt x="16661" y="4376"/>
                    <a:pt x="16848" y="2853"/>
                    <a:pt x="16166" y="2144"/>
                  </a:cubicBezTo>
                  <a:cubicBezTo>
                    <a:pt x="15790" y="1768"/>
                    <a:pt x="15143" y="1682"/>
                    <a:pt x="14629" y="1682"/>
                  </a:cubicBezTo>
                  <a:cubicBezTo>
                    <a:pt x="14195" y="1682"/>
                    <a:pt x="13855" y="1744"/>
                    <a:pt x="13855" y="1744"/>
                  </a:cubicBezTo>
                  <a:cubicBezTo>
                    <a:pt x="13670" y="903"/>
                    <a:pt x="12923" y="302"/>
                    <a:pt x="12072" y="302"/>
                  </a:cubicBezTo>
                  <a:cubicBezTo>
                    <a:pt x="12003" y="302"/>
                    <a:pt x="11934" y="306"/>
                    <a:pt x="11864" y="314"/>
                  </a:cubicBezTo>
                  <a:cubicBezTo>
                    <a:pt x="11504" y="368"/>
                    <a:pt x="11183" y="514"/>
                    <a:pt x="10822" y="528"/>
                  </a:cubicBezTo>
                  <a:cubicBezTo>
                    <a:pt x="10794" y="530"/>
                    <a:pt x="10766" y="530"/>
                    <a:pt x="10738" y="530"/>
                  </a:cubicBezTo>
                  <a:cubicBezTo>
                    <a:pt x="10118" y="530"/>
                    <a:pt x="9565" y="122"/>
                    <a:pt x="8938" y="20"/>
                  </a:cubicBezTo>
                  <a:cubicBezTo>
                    <a:pt x="8855" y="7"/>
                    <a:pt x="8772" y="1"/>
                    <a:pt x="8689"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677;p34">
              <a:extLst>
                <a:ext uri="{FF2B5EF4-FFF2-40B4-BE49-F238E27FC236}">
                  <a16:creationId xmlns:a16="http://schemas.microsoft.com/office/drawing/2014/main" id="{DECE1823-504D-474D-8DB4-B5209ECA0620}"/>
                </a:ext>
              </a:extLst>
            </p:cNvPr>
            <p:cNvSpPr/>
            <p:nvPr/>
          </p:nvSpPr>
          <p:spPr>
            <a:xfrm>
              <a:off x="3639450" y="3165075"/>
              <a:ext cx="207800" cy="402250"/>
            </a:xfrm>
            <a:custGeom>
              <a:avLst/>
              <a:gdLst/>
              <a:ahLst/>
              <a:cxnLst/>
              <a:rect l="l" t="t" r="r" b="b"/>
              <a:pathLst>
                <a:path w="8312" h="16090" extrusionOk="0">
                  <a:moveTo>
                    <a:pt x="2830" y="1"/>
                  </a:moveTo>
                  <a:cubicBezTo>
                    <a:pt x="1440" y="1"/>
                    <a:pt x="262" y="1086"/>
                    <a:pt x="175" y="2501"/>
                  </a:cubicBezTo>
                  <a:cubicBezTo>
                    <a:pt x="68" y="4184"/>
                    <a:pt x="1" y="6242"/>
                    <a:pt x="201" y="7511"/>
                  </a:cubicBezTo>
                  <a:cubicBezTo>
                    <a:pt x="602" y="10036"/>
                    <a:pt x="2539" y="10357"/>
                    <a:pt x="2539" y="10357"/>
                  </a:cubicBezTo>
                  <a:cubicBezTo>
                    <a:pt x="2539" y="10357"/>
                    <a:pt x="2579" y="11933"/>
                    <a:pt x="2579" y="13443"/>
                  </a:cubicBezTo>
                  <a:cubicBezTo>
                    <a:pt x="2579" y="14873"/>
                    <a:pt x="3822" y="16062"/>
                    <a:pt x="5359" y="16089"/>
                  </a:cubicBezTo>
                  <a:cubicBezTo>
                    <a:pt x="5376" y="16089"/>
                    <a:pt x="5394" y="16089"/>
                    <a:pt x="5412" y="16089"/>
                  </a:cubicBezTo>
                  <a:cubicBezTo>
                    <a:pt x="6897" y="16089"/>
                    <a:pt x="8111" y="14990"/>
                    <a:pt x="8124" y="13590"/>
                  </a:cubicBezTo>
                  <a:lnTo>
                    <a:pt x="8298" y="1378"/>
                  </a:lnTo>
                  <a:lnTo>
                    <a:pt x="8311" y="563"/>
                  </a:lnTo>
                  <a:lnTo>
                    <a:pt x="3114" y="16"/>
                  </a:lnTo>
                  <a:cubicBezTo>
                    <a:pt x="3018" y="5"/>
                    <a:pt x="2924" y="1"/>
                    <a:pt x="2830" y="1"/>
                  </a:cubicBezTo>
                  <a:close/>
                </a:path>
              </a:pathLst>
            </a:custGeom>
            <a:solidFill>
              <a:srgbClr val="B788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678;p34">
              <a:extLst>
                <a:ext uri="{FF2B5EF4-FFF2-40B4-BE49-F238E27FC236}">
                  <a16:creationId xmlns:a16="http://schemas.microsoft.com/office/drawing/2014/main" id="{CB6D9808-970E-4A9C-9289-9803872B4E0C}"/>
                </a:ext>
              </a:extLst>
            </p:cNvPr>
            <p:cNvSpPr/>
            <p:nvPr/>
          </p:nvSpPr>
          <p:spPr>
            <a:xfrm>
              <a:off x="3657825" y="3258900"/>
              <a:ext cx="16400" cy="15500"/>
            </a:xfrm>
            <a:custGeom>
              <a:avLst/>
              <a:gdLst/>
              <a:ahLst/>
              <a:cxnLst/>
              <a:rect l="l" t="t" r="r" b="b"/>
              <a:pathLst>
                <a:path w="656" h="620" extrusionOk="0">
                  <a:moveTo>
                    <a:pt x="291" y="0"/>
                  </a:moveTo>
                  <a:cubicBezTo>
                    <a:pt x="137" y="0"/>
                    <a:pt x="13" y="125"/>
                    <a:pt x="1" y="284"/>
                  </a:cubicBezTo>
                  <a:cubicBezTo>
                    <a:pt x="1" y="471"/>
                    <a:pt x="134" y="618"/>
                    <a:pt x="321" y="618"/>
                  </a:cubicBezTo>
                  <a:cubicBezTo>
                    <a:pt x="329" y="619"/>
                    <a:pt x="338" y="619"/>
                    <a:pt x="346" y="619"/>
                  </a:cubicBezTo>
                  <a:cubicBezTo>
                    <a:pt x="498" y="619"/>
                    <a:pt x="643" y="503"/>
                    <a:pt x="655" y="338"/>
                  </a:cubicBezTo>
                  <a:cubicBezTo>
                    <a:pt x="655" y="151"/>
                    <a:pt x="508" y="4"/>
                    <a:pt x="335" y="4"/>
                  </a:cubicBezTo>
                  <a:cubicBezTo>
                    <a:pt x="320" y="1"/>
                    <a:pt x="305" y="0"/>
                    <a:pt x="291"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679;p34">
              <a:extLst>
                <a:ext uri="{FF2B5EF4-FFF2-40B4-BE49-F238E27FC236}">
                  <a16:creationId xmlns:a16="http://schemas.microsoft.com/office/drawing/2014/main" id="{62EE71FC-7E59-4399-9C45-D003818F38F5}"/>
                </a:ext>
              </a:extLst>
            </p:cNvPr>
            <p:cNvSpPr/>
            <p:nvPr/>
          </p:nvSpPr>
          <p:spPr>
            <a:xfrm>
              <a:off x="3654500" y="3245625"/>
              <a:ext cx="33425" cy="8850"/>
            </a:xfrm>
            <a:custGeom>
              <a:avLst/>
              <a:gdLst/>
              <a:ahLst/>
              <a:cxnLst/>
              <a:rect l="l" t="t" r="r" b="b"/>
              <a:pathLst>
                <a:path w="1337" h="354" extrusionOk="0">
                  <a:moveTo>
                    <a:pt x="641" y="0"/>
                  </a:moveTo>
                  <a:cubicBezTo>
                    <a:pt x="468" y="0"/>
                    <a:pt x="294" y="67"/>
                    <a:pt x="147" y="174"/>
                  </a:cubicBezTo>
                  <a:cubicBezTo>
                    <a:pt x="27" y="254"/>
                    <a:pt x="0" y="321"/>
                    <a:pt x="13" y="348"/>
                  </a:cubicBezTo>
                  <a:cubicBezTo>
                    <a:pt x="17" y="351"/>
                    <a:pt x="23" y="353"/>
                    <a:pt x="31" y="353"/>
                  </a:cubicBezTo>
                  <a:cubicBezTo>
                    <a:pt x="101" y="353"/>
                    <a:pt x="323" y="213"/>
                    <a:pt x="619" y="213"/>
                  </a:cubicBezTo>
                  <a:cubicBezTo>
                    <a:pt x="631" y="213"/>
                    <a:pt x="643" y="214"/>
                    <a:pt x="655" y="214"/>
                  </a:cubicBezTo>
                  <a:cubicBezTo>
                    <a:pt x="956" y="214"/>
                    <a:pt x="1187" y="344"/>
                    <a:pt x="1269" y="344"/>
                  </a:cubicBezTo>
                  <a:cubicBezTo>
                    <a:pt x="1282" y="344"/>
                    <a:pt x="1291" y="341"/>
                    <a:pt x="1296" y="334"/>
                  </a:cubicBezTo>
                  <a:cubicBezTo>
                    <a:pt x="1336" y="294"/>
                    <a:pt x="1269" y="241"/>
                    <a:pt x="1162" y="161"/>
                  </a:cubicBezTo>
                  <a:cubicBezTo>
                    <a:pt x="1002" y="54"/>
                    <a:pt x="828" y="0"/>
                    <a:pt x="641"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680;p34">
              <a:extLst>
                <a:ext uri="{FF2B5EF4-FFF2-40B4-BE49-F238E27FC236}">
                  <a16:creationId xmlns:a16="http://schemas.microsoft.com/office/drawing/2014/main" id="{6CD1E097-4794-4548-AB75-1B9BF5454800}"/>
                </a:ext>
              </a:extLst>
            </p:cNvPr>
            <p:cNvSpPr/>
            <p:nvPr/>
          </p:nvSpPr>
          <p:spPr>
            <a:xfrm>
              <a:off x="3740325" y="3258900"/>
              <a:ext cx="16400" cy="15500"/>
            </a:xfrm>
            <a:custGeom>
              <a:avLst/>
              <a:gdLst/>
              <a:ahLst/>
              <a:cxnLst/>
              <a:rect l="l" t="t" r="r" b="b"/>
              <a:pathLst>
                <a:path w="656" h="620" extrusionOk="0">
                  <a:moveTo>
                    <a:pt x="291" y="0"/>
                  </a:moveTo>
                  <a:cubicBezTo>
                    <a:pt x="137" y="0"/>
                    <a:pt x="13" y="125"/>
                    <a:pt x="1" y="284"/>
                  </a:cubicBezTo>
                  <a:cubicBezTo>
                    <a:pt x="1" y="471"/>
                    <a:pt x="134" y="618"/>
                    <a:pt x="321" y="618"/>
                  </a:cubicBezTo>
                  <a:cubicBezTo>
                    <a:pt x="330" y="619"/>
                    <a:pt x="339" y="619"/>
                    <a:pt x="348" y="619"/>
                  </a:cubicBezTo>
                  <a:cubicBezTo>
                    <a:pt x="510" y="619"/>
                    <a:pt x="643" y="503"/>
                    <a:pt x="655" y="338"/>
                  </a:cubicBezTo>
                  <a:cubicBezTo>
                    <a:pt x="655" y="151"/>
                    <a:pt x="522" y="4"/>
                    <a:pt x="335" y="4"/>
                  </a:cubicBezTo>
                  <a:cubicBezTo>
                    <a:pt x="320" y="1"/>
                    <a:pt x="305" y="0"/>
                    <a:pt x="291"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681;p34">
              <a:extLst>
                <a:ext uri="{FF2B5EF4-FFF2-40B4-BE49-F238E27FC236}">
                  <a16:creationId xmlns:a16="http://schemas.microsoft.com/office/drawing/2014/main" id="{D1A540F7-09E1-4DFB-BC18-F68D98B64AC6}"/>
                </a:ext>
              </a:extLst>
            </p:cNvPr>
            <p:cNvSpPr/>
            <p:nvPr/>
          </p:nvSpPr>
          <p:spPr>
            <a:xfrm>
              <a:off x="3740000" y="3247275"/>
              <a:ext cx="33425" cy="8875"/>
            </a:xfrm>
            <a:custGeom>
              <a:avLst/>
              <a:gdLst/>
              <a:ahLst/>
              <a:cxnLst/>
              <a:rect l="l" t="t" r="r" b="b"/>
              <a:pathLst>
                <a:path w="1337" h="355" extrusionOk="0">
                  <a:moveTo>
                    <a:pt x="655" y="1"/>
                  </a:moveTo>
                  <a:cubicBezTo>
                    <a:pt x="468" y="1"/>
                    <a:pt x="294" y="68"/>
                    <a:pt x="147" y="175"/>
                  </a:cubicBezTo>
                  <a:cubicBezTo>
                    <a:pt x="41" y="255"/>
                    <a:pt x="0" y="322"/>
                    <a:pt x="27" y="348"/>
                  </a:cubicBezTo>
                  <a:cubicBezTo>
                    <a:pt x="31" y="352"/>
                    <a:pt x="37" y="354"/>
                    <a:pt x="44" y="354"/>
                  </a:cubicBezTo>
                  <a:cubicBezTo>
                    <a:pt x="115" y="354"/>
                    <a:pt x="341" y="201"/>
                    <a:pt x="655" y="201"/>
                  </a:cubicBezTo>
                  <a:cubicBezTo>
                    <a:pt x="967" y="201"/>
                    <a:pt x="1214" y="341"/>
                    <a:pt x="1281" y="341"/>
                  </a:cubicBezTo>
                  <a:cubicBezTo>
                    <a:pt x="1288" y="341"/>
                    <a:pt x="1294" y="339"/>
                    <a:pt x="1296" y="335"/>
                  </a:cubicBezTo>
                  <a:cubicBezTo>
                    <a:pt x="1337" y="308"/>
                    <a:pt x="1283" y="241"/>
                    <a:pt x="1163" y="175"/>
                  </a:cubicBezTo>
                  <a:cubicBezTo>
                    <a:pt x="1016" y="68"/>
                    <a:pt x="842" y="1"/>
                    <a:pt x="655"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682;p34">
              <a:extLst>
                <a:ext uri="{FF2B5EF4-FFF2-40B4-BE49-F238E27FC236}">
                  <a16:creationId xmlns:a16="http://schemas.microsoft.com/office/drawing/2014/main" id="{0BF1E4B3-8A30-4B18-9761-7422A1195CB4}"/>
                </a:ext>
              </a:extLst>
            </p:cNvPr>
            <p:cNvSpPr/>
            <p:nvPr/>
          </p:nvSpPr>
          <p:spPr>
            <a:xfrm>
              <a:off x="3686550" y="3247950"/>
              <a:ext cx="27425" cy="73025"/>
            </a:xfrm>
            <a:custGeom>
              <a:avLst/>
              <a:gdLst/>
              <a:ahLst/>
              <a:cxnLst/>
              <a:rect l="l" t="t" r="r" b="b"/>
              <a:pathLst>
                <a:path w="1097" h="2921" extrusionOk="0">
                  <a:moveTo>
                    <a:pt x="1055" y="1"/>
                  </a:moveTo>
                  <a:cubicBezTo>
                    <a:pt x="1011" y="1"/>
                    <a:pt x="692" y="757"/>
                    <a:pt x="321" y="1724"/>
                  </a:cubicBezTo>
                  <a:cubicBezTo>
                    <a:pt x="241" y="1965"/>
                    <a:pt x="161" y="2192"/>
                    <a:pt x="68" y="2406"/>
                  </a:cubicBezTo>
                  <a:cubicBezTo>
                    <a:pt x="14" y="2513"/>
                    <a:pt x="1" y="2633"/>
                    <a:pt x="27" y="2753"/>
                  </a:cubicBezTo>
                  <a:cubicBezTo>
                    <a:pt x="54" y="2820"/>
                    <a:pt x="108" y="2860"/>
                    <a:pt x="174" y="2887"/>
                  </a:cubicBezTo>
                  <a:cubicBezTo>
                    <a:pt x="214" y="2900"/>
                    <a:pt x="268" y="2900"/>
                    <a:pt x="321" y="2900"/>
                  </a:cubicBezTo>
                  <a:cubicBezTo>
                    <a:pt x="415" y="2913"/>
                    <a:pt x="512" y="2920"/>
                    <a:pt x="609" y="2920"/>
                  </a:cubicBezTo>
                  <a:cubicBezTo>
                    <a:pt x="705" y="2920"/>
                    <a:pt x="802" y="2913"/>
                    <a:pt x="896" y="2900"/>
                  </a:cubicBezTo>
                  <a:cubicBezTo>
                    <a:pt x="709" y="2847"/>
                    <a:pt x="522" y="2806"/>
                    <a:pt x="335" y="2806"/>
                  </a:cubicBezTo>
                  <a:cubicBezTo>
                    <a:pt x="241" y="2806"/>
                    <a:pt x="161" y="2780"/>
                    <a:pt x="148" y="2713"/>
                  </a:cubicBezTo>
                  <a:cubicBezTo>
                    <a:pt x="134" y="2619"/>
                    <a:pt x="148" y="2526"/>
                    <a:pt x="201" y="2446"/>
                  </a:cubicBezTo>
                  <a:cubicBezTo>
                    <a:pt x="281" y="2232"/>
                    <a:pt x="375" y="2005"/>
                    <a:pt x="468" y="1778"/>
                  </a:cubicBezTo>
                  <a:cubicBezTo>
                    <a:pt x="829" y="802"/>
                    <a:pt x="1096" y="14"/>
                    <a:pt x="1056" y="1"/>
                  </a:cubicBezTo>
                  <a:cubicBezTo>
                    <a:pt x="1056" y="1"/>
                    <a:pt x="1055" y="1"/>
                    <a:pt x="1055"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683;p34">
              <a:extLst>
                <a:ext uri="{FF2B5EF4-FFF2-40B4-BE49-F238E27FC236}">
                  <a16:creationId xmlns:a16="http://schemas.microsoft.com/office/drawing/2014/main" id="{723B17C7-774D-47DD-A9B2-F2244476A0B3}"/>
                </a:ext>
              </a:extLst>
            </p:cNvPr>
            <p:cNvSpPr/>
            <p:nvPr/>
          </p:nvSpPr>
          <p:spPr>
            <a:xfrm>
              <a:off x="3702925" y="3401275"/>
              <a:ext cx="84525" cy="38000"/>
            </a:xfrm>
            <a:custGeom>
              <a:avLst/>
              <a:gdLst/>
              <a:ahLst/>
              <a:cxnLst/>
              <a:rect l="l" t="t" r="r" b="b"/>
              <a:pathLst>
                <a:path w="3381" h="1520" extrusionOk="0">
                  <a:moveTo>
                    <a:pt x="3381" y="0"/>
                  </a:moveTo>
                  <a:lnTo>
                    <a:pt x="3381" y="0"/>
                  </a:lnTo>
                  <a:cubicBezTo>
                    <a:pt x="2386" y="589"/>
                    <a:pt x="1237" y="909"/>
                    <a:pt x="72" y="909"/>
                  </a:cubicBezTo>
                  <a:cubicBezTo>
                    <a:pt x="48" y="909"/>
                    <a:pt x="24" y="909"/>
                    <a:pt x="0" y="909"/>
                  </a:cubicBezTo>
                  <a:lnTo>
                    <a:pt x="0" y="909"/>
                  </a:lnTo>
                  <a:lnTo>
                    <a:pt x="40" y="1497"/>
                  </a:lnTo>
                  <a:cubicBezTo>
                    <a:pt x="204" y="1512"/>
                    <a:pt x="360" y="1520"/>
                    <a:pt x="510" y="1520"/>
                  </a:cubicBezTo>
                  <a:cubicBezTo>
                    <a:pt x="2668" y="1520"/>
                    <a:pt x="3381" y="0"/>
                    <a:pt x="3381" y="0"/>
                  </a:cubicBezTo>
                  <a:close/>
                </a:path>
              </a:pathLst>
            </a:custGeom>
            <a:solidFill>
              <a:srgbClr val="AA65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1684;p34">
              <a:extLst>
                <a:ext uri="{FF2B5EF4-FFF2-40B4-BE49-F238E27FC236}">
                  <a16:creationId xmlns:a16="http://schemas.microsoft.com/office/drawing/2014/main" id="{A6B19CBC-7C5E-4F3F-AFCF-2AA8CBABFE82}"/>
                </a:ext>
              </a:extLst>
            </p:cNvPr>
            <p:cNvSpPr/>
            <p:nvPr/>
          </p:nvSpPr>
          <p:spPr>
            <a:xfrm>
              <a:off x="3711600" y="3335700"/>
              <a:ext cx="27750" cy="19350"/>
            </a:xfrm>
            <a:custGeom>
              <a:avLst/>
              <a:gdLst/>
              <a:ahLst/>
              <a:cxnLst/>
              <a:rect l="l" t="t" r="r" b="b"/>
              <a:pathLst>
                <a:path w="1110" h="774" extrusionOk="0">
                  <a:moveTo>
                    <a:pt x="529" y="0"/>
                  </a:moveTo>
                  <a:cubicBezTo>
                    <a:pt x="341" y="0"/>
                    <a:pt x="159" y="90"/>
                    <a:pt x="41" y="232"/>
                  </a:cubicBezTo>
                  <a:lnTo>
                    <a:pt x="27" y="245"/>
                  </a:lnTo>
                  <a:cubicBezTo>
                    <a:pt x="1" y="285"/>
                    <a:pt x="1" y="339"/>
                    <a:pt x="27" y="379"/>
                  </a:cubicBezTo>
                  <a:cubicBezTo>
                    <a:pt x="54" y="419"/>
                    <a:pt x="81" y="446"/>
                    <a:pt x="121" y="486"/>
                  </a:cubicBezTo>
                  <a:cubicBezTo>
                    <a:pt x="255" y="592"/>
                    <a:pt x="402" y="686"/>
                    <a:pt x="575" y="753"/>
                  </a:cubicBezTo>
                  <a:cubicBezTo>
                    <a:pt x="617" y="767"/>
                    <a:pt x="661" y="774"/>
                    <a:pt x="703" y="774"/>
                  </a:cubicBezTo>
                  <a:cubicBezTo>
                    <a:pt x="823" y="774"/>
                    <a:pt x="941" y="721"/>
                    <a:pt x="1030" y="633"/>
                  </a:cubicBezTo>
                  <a:cubicBezTo>
                    <a:pt x="1110" y="499"/>
                    <a:pt x="1096" y="339"/>
                    <a:pt x="1003" y="218"/>
                  </a:cubicBezTo>
                  <a:cubicBezTo>
                    <a:pt x="909" y="98"/>
                    <a:pt x="762" y="18"/>
                    <a:pt x="602" y="5"/>
                  </a:cubicBezTo>
                  <a:cubicBezTo>
                    <a:pt x="578" y="2"/>
                    <a:pt x="553" y="0"/>
                    <a:pt x="529" y="0"/>
                  </a:cubicBezTo>
                  <a:close/>
                </a:path>
              </a:pathLst>
            </a:custGeom>
            <a:solidFill>
              <a:srgbClr val="AA65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1685;p34">
              <a:extLst>
                <a:ext uri="{FF2B5EF4-FFF2-40B4-BE49-F238E27FC236}">
                  <a16:creationId xmlns:a16="http://schemas.microsoft.com/office/drawing/2014/main" id="{0BF95848-C51F-4D7D-B923-902648E77998}"/>
                </a:ext>
              </a:extLst>
            </p:cNvPr>
            <p:cNvSpPr/>
            <p:nvPr/>
          </p:nvSpPr>
          <p:spPr>
            <a:xfrm>
              <a:off x="3706600" y="3326450"/>
              <a:ext cx="29750" cy="25100"/>
            </a:xfrm>
            <a:custGeom>
              <a:avLst/>
              <a:gdLst/>
              <a:ahLst/>
              <a:cxnLst/>
              <a:rect l="l" t="t" r="r" b="b"/>
              <a:pathLst>
                <a:path w="1190" h="1004" extrusionOk="0">
                  <a:moveTo>
                    <a:pt x="1123" y="1"/>
                  </a:moveTo>
                  <a:cubicBezTo>
                    <a:pt x="1056" y="1"/>
                    <a:pt x="1056" y="388"/>
                    <a:pt x="735" y="655"/>
                  </a:cubicBezTo>
                  <a:cubicBezTo>
                    <a:pt x="415" y="922"/>
                    <a:pt x="14" y="882"/>
                    <a:pt x="0" y="936"/>
                  </a:cubicBezTo>
                  <a:cubicBezTo>
                    <a:pt x="0" y="949"/>
                    <a:pt x="94" y="1003"/>
                    <a:pt x="268" y="1003"/>
                  </a:cubicBezTo>
                  <a:cubicBezTo>
                    <a:pt x="283" y="1004"/>
                    <a:pt x="299" y="1004"/>
                    <a:pt x="314" y="1004"/>
                  </a:cubicBezTo>
                  <a:cubicBezTo>
                    <a:pt x="514" y="1004"/>
                    <a:pt x="720" y="926"/>
                    <a:pt x="869" y="802"/>
                  </a:cubicBezTo>
                  <a:cubicBezTo>
                    <a:pt x="1042" y="655"/>
                    <a:pt x="1149" y="468"/>
                    <a:pt x="1163" y="254"/>
                  </a:cubicBezTo>
                  <a:cubicBezTo>
                    <a:pt x="1189" y="94"/>
                    <a:pt x="1149" y="1"/>
                    <a:pt x="1123"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1686;p34">
              <a:extLst>
                <a:ext uri="{FF2B5EF4-FFF2-40B4-BE49-F238E27FC236}">
                  <a16:creationId xmlns:a16="http://schemas.microsoft.com/office/drawing/2014/main" id="{E215034E-51DB-468A-ABF1-2BC4ACF01AE5}"/>
                </a:ext>
              </a:extLst>
            </p:cNvPr>
            <p:cNvSpPr/>
            <p:nvPr/>
          </p:nvSpPr>
          <p:spPr>
            <a:xfrm>
              <a:off x="3738000" y="3215250"/>
              <a:ext cx="40775" cy="11750"/>
            </a:xfrm>
            <a:custGeom>
              <a:avLst/>
              <a:gdLst/>
              <a:ahLst/>
              <a:cxnLst/>
              <a:rect l="l" t="t" r="r" b="b"/>
              <a:pathLst>
                <a:path w="1631" h="470" extrusionOk="0">
                  <a:moveTo>
                    <a:pt x="657" y="0"/>
                  </a:moveTo>
                  <a:cubicBezTo>
                    <a:pt x="513" y="0"/>
                    <a:pt x="367" y="24"/>
                    <a:pt x="227" y="80"/>
                  </a:cubicBezTo>
                  <a:cubicBezTo>
                    <a:pt x="80" y="146"/>
                    <a:pt x="0" y="213"/>
                    <a:pt x="14" y="253"/>
                  </a:cubicBezTo>
                  <a:cubicBezTo>
                    <a:pt x="54" y="360"/>
                    <a:pt x="401" y="307"/>
                    <a:pt x="802" y="360"/>
                  </a:cubicBezTo>
                  <a:cubicBezTo>
                    <a:pt x="1110" y="400"/>
                    <a:pt x="1373" y="469"/>
                    <a:pt x="1510" y="469"/>
                  </a:cubicBezTo>
                  <a:cubicBezTo>
                    <a:pt x="1558" y="469"/>
                    <a:pt x="1590" y="461"/>
                    <a:pt x="1604" y="440"/>
                  </a:cubicBezTo>
                  <a:cubicBezTo>
                    <a:pt x="1630" y="400"/>
                    <a:pt x="1563" y="307"/>
                    <a:pt x="1430" y="213"/>
                  </a:cubicBezTo>
                  <a:cubicBezTo>
                    <a:pt x="1256" y="93"/>
                    <a:pt x="1056" y="26"/>
                    <a:pt x="842" y="13"/>
                  </a:cubicBezTo>
                  <a:cubicBezTo>
                    <a:pt x="781" y="5"/>
                    <a:pt x="719" y="0"/>
                    <a:pt x="657"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1687;p34">
              <a:extLst>
                <a:ext uri="{FF2B5EF4-FFF2-40B4-BE49-F238E27FC236}">
                  <a16:creationId xmlns:a16="http://schemas.microsoft.com/office/drawing/2014/main" id="{0D364789-4BE4-468B-8A0E-AC12269BEC83}"/>
                </a:ext>
              </a:extLst>
            </p:cNvPr>
            <p:cNvSpPr/>
            <p:nvPr/>
          </p:nvSpPr>
          <p:spPr>
            <a:xfrm>
              <a:off x="3657500" y="3220175"/>
              <a:ext cx="30750" cy="9650"/>
            </a:xfrm>
            <a:custGeom>
              <a:avLst/>
              <a:gdLst/>
              <a:ahLst/>
              <a:cxnLst/>
              <a:rect l="l" t="t" r="r" b="b"/>
              <a:pathLst>
                <a:path w="1230" h="386" extrusionOk="0">
                  <a:moveTo>
                    <a:pt x="654" y="1"/>
                  </a:moveTo>
                  <a:cubicBezTo>
                    <a:pt x="637" y="1"/>
                    <a:pt x="619" y="1"/>
                    <a:pt x="602" y="3"/>
                  </a:cubicBezTo>
                  <a:cubicBezTo>
                    <a:pt x="428" y="3"/>
                    <a:pt x="268" y="70"/>
                    <a:pt x="134" y="163"/>
                  </a:cubicBezTo>
                  <a:cubicBezTo>
                    <a:pt x="27" y="230"/>
                    <a:pt x="0" y="310"/>
                    <a:pt x="27" y="350"/>
                  </a:cubicBezTo>
                  <a:cubicBezTo>
                    <a:pt x="45" y="377"/>
                    <a:pt x="83" y="386"/>
                    <a:pt x="138" y="386"/>
                  </a:cubicBezTo>
                  <a:cubicBezTo>
                    <a:pt x="247" y="386"/>
                    <a:pt x="419" y="350"/>
                    <a:pt x="615" y="350"/>
                  </a:cubicBezTo>
                  <a:cubicBezTo>
                    <a:pt x="783" y="350"/>
                    <a:pt x="933" y="368"/>
                    <a:pt x="1042" y="368"/>
                  </a:cubicBezTo>
                  <a:cubicBezTo>
                    <a:pt x="1123" y="368"/>
                    <a:pt x="1180" y="358"/>
                    <a:pt x="1203" y="323"/>
                  </a:cubicBezTo>
                  <a:cubicBezTo>
                    <a:pt x="1230" y="283"/>
                    <a:pt x="1189" y="203"/>
                    <a:pt x="1083" y="136"/>
                  </a:cubicBezTo>
                  <a:cubicBezTo>
                    <a:pt x="951" y="52"/>
                    <a:pt x="808" y="1"/>
                    <a:pt x="654"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1688;p34">
              <a:extLst>
                <a:ext uri="{FF2B5EF4-FFF2-40B4-BE49-F238E27FC236}">
                  <a16:creationId xmlns:a16="http://schemas.microsoft.com/office/drawing/2014/main" id="{BEAB6B68-D0D6-4244-B4B3-386571250FA6}"/>
                </a:ext>
              </a:extLst>
            </p:cNvPr>
            <p:cNvSpPr/>
            <p:nvPr/>
          </p:nvSpPr>
          <p:spPr>
            <a:xfrm>
              <a:off x="3711600" y="3127700"/>
              <a:ext cx="220475" cy="329325"/>
            </a:xfrm>
            <a:custGeom>
              <a:avLst/>
              <a:gdLst/>
              <a:ahLst/>
              <a:cxnLst/>
              <a:rect l="l" t="t" r="r" b="b"/>
              <a:pathLst>
                <a:path w="8819" h="13173" extrusionOk="0">
                  <a:moveTo>
                    <a:pt x="1" y="1"/>
                  </a:moveTo>
                  <a:lnTo>
                    <a:pt x="1" y="1"/>
                  </a:lnTo>
                  <a:cubicBezTo>
                    <a:pt x="308" y="1577"/>
                    <a:pt x="1457" y="2847"/>
                    <a:pt x="3007" y="3301"/>
                  </a:cubicBezTo>
                  <a:cubicBezTo>
                    <a:pt x="3087" y="3835"/>
                    <a:pt x="3167" y="4397"/>
                    <a:pt x="3448" y="4864"/>
                  </a:cubicBezTo>
                  <a:cubicBezTo>
                    <a:pt x="3703" y="5289"/>
                    <a:pt x="4167" y="5637"/>
                    <a:pt x="4651" y="5637"/>
                  </a:cubicBezTo>
                  <a:cubicBezTo>
                    <a:pt x="4699" y="5637"/>
                    <a:pt x="4748" y="5633"/>
                    <a:pt x="4797" y="5626"/>
                  </a:cubicBezTo>
                  <a:lnTo>
                    <a:pt x="4797" y="5626"/>
                  </a:lnTo>
                  <a:cubicBezTo>
                    <a:pt x="4437" y="6280"/>
                    <a:pt x="3889" y="7229"/>
                    <a:pt x="4062" y="7964"/>
                  </a:cubicBezTo>
                  <a:cubicBezTo>
                    <a:pt x="4236" y="8699"/>
                    <a:pt x="4557" y="8966"/>
                    <a:pt x="5225" y="9540"/>
                  </a:cubicBezTo>
                  <a:cubicBezTo>
                    <a:pt x="4704" y="9901"/>
                    <a:pt x="4503" y="10035"/>
                    <a:pt x="4196" y="10596"/>
                  </a:cubicBezTo>
                  <a:cubicBezTo>
                    <a:pt x="3889" y="11157"/>
                    <a:pt x="4062" y="12266"/>
                    <a:pt x="4490" y="12734"/>
                  </a:cubicBezTo>
                  <a:cubicBezTo>
                    <a:pt x="4749" y="13034"/>
                    <a:pt x="5148" y="13173"/>
                    <a:pt x="5552" y="13173"/>
                  </a:cubicBezTo>
                  <a:cubicBezTo>
                    <a:pt x="5794" y="13173"/>
                    <a:pt x="6038" y="13123"/>
                    <a:pt x="6254" y="13028"/>
                  </a:cubicBezTo>
                  <a:cubicBezTo>
                    <a:pt x="6841" y="12760"/>
                    <a:pt x="7269" y="12239"/>
                    <a:pt x="7590" y="11692"/>
                  </a:cubicBezTo>
                  <a:cubicBezTo>
                    <a:pt x="8672" y="9848"/>
                    <a:pt x="8819" y="7616"/>
                    <a:pt x="8618" y="5492"/>
                  </a:cubicBezTo>
                  <a:cubicBezTo>
                    <a:pt x="8525" y="4503"/>
                    <a:pt x="8351" y="3488"/>
                    <a:pt x="7790" y="2673"/>
                  </a:cubicBezTo>
                  <a:cubicBezTo>
                    <a:pt x="7175" y="1818"/>
                    <a:pt x="6214" y="1283"/>
                    <a:pt x="5225" y="909"/>
                  </a:cubicBezTo>
                  <a:cubicBezTo>
                    <a:pt x="3722" y="334"/>
                    <a:pt x="2116" y="40"/>
                    <a:pt x="509" y="40"/>
                  </a:cubicBezTo>
                  <a:cubicBezTo>
                    <a:pt x="473" y="40"/>
                    <a:pt x="437" y="41"/>
                    <a:pt x="402" y="41"/>
                  </a:cubicBezTo>
                  <a:lnTo>
                    <a:pt x="1"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1689;p34">
              <a:extLst>
                <a:ext uri="{FF2B5EF4-FFF2-40B4-BE49-F238E27FC236}">
                  <a16:creationId xmlns:a16="http://schemas.microsoft.com/office/drawing/2014/main" id="{E8893F24-AB10-47BE-93DF-218022193B6B}"/>
                </a:ext>
              </a:extLst>
            </p:cNvPr>
            <p:cNvSpPr/>
            <p:nvPr/>
          </p:nvSpPr>
          <p:spPr>
            <a:xfrm>
              <a:off x="3599800" y="3129875"/>
              <a:ext cx="137225" cy="85525"/>
            </a:xfrm>
            <a:custGeom>
              <a:avLst/>
              <a:gdLst/>
              <a:ahLst/>
              <a:cxnLst/>
              <a:rect l="l" t="t" r="r" b="b"/>
              <a:pathLst>
                <a:path w="5489" h="3421" extrusionOk="0">
                  <a:moveTo>
                    <a:pt x="4016" y="0"/>
                  </a:moveTo>
                  <a:cubicBezTo>
                    <a:pt x="3818" y="0"/>
                    <a:pt x="3620" y="38"/>
                    <a:pt x="3431" y="114"/>
                  </a:cubicBezTo>
                  <a:cubicBezTo>
                    <a:pt x="2950" y="315"/>
                    <a:pt x="2549" y="689"/>
                    <a:pt x="2308" y="1156"/>
                  </a:cubicBezTo>
                  <a:cubicBezTo>
                    <a:pt x="2077" y="977"/>
                    <a:pt x="1834" y="900"/>
                    <a:pt x="1603" y="900"/>
                  </a:cubicBezTo>
                  <a:cubicBezTo>
                    <a:pt x="714" y="900"/>
                    <a:pt x="1" y="2037"/>
                    <a:pt x="785" y="2853"/>
                  </a:cubicBezTo>
                  <a:lnTo>
                    <a:pt x="505" y="2933"/>
                  </a:lnTo>
                  <a:cubicBezTo>
                    <a:pt x="797" y="3267"/>
                    <a:pt x="1186" y="3421"/>
                    <a:pt x="1569" y="3421"/>
                  </a:cubicBezTo>
                  <a:cubicBezTo>
                    <a:pt x="2184" y="3421"/>
                    <a:pt x="2785" y="3024"/>
                    <a:pt x="2950" y="2332"/>
                  </a:cubicBezTo>
                  <a:cubicBezTo>
                    <a:pt x="3213" y="2390"/>
                    <a:pt x="3475" y="2417"/>
                    <a:pt x="3741" y="2417"/>
                  </a:cubicBezTo>
                  <a:cubicBezTo>
                    <a:pt x="3908" y="2417"/>
                    <a:pt x="4076" y="2406"/>
                    <a:pt x="4246" y="2386"/>
                  </a:cubicBezTo>
                  <a:cubicBezTo>
                    <a:pt x="4673" y="2332"/>
                    <a:pt x="5061" y="2078"/>
                    <a:pt x="5274" y="1691"/>
                  </a:cubicBezTo>
                  <a:cubicBezTo>
                    <a:pt x="5488" y="1196"/>
                    <a:pt x="5341" y="622"/>
                    <a:pt x="4914" y="288"/>
                  </a:cubicBezTo>
                  <a:cubicBezTo>
                    <a:pt x="4650" y="98"/>
                    <a:pt x="4335" y="0"/>
                    <a:pt x="4016"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1690;p34">
              <a:extLst>
                <a:ext uri="{FF2B5EF4-FFF2-40B4-BE49-F238E27FC236}">
                  <a16:creationId xmlns:a16="http://schemas.microsoft.com/office/drawing/2014/main" id="{FFCC4FF1-DB12-4168-A9D0-F0AA71C10AE5}"/>
                </a:ext>
              </a:extLst>
            </p:cNvPr>
            <p:cNvSpPr/>
            <p:nvPr/>
          </p:nvSpPr>
          <p:spPr>
            <a:xfrm>
              <a:off x="3738650" y="3111450"/>
              <a:ext cx="182400" cy="70400"/>
            </a:xfrm>
            <a:custGeom>
              <a:avLst/>
              <a:gdLst/>
              <a:ahLst/>
              <a:cxnLst/>
              <a:rect l="l" t="t" r="r" b="b"/>
              <a:pathLst>
                <a:path w="7296" h="2816" extrusionOk="0">
                  <a:moveTo>
                    <a:pt x="1605" y="1"/>
                  </a:moveTo>
                  <a:cubicBezTo>
                    <a:pt x="1350" y="1"/>
                    <a:pt x="1094" y="61"/>
                    <a:pt x="856" y="183"/>
                  </a:cubicBezTo>
                  <a:cubicBezTo>
                    <a:pt x="535" y="344"/>
                    <a:pt x="282" y="611"/>
                    <a:pt x="121" y="931"/>
                  </a:cubicBezTo>
                  <a:cubicBezTo>
                    <a:pt x="81" y="1012"/>
                    <a:pt x="54" y="1105"/>
                    <a:pt x="28" y="1199"/>
                  </a:cubicBezTo>
                  <a:cubicBezTo>
                    <a:pt x="14" y="1265"/>
                    <a:pt x="1" y="1292"/>
                    <a:pt x="14" y="1306"/>
                  </a:cubicBezTo>
                  <a:cubicBezTo>
                    <a:pt x="28" y="1306"/>
                    <a:pt x="68" y="1172"/>
                    <a:pt x="188" y="972"/>
                  </a:cubicBezTo>
                  <a:cubicBezTo>
                    <a:pt x="348" y="678"/>
                    <a:pt x="602" y="437"/>
                    <a:pt x="910" y="303"/>
                  </a:cubicBezTo>
                  <a:cubicBezTo>
                    <a:pt x="1117" y="206"/>
                    <a:pt x="1340" y="159"/>
                    <a:pt x="1564" y="159"/>
                  </a:cubicBezTo>
                  <a:cubicBezTo>
                    <a:pt x="1832" y="159"/>
                    <a:pt x="2099" y="226"/>
                    <a:pt x="2339" y="357"/>
                  </a:cubicBezTo>
                  <a:cubicBezTo>
                    <a:pt x="2593" y="477"/>
                    <a:pt x="2767" y="704"/>
                    <a:pt x="3007" y="945"/>
                  </a:cubicBezTo>
                  <a:cubicBezTo>
                    <a:pt x="3114" y="1065"/>
                    <a:pt x="3261" y="1172"/>
                    <a:pt x="3421" y="1239"/>
                  </a:cubicBezTo>
                  <a:cubicBezTo>
                    <a:pt x="3513" y="1274"/>
                    <a:pt x="3608" y="1291"/>
                    <a:pt x="3704" y="1291"/>
                  </a:cubicBezTo>
                  <a:cubicBezTo>
                    <a:pt x="3789" y="1291"/>
                    <a:pt x="3874" y="1277"/>
                    <a:pt x="3956" y="1252"/>
                  </a:cubicBezTo>
                  <a:cubicBezTo>
                    <a:pt x="4303" y="1145"/>
                    <a:pt x="4557" y="931"/>
                    <a:pt x="4838" y="811"/>
                  </a:cubicBezTo>
                  <a:cubicBezTo>
                    <a:pt x="5038" y="721"/>
                    <a:pt x="5246" y="676"/>
                    <a:pt x="5461" y="676"/>
                  </a:cubicBezTo>
                  <a:cubicBezTo>
                    <a:pt x="5533" y="676"/>
                    <a:pt x="5606" y="681"/>
                    <a:pt x="5679" y="691"/>
                  </a:cubicBezTo>
                  <a:cubicBezTo>
                    <a:pt x="6174" y="771"/>
                    <a:pt x="6601" y="1052"/>
                    <a:pt x="6868" y="1479"/>
                  </a:cubicBezTo>
                  <a:cubicBezTo>
                    <a:pt x="7055" y="1773"/>
                    <a:pt x="7162" y="2094"/>
                    <a:pt x="7202" y="2428"/>
                  </a:cubicBezTo>
                  <a:cubicBezTo>
                    <a:pt x="7243" y="2668"/>
                    <a:pt x="7229" y="2815"/>
                    <a:pt x="7243" y="2815"/>
                  </a:cubicBezTo>
                  <a:cubicBezTo>
                    <a:pt x="7283" y="2682"/>
                    <a:pt x="7296" y="2548"/>
                    <a:pt x="7283" y="2401"/>
                  </a:cubicBezTo>
                  <a:cubicBezTo>
                    <a:pt x="7256" y="2054"/>
                    <a:pt x="7149" y="1706"/>
                    <a:pt x="6975" y="1399"/>
                  </a:cubicBezTo>
                  <a:cubicBezTo>
                    <a:pt x="6695" y="931"/>
                    <a:pt x="6227" y="611"/>
                    <a:pt x="5693" y="531"/>
                  </a:cubicBezTo>
                  <a:cubicBezTo>
                    <a:pt x="5595" y="509"/>
                    <a:pt x="5494" y="499"/>
                    <a:pt x="5393" y="499"/>
                  </a:cubicBezTo>
                  <a:cubicBezTo>
                    <a:pt x="5176" y="499"/>
                    <a:pt x="4958" y="546"/>
                    <a:pt x="4757" y="637"/>
                  </a:cubicBezTo>
                  <a:cubicBezTo>
                    <a:pt x="4463" y="784"/>
                    <a:pt x="4196" y="998"/>
                    <a:pt x="3902" y="1078"/>
                  </a:cubicBezTo>
                  <a:cubicBezTo>
                    <a:pt x="3834" y="1097"/>
                    <a:pt x="3766" y="1107"/>
                    <a:pt x="3699" y="1107"/>
                  </a:cubicBezTo>
                  <a:cubicBezTo>
                    <a:pt x="3622" y="1107"/>
                    <a:pt x="3546" y="1094"/>
                    <a:pt x="3475" y="1065"/>
                  </a:cubicBezTo>
                  <a:cubicBezTo>
                    <a:pt x="3328" y="1012"/>
                    <a:pt x="3208" y="918"/>
                    <a:pt x="3114" y="811"/>
                  </a:cubicBezTo>
                  <a:cubicBezTo>
                    <a:pt x="2914" y="571"/>
                    <a:pt x="2673" y="370"/>
                    <a:pt x="2406" y="210"/>
                  </a:cubicBezTo>
                  <a:cubicBezTo>
                    <a:pt x="2156" y="71"/>
                    <a:pt x="1881" y="1"/>
                    <a:pt x="1605" y="1"/>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1691;p34">
              <a:extLst>
                <a:ext uri="{FF2B5EF4-FFF2-40B4-BE49-F238E27FC236}">
                  <a16:creationId xmlns:a16="http://schemas.microsoft.com/office/drawing/2014/main" id="{B7A03535-9912-4A5D-90AE-970701887193}"/>
                </a:ext>
              </a:extLst>
            </p:cNvPr>
            <p:cNvSpPr/>
            <p:nvPr/>
          </p:nvSpPr>
          <p:spPr>
            <a:xfrm>
              <a:off x="3775400" y="3172125"/>
              <a:ext cx="180075" cy="171750"/>
            </a:xfrm>
            <a:custGeom>
              <a:avLst/>
              <a:gdLst/>
              <a:ahLst/>
              <a:cxnLst/>
              <a:rect l="l" t="t" r="r" b="b"/>
              <a:pathLst>
                <a:path w="7203" h="6870" extrusionOk="0">
                  <a:moveTo>
                    <a:pt x="836" y="1"/>
                  </a:moveTo>
                  <a:cubicBezTo>
                    <a:pt x="722" y="1"/>
                    <a:pt x="609" y="14"/>
                    <a:pt x="495" y="41"/>
                  </a:cubicBezTo>
                  <a:cubicBezTo>
                    <a:pt x="361" y="81"/>
                    <a:pt x="228" y="134"/>
                    <a:pt x="108" y="215"/>
                  </a:cubicBezTo>
                  <a:cubicBezTo>
                    <a:pt x="67" y="228"/>
                    <a:pt x="27" y="268"/>
                    <a:pt x="1" y="308"/>
                  </a:cubicBezTo>
                  <a:cubicBezTo>
                    <a:pt x="161" y="215"/>
                    <a:pt x="335" y="134"/>
                    <a:pt x="508" y="94"/>
                  </a:cubicBezTo>
                  <a:cubicBezTo>
                    <a:pt x="602" y="77"/>
                    <a:pt x="698" y="67"/>
                    <a:pt x="793" y="67"/>
                  </a:cubicBezTo>
                  <a:cubicBezTo>
                    <a:pt x="915" y="67"/>
                    <a:pt x="1037" y="83"/>
                    <a:pt x="1150" y="121"/>
                  </a:cubicBezTo>
                  <a:cubicBezTo>
                    <a:pt x="1430" y="201"/>
                    <a:pt x="1671" y="375"/>
                    <a:pt x="1844" y="602"/>
                  </a:cubicBezTo>
                  <a:cubicBezTo>
                    <a:pt x="2045" y="856"/>
                    <a:pt x="2112" y="1217"/>
                    <a:pt x="2325" y="1564"/>
                  </a:cubicBezTo>
                  <a:cubicBezTo>
                    <a:pt x="2446" y="1751"/>
                    <a:pt x="2633" y="1898"/>
                    <a:pt x="2847" y="1951"/>
                  </a:cubicBezTo>
                  <a:cubicBezTo>
                    <a:pt x="2952" y="1970"/>
                    <a:pt x="3057" y="1980"/>
                    <a:pt x="3161" y="1980"/>
                  </a:cubicBezTo>
                  <a:cubicBezTo>
                    <a:pt x="3282" y="1980"/>
                    <a:pt x="3400" y="1967"/>
                    <a:pt x="3515" y="1938"/>
                  </a:cubicBezTo>
                  <a:cubicBezTo>
                    <a:pt x="3742" y="1898"/>
                    <a:pt x="3955" y="1831"/>
                    <a:pt x="4183" y="1805"/>
                  </a:cubicBezTo>
                  <a:cubicBezTo>
                    <a:pt x="4241" y="1794"/>
                    <a:pt x="4299" y="1789"/>
                    <a:pt x="4356" y="1789"/>
                  </a:cubicBezTo>
                  <a:cubicBezTo>
                    <a:pt x="4523" y="1789"/>
                    <a:pt x="4685" y="1832"/>
                    <a:pt x="4824" y="1911"/>
                  </a:cubicBezTo>
                  <a:cubicBezTo>
                    <a:pt x="5011" y="2045"/>
                    <a:pt x="5118" y="2259"/>
                    <a:pt x="5118" y="2486"/>
                  </a:cubicBezTo>
                  <a:cubicBezTo>
                    <a:pt x="5118" y="2726"/>
                    <a:pt x="5051" y="2967"/>
                    <a:pt x="4944" y="3194"/>
                  </a:cubicBezTo>
                  <a:lnTo>
                    <a:pt x="4877" y="3328"/>
                  </a:lnTo>
                  <a:lnTo>
                    <a:pt x="5024" y="3301"/>
                  </a:lnTo>
                  <a:cubicBezTo>
                    <a:pt x="5097" y="3293"/>
                    <a:pt x="5169" y="3289"/>
                    <a:pt x="5241" y="3289"/>
                  </a:cubicBezTo>
                  <a:cubicBezTo>
                    <a:pt x="5634" y="3289"/>
                    <a:pt x="6017" y="3411"/>
                    <a:pt x="6334" y="3648"/>
                  </a:cubicBezTo>
                  <a:cubicBezTo>
                    <a:pt x="6815" y="3982"/>
                    <a:pt x="7069" y="4543"/>
                    <a:pt x="7015" y="5118"/>
                  </a:cubicBezTo>
                  <a:cubicBezTo>
                    <a:pt x="6975" y="5652"/>
                    <a:pt x="6694" y="6147"/>
                    <a:pt x="6267" y="6454"/>
                  </a:cubicBezTo>
                  <a:cubicBezTo>
                    <a:pt x="6066" y="6601"/>
                    <a:pt x="5839" y="6681"/>
                    <a:pt x="5599" y="6708"/>
                  </a:cubicBezTo>
                  <a:cubicBezTo>
                    <a:pt x="5586" y="6709"/>
                    <a:pt x="5573" y="6709"/>
                    <a:pt x="5561" y="6709"/>
                  </a:cubicBezTo>
                  <a:cubicBezTo>
                    <a:pt x="5348" y="6709"/>
                    <a:pt x="5150" y="6604"/>
                    <a:pt x="5024" y="6427"/>
                  </a:cubicBezTo>
                  <a:cubicBezTo>
                    <a:pt x="4811" y="6080"/>
                    <a:pt x="4811" y="5626"/>
                    <a:pt x="5024" y="5265"/>
                  </a:cubicBezTo>
                  <a:cubicBezTo>
                    <a:pt x="5160" y="5025"/>
                    <a:pt x="5409" y="4883"/>
                    <a:pt x="5671" y="4883"/>
                  </a:cubicBezTo>
                  <a:cubicBezTo>
                    <a:pt x="5745" y="4883"/>
                    <a:pt x="5819" y="4894"/>
                    <a:pt x="5893" y="4918"/>
                  </a:cubicBezTo>
                  <a:cubicBezTo>
                    <a:pt x="6147" y="4998"/>
                    <a:pt x="6294" y="5238"/>
                    <a:pt x="6267" y="5505"/>
                  </a:cubicBezTo>
                  <a:cubicBezTo>
                    <a:pt x="6240" y="5666"/>
                    <a:pt x="6133" y="5813"/>
                    <a:pt x="5986" y="5880"/>
                  </a:cubicBezTo>
                  <a:cubicBezTo>
                    <a:pt x="5933" y="5906"/>
                    <a:pt x="5879" y="5920"/>
                    <a:pt x="5826" y="5933"/>
                  </a:cubicBezTo>
                  <a:cubicBezTo>
                    <a:pt x="5853" y="5940"/>
                    <a:pt x="5879" y="5943"/>
                    <a:pt x="5906" y="5943"/>
                  </a:cubicBezTo>
                  <a:cubicBezTo>
                    <a:pt x="5933" y="5943"/>
                    <a:pt x="5960" y="5940"/>
                    <a:pt x="5986" y="5933"/>
                  </a:cubicBezTo>
                  <a:cubicBezTo>
                    <a:pt x="6147" y="5866"/>
                    <a:pt x="6280" y="5706"/>
                    <a:pt x="6320" y="5532"/>
                  </a:cubicBezTo>
                  <a:cubicBezTo>
                    <a:pt x="6360" y="5238"/>
                    <a:pt x="6187" y="4944"/>
                    <a:pt x="5906" y="4837"/>
                  </a:cubicBezTo>
                  <a:cubicBezTo>
                    <a:pt x="5819" y="4811"/>
                    <a:pt x="5731" y="4798"/>
                    <a:pt x="5645" y="4798"/>
                  </a:cubicBezTo>
                  <a:cubicBezTo>
                    <a:pt x="5344" y="4798"/>
                    <a:pt x="5060" y="4952"/>
                    <a:pt x="4904" y="5212"/>
                  </a:cubicBezTo>
                  <a:cubicBezTo>
                    <a:pt x="4784" y="5399"/>
                    <a:pt x="4717" y="5612"/>
                    <a:pt x="4717" y="5839"/>
                  </a:cubicBezTo>
                  <a:cubicBezTo>
                    <a:pt x="4690" y="6080"/>
                    <a:pt x="4757" y="6320"/>
                    <a:pt x="4891" y="6534"/>
                  </a:cubicBezTo>
                  <a:cubicBezTo>
                    <a:pt x="5044" y="6738"/>
                    <a:pt x="5282" y="6869"/>
                    <a:pt x="5547" y="6869"/>
                  </a:cubicBezTo>
                  <a:cubicBezTo>
                    <a:pt x="5560" y="6869"/>
                    <a:pt x="5573" y="6869"/>
                    <a:pt x="5585" y="6868"/>
                  </a:cubicBezTo>
                  <a:cubicBezTo>
                    <a:pt x="5853" y="6855"/>
                    <a:pt x="6120" y="6761"/>
                    <a:pt x="6347" y="6601"/>
                  </a:cubicBezTo>
                  <a:cubicBezTo>
                    <a:pt x="6828" y="6267"/>
                    <a:pt x="7135" y="5733"/>
                    <a:pt x="7175" y="5145"/>
                  </a:cubicBezTo>
                  <a:cubicBezTo>
                    <a:pt x="7202" y="4837"/>
                    <a:pt x="7149" y="4530"/>
                    <a:pt x="7028" y="4250"/>
                  </a:cubicBezTo>
                  <a:cubicBezTo>
                    <a:pt x="6895" y="3956"/>
                    <a:pt x="6681" y="3715"/>
                    <a:pt x="6427" y="3528"/>
                  </a:cubicBezTo>
                  <a:cubicBezTo>
                    <a:pt x="6102" y="3268"/>
                    <a:pt x="5699" y="3131"/>
                    <a:pt x="5287" y="3131"/>
                  </a:cubicBezTo>
                  <a:cubicBezTo>
                    <a:pt x="5238" y="3131"/>
                    <a:pt x="5189" y="3133"/>
                    <a:pt x="5140" y="3137"/>
                  </a:cubicBezTo>
                  <a:lnTo>
                    <a:pt x="5140" y="3137"/>
                  </a:lnTo>
                  <a:cubicBezTo>
                    <a:pt x="5232" y="2930"/>
                    <a:pt x="5278" y="2708"/>
                    <a:pt x="5278" y="2486"/>
                  </a:cubicBezTo>
                  <a:cubicBezTo>
                    <a:pt x="5278" y="2205"/>
                    <a:pt x="5131" y="1938"/>
                    <a:pt x="4904" y="1778"/>
                  </a:cubicBezTo>
                  <a:cubicBezTo>
                    <a:pt x="4734" y="1688"/>
                    <a:pt x="4541" y="1643"/>
                    <a:pt x="4348" y="1643"/>
                  </a:cubicBezTo>
                  <a:cubicBezTo>
                    <a:pt x="4284" y="1643"/>
                    <a:pt x="4219" y="1648"/>
                    <a:pt x="4156" y="1658"/>
                  </a:cubicBezTo>
                  <a:cubicBezTo>
                    <a:pt x="3929" y="1684"/>
                    <a:pt x="3702" y="1764"/>
                    <a:pt x="3488" y="1805"/>
                  </a:cubicBezTo>
                  <a:cubicBezTo>
                    <a:pt x="3380" y="1833"/>
                    <a:pt x="3273" y="1846"/>
                    <a:pt x="3164" y="1846"/>
                  </a:cubicBezTo>
                  <a:cubicBezTo>
                    <a:pt x="3069" y="1846"/>
                    <a:pt x="2972" y="1836"/>
                    <a:pt x="2873" y="1818"/>
                  </a:cubicBezTo>
                  <a:cubicBezTo>
                    <a:pt x="2700" y="1778"/>
                    <a:pt x="2539" y="1658"/>
                    <a:pt x="2432" y="1497"/>
                  </a:cubicBezTo>
                  <a:cubicBezTo>
                    <a:pt x="2232" y="1190"/>
                    <a:pt x="2152" y="816"/>
                    <a:pt x="1938" y="549"/>
                  </a:cubicBezTo>
                  <a:cubicBezTo>
                    <a:pt x="1738" y="295"/>
                    <a:pt x="1484" y="121"/>
                    <a:pt x="1176" y="41"/>
                  </a:cubicBezTo>
                  <a:cubicBezTo>
                    <a:pt x="1063" y="14"/>
                    <a:pt x="949" y="1"/>
                    <a:pt x="836" y="1"/>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1692;p34">
              <a:extLst>
                <a:ext uri="{FF2B5EF4-FFF2-40B4-BE49-F238E27FC236}">
                  <a16:creationId xmlns:a16="http://schemas.microsoft.com/office/drawing/2014/main" id="{DDFF0B3B-E45C-41FA-880B-056DA814002F}"/>
                </a:ext>
              </a:extLst>
            </p:cNvPr>
            <p:cNvSpPr/>
            <p:nvPr/>
          </p:nvSpPr>
          <p:spPr>
            <a:xfrm>
              <a:off x="3546925" y="3126250"/>
              <a:ext cx="90225" cy="78275"/>
            </a:xfrm>
            <a:custGeom>
              <a:avLst/>
              <a:gdLst/>
              <a:ahLst/>
              <a:cxnLst/>
              <a:rect l="l" t="t" r="r" b="b"/>
              <a:pathLst>
                <a:path w="3609" h="3131" extrusionOk="0">
                  <a:moveTo>
                    <a:pt x="3341" y="0"/>
                  </a:moveTo>
                  <a:cubicBezTo>
                    <a:pt x="3318" y="0"/>
                    <a:pt x="3296" y="2"/>
                    <a:pt x="3274" y="5"/>
                  </a:cubicBezTo>
                  <a:cubicBezTo>
                    <a:pt x="2940" y="19"/>
                    <a:pt x="2646" y="179"/>
                    <a:pt x="2433" y="433"/>
                  </a:cubicBezTo>
                  <a:cubicBezTo>
                    <a:pt x="2299" y="620"/>
                    <a:pt x="2205" y="834"/>
                    <a:pt x="2192" y="1061"/>
                  </a:cubicBezTo>
                  <a:cubicBezTo>
                    <a:pt x="2179" y="1301"/>
                    <a:pt x="2205" y="1542"/>
                    <a:pt x="2192" y="1796"/>
                  </a:cubicBezTo>
                  <a:cubicBezTo>
                    <a:pt x="2179" y="2050"/>
                    <a:pt x="2099" y="2303"/>
                    <a:pt x="1952" y="2517"/>
                  </a:cubicBezTo>
                  <a:cubicBezTo>
                    <a:pt x="1791" y="2731"/>
                    <a:pt x="1564" y="2891"/>
                    <a:pt x="1297" y="2958"/>
                  </a:cubicBezTo>
                  <a:cubicBezTo>
                    <a:pt x="1230" y="2971"/>
                    <a:pt x="1162" y="2978"/>
                    <a:pt x="1095" y="2978"/>
                  </a:cubicBezTo>
                  <a:cubicBezTo>
                    <a:pt x="894" y="2978"/>
                    <a:pt x="696" y="2918"/>
                    <a:pt x="535" y="2798"/>
                  </a:cubicBezTo>
                  <a:cubicBezTo>
                    <a:pt x="335" y="2651"/>
                    <a:pt x="215" y="2424"/>
                    <a:pt x="201" y="2170"/>
                  </a:cubicBezTo>
                  <a:cubicBezTo>
                    <a:pt x="175" y="1943"/>
                    <a:pt x="268" y="1729"/>
                    <a:pt x="455" y="1582"/>
                  </a:cubicBezTo>
                  <a:cubicBezTo>
                    <a:pt x="580" y="1479"/>
                    <a:pt x="745" y="1416"/>
                    <a:pt x="906" y="1416"/>
                  </a:cubicBezTo>
                  <a:cubicBezTo>
                    <a:pt x="934" y="1416"/>
                    <a:pt x="962" y="1418"/>
                    <a:pt x="990" y="1422"/>
                  </a:cubicBezTo>
                  <a:cubicBezTo>
                    <a:pt x="1150" y="1435"/>
                    <a:pt x="1297" y="1515"/>
                    <a:pt x="1390" y="1649"/>
                  </a:cubicBezTo>
                  <a:cubicBezTo>
                    <a:pt x="1471" y="1742"/>
                    <a:pt x="1471" y="1876"/>
                    <a:pt x="1431" y="1983"/>
                  </a:cubicBezTo>
                  <a:cubicBezTo>
                    <a:pt x="1377" y="2076"/>
                    <a:pt x="1284" y="2156"/>
                    <a:pt x="1177" y="2183"/>
                  </a:cubicBezTo>
                  <a:cubicBezTo>
                    <a:pt x="1177" y="2183"/>
                    <a:pt x="1187" y="2187"/>
                    <a:pt x="1200" y="2187"/>
                  </a:cubicBezTo>
                  <a:cubicBezTo>
                    <a:pt x="1213" y="2187"/>
                    <a:pt x="1230" y="2183"/>
                    <a:pt x="1243" y="2170"/>
                  </a:cubicBezTo>
                  <a:cubicBezTo>
                    <a:pt x="1337" y="2143"/>
                    <a:pt x="1417" y="2076"/>
                    <a:pt x="1457" y="1996"/>
                  </a:cubicBezTo>
                  <a:cubicBezTo>
                    <a:pt x="1537" y="1863"/>
                    <a:pt x="1537" y="1702"/>
                    <a:pt x="1457" y="1582"/>
                  </a:cubicBezTo>
                  <a:cubicBezTo>
                    <a:pt x="1350" y="1408"/>
                    <a:pt x="1177" y="1301"/>
                    <a:pt x="990" y="1275"/>
                  </a:cubicBezTo>
                  <a:cubicBezTo>
                    <a:pt x="957" y="1271"/>
                    <a:pt x="924" y="1269"/>
                    <a:pt x="891" y="1269"/>
                  </a:cubicBezTo>
                  <a:cubicBezTo>
                    <a:pt x="694" y="1269"/>
                    <a:pt x="495" y="1336"/>
                    <a:pt x="335" y="1462"/>
                  </a:cubicBezTo>
                  <a:cubicBezTo>
                    <a:pt x="121" y="1622"/>
                    <a:pt x="1" y="1889"/>
                    <a:pt x="28" y="2156"/>
                  </a:cubicBezTo>
                  <a:cubicBezTo>
                    <a:pt x="41" y="2464"/>
                    <a:pt x="188" y="2731"/>
                    <a:pt x="415" y="2918"/>
                  </a:cubicBezTo>
                  <a:cubicBezTo>
                    <a:pt x="615" y="3058"/>
                    <a:pt x="844" y="3130"/>
                    <a:pt x="1075" y="3130"/>
                  </a:cubicBezTo>
                  <a:cubicBezTo>
                    <a:pt x="1154" y="3130"/>
                    <a:pt x="1232" y="3122"/>
                    <a:pt x="1310" y="3105"/>
                  </a:cubicBezTo>
                  <a:cubicBezTo>
                    <a:pt x="1618" y="3038"/>
                    <a:pt x="1898" y="2851"/>
                    <a:pt x="2072" y="2597"/>
                  </a:cubicBezTo>
                  <a:cubicBezTo>
                    <a:pt x="2232" y="2357"/>
                    <a:pt x="2326" y="2090"/>
                    <a:pt x="2339" y="1796"/>
                  </a:cubicBezTo>
                  <a:cubicBezTo>
                    <a:pt x="2352" y="1529"/>
                    <a:pt x="2326" y="1288"/>
                    <a:pt x="2339" y="1061"/>
                  </a:cubicBezTo>
                  <a:cubicBezTo>
                    <a:pt x="2339" y="860"/>
                    <a:pt x="2406" y="660"/>
                    <a:pt x="2526" y="500"/>
                  </a:cubicBezTo>
                  <a:cubicBezTo>
                    <a:pt x="2713" y="259"/>
                    <a:pt x="2980" y="99"/>
                    <a:pt x="3274" y="59"/>
                  </a:cubicBezTo>
                  <a:cubicBezTo>
                    <a:pt x="3319" y="56"/>
                    <a:pt x="3360" y="55"/>
                    <a:pt x="3397" y="55"/>
                  </a:cubicBezTo>
                  <a:cubicBezTo>
                    <a:pt x="3497" y="55"/>
                    <a:pt x="3564" y="63"/>
                    <a:pt x="3592" y="63"/>
                  </a:cubicBezTo>
                  <a:cubicBezTo>
                    <a:pt x="3603" y="63"/>
                    <a:pt x="3608" y="62"/>
                    <a:pt x="3608" y="59"/>
                  </a:cubicBezTo>
                  <a:cubicBezTo>
                    <a:pt x="3608" y="59"/>
                    <a:pt x="3582" y="45"/>
                    <a:pt x="3528" y="32"/>
                  </a:cubicBezTo>
                  <a:cubicBezTo>
                    <a:pt x="3469" y="13"/>
                    <a:pt x="3404" y="0"/>
                    <a:pt x="3341"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1693;p34">
              <a:extLst>
                <a:ext uri="{FF2B5EF4-FFF2-40B4-BE49-F238E27FC236}">
                  <a16:creationId xmlns:a16="http://schemas.microsoft.com/office/drawing/2014/main" id="{E98B5516-1EBD-48A4-8E23-BB248ED63654}"/>
                </a:ext>
              </a:extLst>
            </p:cNvPr>
            <p:cNvSpPr/>
            <p:nvPr/>
          </p:nvSpPr>
          <p:spPr>
            <a:xfrm>
              <a:off x="3593025" y="3983550"/>
              <a:ext cx="375475" cy="126425"/>
            </a:xfrm>
            <a:custGeom>
              <a:avLst/>
              <a:gdLst/>
              <a:ahLst/>
              <a:cxnLst/>
              <a:rect l="l" t="t" r="r" b="b"/>
              <a:pathLst>
                <a:path w="15019" h="5057" extrusionOk="0">
                  <a:moveTo>
                    <a:pt x="14424" y="0"/>
                  </a:moveTo>
                  <a:cubicBezTo>
                    <a:pt x="14327" y="0"/>
                    <a:pt x="14230" y="17"/>
                    <a:pt x="14136" y="51"/>
                  </a:cubicBezTo>
                  <a:lnTo>
                    <a:pt x="161" y="3351"/>
                  </a:lnTo>
                  <a:lnTo>
                    <a:pt x="1" y="3284"/>
                  </a:lnTo>
                  <a:lnTo>
                    <a:pt x="1" y="3284"/>
                  </a:lnTo>
                  <a:cubicBezTo>
                    <a:pt x="1887" y="4477"/>
                    <a:pt x="4007" y="5056"/>
                    <a:pt x="6110" y="5056"/>
                  </a:cubicBezTo>
                  <a:cubicBezTo>
                    <a:pt x="9235" y="5056"/>
                    <a:pt x="12322" y="3777"/>
                    <a:pt x="14551" y="1333"/>
                  </a:cubicBezTo>
                  <a:cubicBezTo>
                    <a:pt x="14738" y="1159"/>
                    <a:pt x="14871" y="932"/>
                    <a:pt x="14951" y="705"/>
                  </a:cubicBezTo>
                  <a:cubicBezTo>
                    <a:pt x="15018" y="451"/>
                    <a:pt x="14925" y="184"/>
                    <a:pt x="14711" y="51"/>
                  </a:cubicBezTo>
                  <a:cubicBezTo>
                    <a:pt x="14617" y="17"/>
                    <a:pt x="14520" y="0"/>
                    <a:pt x="1442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1694;p34">
              <a:extLst>
                <a:ext uri="{FF2B5EF4-FFF2-40B4-BE49-F238E27FC236}">
                  <a16:creationId xmlns:a16="http://schemas.microsoft.com/office/drawing/2014/main" id="{90081A8A-D387-4215-93CD-A72B975157FC}"/>
                </a:ext>
              </a:extLst>
            </p:cNvPr>
            <p:cNvSpPr/>
            <p:nvPr/>
          </p:nvSpPr>
          <p:spPr>
            <a:xfrm>
              <a:off x="3453400" y="3925350"/>
              <a:ext cx="230500" cy="129725"/>
            </a:xfrm>
            <a:custGeom>
              <a:avLst/>
              <a:gdLst/>
              <a:ahLst/>
              <a:cxnLst/>
              <a:rect l="l" t="t" r="r" b="b"/>
              <a:pathLst>
                <a:path w="9220" h="5189" extrusionOk="0">
                  <a:moveTo>
                    <a:pt x="1658" y="0"/>
                  </a:moveTo>
                  <a:lnTo>
                    <a:pt x="1" y="67"/>
                  </a:lnTo>
                  <a:lnTo>
                    <a:pt x="936" y="1363"/>
                  </a:lnTo>
                  <a:lnTo>
                    <a:pt x="7657" y="5064"/>
                  </a:lnTo>
                  <a:cubicBezTo>
                    <a:pt x="7805" y="5148"/>
                    <a:pt x="7966" y="5188"/>
                    <a:pt x="8125" y="5188"/>
                  </a:cubicBezTo>
                  <a:cubicBezTo>
                    <a:pt x="8493" y="5188"/>
                    <a:pt x="8847" y="4974"/>
                    <a:pt x="9006" y="4610"/>
                  </a:cubicBezTo>
                  <a:cubicBezTo>
                    <a:pt x="9220" y="4129"/>
                    <a:pt x="9019" y="3581"/>
                    <a:pt x="8552" y="3354"/>
                  </a:cubicBezTo>
                  <a:lnTo>
                    <a:pt x="1658" y="0"/>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1695;p34">
              <a:extLst>
                <a:ext uri="{FF2B5EF4-FFF2-40B4-BE49-F238E27FC236}">
                  <a16:creationId xmlns:a16="http://schemas.microsoft.com/office/drawing/2014/main" id="{C33040EF-7E6C-470E-ACD3-E07C0E1E6989}"/>
                </a:ext>
              </a:extLst>
            </p:cNvPr>
            <p:cNvSpPr/>
            <p:nvPr/>
          </p:nvSpPr>
          <p:spPr>
            <a:xfrm>
              <a:off x="3458075" y="3925350"/>
              <a:ext cx="32775" cy="31425"/>
            </a:xfrm>
            <a:custGeom>
              <a:avLst/>
              <a:gdLst/>
              <a:ahLst/>
              <a:cxnLst/>
              <a:rect l="l" t="t" r="r" b="b"/>
              <a:pathLst>
                <a:path w="1311" h="1257" extrusionOk="0">
                  <a:moveTo>
                    <a:pt x="1310" y="0"/>
                  </a:moveTo>
                  <a:lnTo>
                    <a:pt x="148" y="54"/>
                  </a:lnTo>
                  <a:lnTo>
                    <a:pt x="1" y="334"/>
                  </a:lnTo>
                  <a:lnTo>
                    <a:pt x="669" y="1256"/>
                  </a:lnTo>
                  <a:lnTo>
                    <a:pt x="1310"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1696;p34">
              <a:extLst>
                <a:ext uri="{FF2B5EF4-FFF2-40B4-BE49-F238E27FC236}">
                  <a16:creationId xmlns:a16="http://schemas.microsoft.com/office/drawing/2014/main" id="{23A3F493-908B-471E-807B-FE0809892FAE}"/>
                </a:ext>
              </a:extLst>
            </p:cNvPr>
            <p:cNvSpPr/>
            <p:nvPr/>
          </p:nvSpPr>
          <p:spPr>
            <a:xfrm>
              <a:off x="3669525" y="4037250"/>
              <a:ext cx="25075" cy="21725"/>
            </a:xfrm>
            <a:custGeom>
              <a:avLst/>
              <a:gdLst/>
              <a:ahLst/>
              <a:cxnLst/>
              <a:rect l="l" t="t" r="r" b="b"/>
              <a:pathLst>
                <a:path w="1003" h="869" extrusionOk="0">
                  <a:moveTo>
                    <a:pt x="214" y="0"/>
                  </a:moveTo>
                  <a:lnTo>
                    <a:pt x="0" y="334"/>
                  </a:lnTo>
                  <a:lnTo>
                    <a:pt x="789" y="869"/>
                  </a:lnTo>
                  <a:lnTo>
                    <a:pt x="1002" y="535"/>
                  </a:lnTo>
                  <a:lnTo>
                    <a:pt x="214" y="0"/>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1697;p34">
              <a:extLst>
                <a:ext uri="{FF2B5EF4-FFF2-40B4-BE49-F238E27FC236}">
                  <a16:creationId xmlns:a16="http://schemas.microsoft.com/office/drawing/2014/main" id="{AFEE7F83-DB04-4128-8CD3-408EF021DD69}"/>
                </a:ext>
              </a:extLst>
            </p:cNvPr>
            <p:cNvSpPr/>
            <p:nvPr/>
          </p:nvSpPr>
          <p:spPr>
            <a:xfrm>
              <a:off x="3514200" y="3736300"/>
              <a:ext cx="532775" cy="335450"/>
            </a:xfrm>
            <a:custGeom>
              <a:avLst/>
              <a:gdLst/>
              <a:ahLst/>
              <a:cxnLst/>
              <a:rect l="l" t="t" r="r" b="b"/>
              <a:pathLst>
                <a:path w="21311" h="13418" extrusionOk="0">
                  <a:moveTo>
                    <a:pt x="21271" y="0"/>
                  </a:moveTo>
                  <a:lnTo>
                    <a:pt x="21271" y="0"/>
                  </a:lnTo>
                  <a:cubicBezTo>
                    <a:pt x="18772" y="94"/>
                    <a:pt x="16314" y="201"/>
                    <a:pt x="14991" y="441"/>
                  </a:cubicBezTo>
                  <a:cubicBezTo>
                    <a:pt x="14991" y="441"/>
                    <a:pt x="14938" y="6093"/>
                    <a:pt x="14190" y="6453"/>
                  </a:cubicBezTo>
                  <a:cubicBezTo>
                    <a:pt x="10075" y="8404"/>
                    <a:pt x="5011" y="8671"/>
                    <a:pt x="3194" y="8711"/>
                  </a:cubicBezTo>
                  <a:cubicBezTo>
                    <a:pt x="2967" y="8578"/>
                    <a:pt x="2699" y="8431"/>
                    <a:pt x="2392" y="8244"/>
                  </a:cubicBezTo>
                  <a:cubicBezTo>
                    <a:pt x="2138" y="8083"/>
                    <a:pt x="1911" y="7870"/>
                    <a:pt x="1711" y="7629"/>
                  </a:cubicBezTo>
                  <a:cubicBezTo>
                    <a:pt x="1470" y="7335"/>
                    <a:pt x="1256" y="7015"/>
                    <a:pt x="1096" y="6654"/>
                  </a:cubicBezTo>
                  <a:cubicBezTo>
                    <a:pt x="1040" y="6480"/>
                    <a:pt x="887" y="6393"/>
                    <a:pt x="739" y="6393"/>
                  </a:cubicBezTo>
                  <a:cubicBezTo>
                    <a:pt x="604" y="6393"/>
                    <a:pt x="473" y="6466"/>
                    <a:pt x="428" y="6614"/>
                  </a:cubicBezTo>
                  <a:cubicBezTo>
                    <a:pt x="335" y="6908"/>
                    <a:pt x="629" y="7843"/>
                    <a:pt x="1403" y="8671"/>
                  </a:cubicBezTo>
                  <a:cubicBezTo>
                    <a:pt x="1403" y="8671"/>
                    <a:pt x="1" y="9339"/>
                    <a:pt x="134" y="10221"/>
                  </a:cubicBezTo>
                  <a:cubicBezTo>
                    <a:pt x="254" y="10956"/>
                    <a:pt x="1991" y="13361"/>
                    <a:pt x="1991" y="13361"/>
                  </a:cubicBezTo>
                  <a:cubicBezTo>
                    <a:pt x="1991" y="13361"/>
                    <a:pt x="2902" y="13417"/>
                    <a:pt x="4322" y="13417"/>
                  </a:cubicBezTo>
                  <a:cubicBezTo>
                    <a:pt x="9209" y="13417"/>
                    <a:pt x="20133" y="12751"/>
                    <a:pt x="20817" y="6841"/>
                  </a:cubicBezTo>
                  <a:cubicBezTo>
                    <a:pt x="21311" y="2606"/>
                    <a:pt x="21271" y="0"/>
                    <a:pt x="21271" y="0"/>
                  </a:cubicBezTo>
                  <a:close/>
                </a:path>
              </a:pathLst>
            </a:custGeom>
            <a:solidFill>
              <a:srgbClr val="B788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1698;p34">
              <a:extLst>
                <a:ext uri="{FF2B5EF4-FFF2-40B4-BE49-F238E27FC236}">
                  <a16:creationId xmlns:a16="http://schemas.microsoft.com/office/drawing/2014/main" id="{5091198B-2BD6-48E8-A5F2-A35253A8A0E2}"/>
                </a:ext>
              </a:extLst>
            </p:cNvPr>
            <p:cNvSpPr/>
            <p:nvPr/>
          </p:nvSpPr>
          <p:spPr>
            <a:xfrm>
              <a:off x="3841450" y="5249400"/>
              <a:ext cx="179825" cy="173600"/>
            </a:xfrm>
            <a:custGeom>
              <a:avLst/>
              <a:gdLst/>
              <a:ahLst/>
              <a:cxnLst/>
              <a:rect l="l" t="t" r="r" b="b"/>
              <a:pathLst>
                <a:path w="7193" h="6944" extrusionOk="0">
                  <a:moveTo>
                    <a:pt x="5910" y="0"/>
                  </a:moveTo>
                  <a:lnTo>
                    <a:pt x="2022" y="3327"/>
                  </a:lnTo>
                  <a:lnTo>
                    <a:pt x="2422" y="3822"/>
                  </a:lnTo>
                  <a:cubicBezTo>
                    <a:pt x="2422" y="3822"/>
                    <a:pt x="0" y="6944"/>
                    <a:pt x="573" y="6944"/>
                  </a:cubicBezTo>
                  <a:cubicBezTo>
                    <a:pt x="608" y="6944"/>
                    <a:pt x="654" y="6932"/>
                    <a:pt x="712" y="6908"/>
                  </a:cubicBezTo>
                  <a:cubicBezTo>
                    <a:pt x="1607" y="6534"/>
                    <a:pt x="5923" y="2713"/>
                    <a:pt x="6952" y="1751"/>
                  </a:cubicBezTo>
                  <a:lnTo>
                    <a:pt x="7192" y="1537"/>
                  </a:lnTo>
                  <a:lnTo>
                    <a:pt x="5910"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1699;p34">
              <a:extLst>
                <a:ext uri="{FF2B5EF4-FFF2-40B4-BE49-F238E27FC236}">
                  <a16:creationId xmlns:a16="http://schemas.microsoft.com/office/drawing/2014/main" id="{45019943-F493-44AB-A136-2C9F9EBB2284}"/>
                </a:ext>
              </a:extLst>
            </p:cNvPr>
            <p:cNvSpPr/>
            <p:nvPr/>
          </p:nvSpPr>
          <p:spPr>
            <a:xfrm>
              <a:off x="3978825" y="5260075"/>
              <a:ext cx="42450" cy="57475"/>
            </a:xfrm>
            <a:custGeom>
              <a:avLst/>
              <a:gdLst/>
              <a:ahLst/>
              <a:cxnLst/>
              <a:rect l="l" t="t" r="r" b="b"/>
              <a:pathLst>
                <a:path w="1698" h="2299" extrusionOk="0">
                  <a:moveTo>
                    <a:pt x="789" y="1"/>
                  </a:moveTo>
                  <a:cubicBezTo>
                    <a:pt x="428" y="255"/>
                    <a:pt x="187" y="629"/>
                    <a:pt x="94" y="1043"/>
                  </a:cubicBezTo>
                  <a:cubicBezTo>
                    <a:pt x="0" y="1471"/>
                    <a:pt x="67" y="1925"/>
                    <a:pt x="294" y="2299"/>
                  </a:cubicBezTo>
                  <a:lnTo>
                    <a:pt x="1697" y="1096"/>
                  </a:lnTo>
                  <a:lnTo>
                    <a:pt x="78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1700;p34">
              <a:extLst>
                <a:ext uri="{FF2B5EF4-FFF2-40B4-BE49-F238E27FC236}">
                  <a16:creationId xmlns:a16="http://schemas.microsoft.com/office/drawing/2014/main" id="{CE353F6A-4FAB-472E-AC01-C4B1178E0F3F}"/>
                </a:ext>
              </a:extLst>
            </p:cNvPr>
            <p:cNvSpPr/>
            <p:nvPr/>
          </p:nvSpPr>
          <p:spPr>
            <a:xfrm>
              <a:off x="3847875" y="5285475"/>
              <a:ext cx="173400" cy="138325"/>
            </a:xfrm>
            <a:custGeom>
              <a:avLst/>
              <a:gdLst/>
              <a:ahLst/>
              <a:cxnLst/>
              <a:rect l="l" t="t" r="r" b="b"/>
              <a:pathLst>
                <a:path w="6936" h="5533" extrusionOk="0">
                  <a:moveTo>
                    <a:pt x="6855" y="0"/>
                  </a:moveTo>
                  <a:lnTo>
                    <a:pt x="1658" y="4369"/>
                  </a:lnTo>
                  <a:cubicBezTo>
                    <a:pt x="1658" y="4369"/>
                    <a:pt x="1306" y="4106"/>
                    <a:pt x="1052" y="4106"/>
                  </a:cubicBezTo>
                  <a:cubicBezTo>
                    <a:pt x="993" y="4106"/>
                    <a:pt x="939" y="4120"/>
                    <a:pt x="896" y="4155"/>
                  </a:cubicBezTo>
                  <a:cubicBezTo>
                    <a:pt x="896" y="4155"/>
                    <a:pt x="1" y="5451"/>
                    <a:pt x="295" y="5532"/>
                  </a:cubicBezTo>
                  <a:cubicBezTo>
                    <a:pt x="298" y="5532"/>
                    <a:pt x="301" y="5533"/>
                    <a:pt x="304" y="5533"/>
                  </a:cubicBezTo>
                  <a:cubicBezTo>
                    <a:pt x="682" y="5533"/>
                    <a:pt x="5121" y="1881"/>
                    <a:pt x="6935" y="80"/>
                  </a:cubicBezTo>
                  <a:lnTo>
                    <a:pt x="68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1701;p34">
              <a:extLst>
                <a:ext uri="{FF2B5EF4-FFF2-40B4-BE49-F238E27FC236}">
                  <a16:creationId xmlns:a16="http://schemas.microsoft.com/office/drawing/2014/main" id="{6B5874A5-48B3-484A-B100-9C6ECA83671A}"/>
                </a:ext>
              </a:extLst>
            </p:cNvPr>
            <p:cNvSpPr/>
            <p:nvPr/>
          </p:nvSpPr>
          <p:spPr>
            <a:xfrm>
              <a:off x="3852575" y="5284125"/>
              <a:ext cx="167025" cy="137650"/>
            </a:xfrm>
            <a:custGeom>
              <a:avLst/>
              <a:gdLst/>
              <a:ahLst/>
              <a:cxnLst/>
              <a:rect l="l" t="t" r="r" b="b"/>
              <a:pathLst>
                <a:path w="6681" h="5506" extrusionOk="0">
                  <a:moveTo>
                    <a:pt x="6680" y="1"/>
                  </a:moveTo>
                  <a:lnTo>
                    <a:pt x="6680" y="1"/>
                  </a:lnTo>
                  <a:cubicBezTo>
                    <a:pt x="6654" y="14"/>
                    <a:pt x="6627" y="28"/>
                    <a:pt x="6600" y="41"/>
                  </a:cubicBezTo>
                  <a:lnTo>
                    <a:pt x="6413" y="215"/>
                  </a:lnTo>
                  <a:lnTo>
                    <a:pt x="5705" y="816"/>
                  </a:lnTo>
                  <a:cubicBezTo>
                    <a:pt x="5117" y="1324"/>
                    <a:pt x="4289" y="2032"/>
                    <a:pt x="3367" y="2793"/>
                  </a:cubicBezTo>
                  <a:cubicBezTo>
                    <a:pt x="2445" y="3541"/>
                    <a:pt x="1603" y="4223"/>
                    <a:pt x="989" y="4717"/>
                  </a:cubicBezTo>
                  <a:lnTo>
                    <a:pt x="267" y="5292"/>
                  </a:lnTo>
                  <a:lnTo>
                    <a:pt x="67" y="5452"/>
                  </a:lnTo>
                  <a:cubicBezTo>
                    <a:pt x="40" y="5465"/>
                    <a:pt x="27" y="5492"/>
                    <a:pt x="0" y="5505"/>
                  </a:cubicBezTo>
                  <a:cubicBezTo>
                    <a:pt x="27" y="5492"/>
                    <a:pt x="53" y="5479"/>
                    <a:pt x="67" y="5465"/>
                  </a:cubicBezTo>
                  <a:lnTo>
                    <a:pt x="281" y="5318"/>
                  </a:lnTo>
                  <a:lnTo>
                    <a:pt x="1015" y="4757"/>
                  </a:lnTo>
                  <a:cubicBezTo>
                    <a:pt x="1643" y="4276"/>
                    <a:pt x="2485" y="3608"/>
                    <a:pt x="3407" y="2847"/>
                  </a:cubicBezTo>
                  <a:cubicBezTo>
                    <a:pt x="4329" y="2085"/>
                    <a:pt x="5157" y="1377"/>
                    <a:pt x="5745" y="856"/>
                  </a:cubicBezTo>
                  <a:lnTo>
                    <a:pt x="6427" y="228"/>
                  </a:lnTo>
                  <a:lnTo>
                    <a:pt x="6614" y="68"/>
                  </a:lnTo>
                  <a:cubicBezTo>
                    <a:pt x="6640" y="41"/>
                    <a:pt x="6654" y="28"/>
                    <a:pt x="6680"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1702;p34">
              <a:extLst>
                <a:ext uri="{FF2B5EF4-FFF2-40B4-BE49-F238E27FC236}">
                  <a16:creationId xmlns:a16="http://schemas.microsoft.com/office/drawing/2014/main" id="{DFB34639-5ACF-4E85-A6E2-8C8D5565ECC7}"/>
                </a:ext>
              </a:extLst>
            </p:cNvPr>
            <p:cNvSpPr/>
            <p:nvPr/>
          </p:nvSpPr>
          <p:spPr>
            <a:xfrm>
              <a:off x="3868600" y="5388050"/>
              <a:ext cx="22400" cy="8675"/>
            </a:xfrm>
            <a:custGeom>
              <a:avLst/>
              <a:gdLst/>
              <a:ahLst/>
              <a:cxnLst/>
              <a:rect l="l" t="t" r="r" b="b"/>
              <a:pathLst>
                <a:path w="896" h="347" extrusionOk="0">
                  <a:moveTo>
                    <a:pt x="234" y="1"/>
                  </a:moveTo>
                  <a:cubicBezTo>
                    <a:pt x="155" y="1"/>
                    <a:pt x="76" y="14"/>
                    <a:pt x="0" y="39"/>
                  </a:cubicBezTo>
                  <a:cubicBezTo>
                    <a:pt x="161" y="39"/>
                    <a:pt x="321" y="66"/>
                    <a:pt x="468" y="106"/>
                  </a:cubicBezTo>
                  <a:cubicBezTo>
                    <a:pt x="615" y="173"/>
                    <a:pt x="762" y="253"/>
                    <a:pt x="895" y="346"/>
                  </a:cubicBezTo>
                  <a:cubicBezTo>
                    <a:pt x="802" y="199"/>
                    <a:pt x="655" y="93"/>
                    <a:pt x="495" y="52"/>
                  </a:cubicBezTo>
                  <a:cubicBezTo>
                    <a:pt x="410" y="17"/>
                    <a:pt x="322" y="1"/>
                    <a:pt x="234"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1703;p34">
              <a:extLst>
                <a:ext uri="{FF2B5EF4-FFF2-40B4-BE49-F238E27FC236}">
                  <a16:creationId xmlns:a16="http://schemas.microsoft.com/office/drawing/2014/main" id="{B9381A0B-1A4C-49D9-9997-81BA081517C0}"/>
                </a:ext>
              </a:extLst>
            </p:cNvPr>
            <p:cNvSpPr/>
            <p:nvPr/>
          </p:nvSpPr>
          <p:spPr>
            <a:xfrm>
              <a:off x="3895650" y="5350000"/>
              <a:ext cx="12050" cy="4050"/>
            </a:xfrm>
            <a:custGeom>
              <a:avLst/>
              <a:gdLst/>
              <a:ahLst/>
              <a:cxnLst/>
              <a:rect l="l" t="t" r="r" b="b"/>
              <a:pathLst>
                <a:path w="482" h="162" extrusionOk="0">
                  <a:moveTo>
                    <a:pt x="32" y="1"/>
                  </a:moveTo>
                  <a:cubicBezTo>
                    <a:pt x="15" y="1"/>
                    <a:pt x="4" y="4"/>
                    <a:pt x="1" y="11"/>
                  </a:cubicBezTo>
                  <a:cubicBezTo>
                    <a:pt x="1" y="25"/>
                    <a:pt x="107" y="78"/>
                    <a:pt x="228" y="118"/>
                  </a:cubicBezTo>
                  <a:cubicBezTo>
                    <a:pt x="293" y="140"/>
                    <a:pt x="367" y="162"/>
                    <a:pt x="436" y="162"/>
                  </a:cubicBezTo>
                  <a:cubicBezTo>
                    <a:pt x="452" y="162"/>
                    <a:pt x="467" y="161"/>
                    <a:pt x="482" y="158"/>
                  </a:cubicBezTo>
                  <a:cubicBezTo>
                    <a:pt x="482" y="145"/>
                    <a:pt x="388" y="105"/>
                    <a:pt x="254" y="51"/>
                  </a:cubicBezTo>
                  <a:cubicBezTo>
                    <a:pt x="158" y="22"/>
                    <a:pt x="76" y="1"/>
                    <a:pt x="32"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1704;p34">
              <a:extLst>
                <a:ext uri="{FF2B5EF4-FFF2-40B4-BE49-F238E27FC236}">
                  <a16:creationId xmlns:a16="http://schemas.microsoft.com/office/drawing/2014/main" id="{96BBFB3B-5D46-4C19-832C-6B049A83CA9B}"/>
                </a:ext>
              </a:extLst>
            </p:cNvPr>
            <p:cNvSpPr/>
            <p:nvPr/>
          </p:nvSpPr>
          <p:spPr>
            <a:xfrm>
              <a:off x="3901325" y="5342250"/>
              <a:ext cx="11050" cy="1700"/>
            </a:xfrm>
            <a:custGeom>
              <a:avLst/>
              <a:gdLst/>
              <a:ahLst/>
              <a:cxnLst/>
              <a:rect l="l" t="t" r="r" b="b"/>
              <a:pathLst>
                <a:path w="442" h="68" extrusionOk="0">
                  <a:moveTo>
                    <a:pt x="228" y="1"/>
                  </a:moveTo>
                  <a:cubicBezTo>
                    <a:pt x="108" y="1"/>
                    <a:pt x="14" y="14"/>
                    <a:pt x="14" y="27"/>
                  </a:cubicBezTo>
                  <a:cubicBezTo>
                    <a:pt x="1" y="41"/>
                    <a:pt x="108" y="67"/>
                    <a:pt x="214" y="67"/>
                  </a:cubicBezTo>
                  <a:cubicBezTo>
                    <a:pt x="335" y="67"/>
                    <a:pt x="428" y="54"/>
                    <a:pt x="428" y="41"/>
                  </a:cubicBezTo>
                  <a:cubicBezTo>
                    <a:pt x="442" y="27"/>
                    <a:pt x="335" y="14"/>
                    <a:pt x="228"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1705;p34">
              <a:extLst>
                <a:ext uri="{FF2B5EF4-FFF2-40B4-BE49-F238E27FC236}">
                  <a16:creationId xmlns:a16="http://schemas.microsoft.com/office/drawing/2014/main" id="{506691B7-F079-4D46-B47F-2EF11FB77D02}"/>
                </a:ext>
              </a:extLst>
            </p:cNvPr>
            <p:cNvSpPr/>
            <p:nvPr/>
          </p:nvSpPr>
          <p:spPr>
            <a:xfrm>
              <a:off x="3899000" y="5329850"/>
              <a:ext cx="10700" cy="8800"/>
            </a:xfrm>
            <a:custGeom>
              <a:avLst/>
              <a:gdLst/>
              <a:ahLst/>
              <a:cxnLst/>
              <a:rect l="l" t="t" r="r" b="b"/>
              <a:pathLst>
                <a:path w="428" h="352" extrusionOk="0">
                  <a:moveTo>
                    <a:pt x="422" y="1"/>
                  </a:moveTo>
                  <a:cubicBezTo>
                    <a:pt x="396" y="1"/>
                    <a:pt x="298" y="64"/>
                    <a:pt x="201" y="149"/>
                  </a:cubicBezTo>
                  <a:cubicBezTo>
                    <a:pt x="80" y="243"/>
                    <a:pt x="0" y="323"/>
                    <a:pt x="14" y="350"/>
                  </a:cubicBezTo>
                  <a:cubicBezTo>
                    <a:pt x="15" y="351"/>
                    <a:pt x="16" y="351"/>
                    <a:pt x="19" y="351"/>
                  </a:cubicBezTo>
                  <a:cubicBezTo>
                    <a:pt x="43" y="351"/>
                    <a:pt x="131" y="288"/>
                    <a:pt x="241" y="203"/>
                  </a:cubicBezTo>
                  <a:cubicBezTo>
                    <a:pt x="348" y="96"/>
                    <a:pt x="428" y="16"/>
                    <a:pt x="428" y="2"/>
                  </a:cubicBezTo>
                  <a:cubicBezTo>
                    <a:pt x="427" y="1"/>
                    <a:pt x="425" y="1"/>
                    <a:pt x="422"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1706;p34">
              <a:extLst>
                <a:ext uri="{FF2B5EF4-FFF2-40B4-BE49-F238E27FC236}">
                  <a16:creationId xmlns:a16="http://schemas.microsoft.com/office/drawing/2014/main" id="{50C6DB41-7C0F-4301-9AD1-12F64DFCD3A6}"/>
                </a:ext>
              </a:extLst>
            </p:cNvPr>
            <p:cNvSpPr/>
            <p:nvPr/>
          </p:nvSpPr>
          <p:spPr>
            <a:xfrm>
              <a:off x="3894975" y="5321850"/>
              <a:ext cx="11050" cy="10400"/>
            </a:xfrm>
            <a:custGeom>
              <a:avLst/>
              <a:gdLst/>
              <a:ahLst/>
              <a:cxnLst/>
              <a:rect l="l" t="t" r="r" b="b"/>
              <a:pathLst>
                <a:path w="442" h="416" extrusionOk="0">
                  <a:moveTo>
                    <a:pt x="439" y="0"/>
                  </a:moveTo>
                  <a:cubicBezTo>
                    <a:pt x="418" y="0"/>
                    <a:pt x="328" y="102"/>
                    <a:pt x="215" y="215"/>
                  </a:cubicBezTo>
                  <a:cubicBezTo>
                    <a:pt x="108" y="322"/>
                    <a:pt x="1" y="402"/>
                    <a:pt x="1" y="416"/>
                  </a:cubicBezTo>
                  <a:cubicBezTo>
                    <a:pt x="201" y="349"/>
                    <a:pt x="362" y="202"/>
                    <a:pt x="442" y="2"/>
                  </a:cubicBezTo>
                  <a:cubicBezTo>
                    <a:pt x="441" y="1"/>
                    <a:pt x="440" y="0"/>
                    <a:pt x="439"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1707;p34">
              <a:extLst>
                <a:ext uri="{FF2B5EF4-FFF2-40B4-BE49-F238E27FC236}">
                  <a16:creationId xmlns:a16="http://schemas.microsoft.com/office/drawing/2014/main" id="{3CB56923-4875-4EC7-B1DF-90CA4C3B6295}"/>
                </a:ext>
              </a:extLst>
            </p:cNvPr>
            <p:cNvSpPr/>
            <p:nvPr/>
          </p:nvSpPr>
          <p:spPr>
            <a:xfrm>
              <a:off x="3873275" y="5346375"/>
              <a:ext cx="24750" cy="12950"/>
            </a:xfrm>
            <a:custGeom>
              <a:avLst/>
              <a:gdLst/>
              <a:ahLst/>
              <a:cxnLst/>
              <a:rect l="l" t="t" r="r" b="b"/>
              <a:pathLst>
                <a:path w="990" h="518" extrusionOk="0">
                  <a:moveTo>
                    <a:pt x="576" y="49"/>
                  </a:moveTo>
                  <a:cubicBezTo>
                    <a:pt x="615" y="49"/>
                    <a:pt x="655" y="54"/>
                    <a:pt x="695" y="63"/>
                  </a:cubicBezTo>
                  <a:cubicBezTo>
                    <a:pt x="753" y="71"/>
                    <a:pt x="816" y="95"/>
                    <a:pt x="878" y="124"/>
                  </a:cubicBezTo>
                  <a:lnTo>
                    <a:pt x="878" y="124"/>
                  </a:lnTo>
                  <a:cubicBezTo>
                    <a:pt x="830" y="156"/>
                    <a:pt x="763" y="200"/>
                    <a:pt x="682" y="250"/>
                  </a:cubicBezTo>
                  <a:cubicBezTo>
                    <a:pt x="588" y="303"/>
                    <a:pt x="481" y="357"/>
                    <a:pt x="374" y="397"/>
                  </a:cubicBezTo>
                  <a:cubicBezTo>
                    <a:pt x="308" y="423"/>
                    <a:pt x="241" y="437"/>
                    <a:pt x="174" y="450"/>
                  </a:cubicBezTo>
                  <a:cubicBezTo>
                    <a:pt x="165" y="452"/>
                    <a:pt x="157" y="453"/>
                    <a:pt x="149" y="453"/>
                  </a:cubicBezTo>
                  <a:cubicBezTo>
                    <a:pt x="94" y="453"/>
                    <a:pt x="56" y="416"/>
                    <a:pt x="67" y="370"/>
                  </a:cubicBezTo>
                  <a:cubicBezTo>
                    <a:pt x="121" y="236"/>
                    <a:pt x="227" y="143"/>
                    <a:pt x="361" y="103"/>
                  </a:cubicBezTo>
                  <a:cubicBezTo>
                    <a:pt x="423" y="67"/>
                    <a:pt x="498" y="49"/>
                    <a:pt x="576" y="49"/>
                  </a:cubicBezTo>
                  <a:close/>
                  <a:moveTo>
                    <a:pt x="570" y="0"/>
                  </a:moveTo>
                  <a:cubicBezTo>
                    <a:pt x="342" y="0"/>
                    <a:pt x="118" y="130"/>
                    <a:pt x="14" y="357"/>
                  </a:cubicBezTo>
                  <a:cubicBezTo>
                    <a:pt x="0" y="397"/>
                    <a:pt x="14" y="450"/>
                    <a:pt x="54" y="490"/>
                  </a:cubicBezTo>
                  <a:cubicBezTo>
                    <a:pt x="94" y="517"/>
                    <a:pt x="134" y="517"/>
                    <a:pt x="187" y="517"/>
                  </a:cubicBezTo>
                  <a:cubicBezTo>
                    <a:pt x="254" y="504"/>
                    <a:pt x="321" y="477"/>
                    <a:pt x="388" y="450"/>
                  </a:cubicBezTo>
                  <a:cubicBezTo>
                    <a:pt x="508" y="397"/>
                    <a:pt x="615" y="343"/>
                    <a:pt x="708" y="277"/>
                  </a:cubicBezTo>
                  <a:cubicBezTo>
                    <a:pt x="777" y="237"/>
                    <a:pt x="846" y="191"/>
                    <a:pt x="904" y="137"/>
                  </a:cubicBezTo>
                  <a:lnTo>
                    <a:pt x="904" y="137"/>
                  </a:lnTo>
                  <a:cubicBezTo>
                    <a:pt x="933" y="152"/>
                    <a:pt x="962" y="167"/>
                    <a:pt x="989" y="183"/>
                  </a:cubicBezTo>
                  <a:cubicBezTo>
                    <a:pt x="989" y="183"/>
                    <a:pt x="963" y="157"/>
                    <a:pt x="924" y="118"/>
                  </a:cubicBezTo>
                  <a:lnTo>
                    <a:pt x="924" y="118"/>
                  </a:lnTo>
                  <a:cubicBezTo>
                    <a:pt x="938" y="104"/>
                    <a:pt x="950" y="90"/>
                    <a:pt x="962" y="76"/>
                  </a:cubicBezTo>
                  <a:cubicBezTo>
                    <a:pt x="962" y="75"/>
                    <a:pt x="962" y="75"/>
                    <a:pt x="961" y="75"/>
                  </a:cubicBezTo>
                  <a:cubicBezTo>
                    <a:pt x="955" y="75"/>
                    <a:pt x="937" y="86"/>
                    <a:pt x="907" y="105"/>
                  </a:cubicBezTo>
                  <a:lnTo>
                    <a:pt x="907" y="105"/>
                  </a:lnTo>
                  <a:cubicBezTo>
                    <a:pt x="804" y="34"/>
                    <a:pt x="686" y="0"/>
                    <a:pt x="570"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1708;p34">
              <a:extLst>
                <a:ext uri="{FF2B5EF4-FFF2-40B4-BE49-F238E27FC236}">
                  <a16:creationId xmlns:a16="http://schemas.microsoft.com/office/drawing/2014/main" id="{8D6F92E1-9A9B-4699-B14F-41F8B1222C46}"/>
                </a:ext>
              </a:extLst>
            </p:cNvPr>
            <p:cNvSpPr/>
            <p:nvPr/>
          </p:nvSpPr>
          <p:spPr>
            <a:xfrm>
              <a:off x="3888975" y="5332250"/>
              <a:ext cx="9050" cy="17700"/>
            </a:xfrm>
            <a:custGeom>
              <a:avLst/>
              <a:gdLst/>
              <a:ahLst/>
              <a:cxnLst/>
              <a:rect l="l" t="t" r="r" b="b"/>
              <a:pathLst>
                <a:path w="362" h="708" extrusionOk="0">
                  <a:moveTo>
                    <a:pt x="190" y="0"/>
                  </a:moveTo>
                  <a:cubicBezTo>
                    <a:pt x="170" y="0"/>
                    <a:pt x="151" y="5"/>
                    <a:pt x="134" y="13"/>
                  </a:cubicBezTo>
                  <a:cubicBezTo>
                    <a:pt x="40" y="80"/>
                    <a:pt x="0" y="200"/>
                    <a:pt x="27" y="307"/>
                  </a:cubicBezTo>
                  <a:cubicBezTo>
                    <a:pt x="27" y="401"/>
                    <a:pt x="67" y="481"/>
                    <a:pt x="107" y="548"/>
                  </a:cubicBezTo>
                  <a:cubicBezTo>
                    <a:pt x="147" y="628"/>
                    <a:pt x="201" y="681"/>
                    <a:pt x="281" y="708"/>
                  </a:cubicBezTo>
                  <a:cubicBezTo>
                    <a:pt x="227" y="654"/>
                    <a:pt x="174" y="601"/>
                    <a:pt x="134" y="534"/>
                  </a:cubicBezTo>
                  <a:cubicBezTo>
                    <a:pt x="94" y="467"/>
                    <a:pt x="80" y="387"/>
                    <a:pt x="67" y="307"/>
                  </a:cubicBezTo>
                  <a:cubicBezTo>
                    <a:pt x="67" y="227"/>
                    <a:pt x="67" y="107"/>
                    <a:pt x="147" y="67"/>
                  </a:cubicBezTo>
                  <a:cubicBezTo>
                    <a:pt x="159" y="61"/>
                    <a:pt x="171" y="58"/>
                    <a:pt x="181" y="58"/>
                  </a:cubicBezTo>
                  <a:cubicBezTo>
                    <a:pt x="242" y="58"/>
                    <a:pt x="281" y="145"/>
                    <a:pt x="281" y="214"/>
                  </a:cubicBezTo>
                  <a:cubicBezTo>
                    <a:pt x="294" y="294"/>
                    <a:pt x="308" y="374"/>
                    <a:pt x="308" y="454"/>
                  </a:cubicBezTo>
                  <a:cubicBezTo>
                    <a:pt x="308" y="601"/>
                    <a:pt x="281" y="681"/>
                    <a:pt x="281" y="681"/>
                  </a:cubicBezTo>
                  <a:cubicBezTo>
                    <a:pt x="321" y="614"/>
                    <a:pt x="348" y="534"/>
                    <a:pt x="348" y="467"/>
                  </a:cubicBezTo>
                  <a:cubicBezTo>
                    <a:pt x="361" y="374"/>
                    <a:pt x="361" y="294"/>
                    <a:pt x="348" y="214"/>
                  </a:cubicBezTo>
                  <a:cubicBezTo>
                    <a:pt x="348" y="160"/>
                    <a:pt x="321" y="107"/>
                    <a:pt x="294" y="67"/>
                  </a:cubicBezTo>
                  <a:cubicBezTo>
                    <a:pt x="276" y="21"/>
                    <a:pt x="233" y="0"/>
                    <a:pt x="190"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1709;p34">
              <a:extLst>
                <a:ext uri="{FF2B5EF4-FFF2-40B4-BE49-F238E27FC236}">
                  <a16:creationId xmlns:a16="http://schemas.microsoft.com/office/drawing/2014/main" id="{9B21754A-7502-4F24-BD56-61D770FC6179}"/>
                </a:ext>
              </a:extLst>
            </p:cNvPr>
            <p:cNvSpPr/>
            <p:nvPr/>
          </p:nvSpPr>
          <p:spPr>
            <a:xfrm>
              <a:off x="3976475" y="5258425"/>
              <a:ext cx="23075" cy="56475"/>
            </a:xfrm>
            <a:custGeom>
              <a:avLst/>
              <a:gdLst/>
              <a:ahLst/>
              <a:cxnLst/>
              <a:rect l="l" t="t" r="r" b="b"/>
              <a:pathLst>
                <a:path w="923" h="2259" extrusionOk="0">
                  <a:moveTo>
                    <a:pt x="923" y="0"/>
                  </a:moveTo>
                  <a:lnTo>
                    <a:pt x="923" y="0"/>
                  </a:lnTo>
                  <a:cubicBezTo>
                    <a:pt x="883" y="13"/>
                    <a:pt x="856" y="27"/>
                    <a:pt x="829" y="54"/>
                  </a:cubicBezTo>
                  <a:cubicBezTo>
                    <a:pt x="749" y="94"/>
                    <a:pt x="669" y="147"/>
                    <a:pt x="602" y="214"/>
                  </a:cubicBezTo>
                  <a:cubicBezTo>
                    <a:pt x="134" y="655"/>
                    <a:pt x="1" y="1336"/>
                    <a:pt x="241" y="1937"/>
                  </a:cubicBezTo>
                  <a:cubicBezTo>
                    <a:pt x="281" y="2018"/>
                    <a:pt x="321" y="2098"/>
                    <a:pt x="375" y="2178"/>
                  </a:cubicBezTo>
                  <a:cubicBezTo>
                    <a:pt x="388" y="2205"/>
                    <a:pt x="415" y="2231"/>
                    <a:pt x="442" y="2258"/>
                  </a:cubicBezTo>
                  <a:cubicBezTo>
                    <a:pt x="455" y="2258"/>
                    <a:pt x="362" y="2151"/>
                    <a:pt x="281" y="1924"/>
                  </a:cubicBezTo>
                  <a:cubicBezTo>
                    <a:pt x="68" y="1350"/>
                    <a:pt x="201" y="695"/>
                    <a:pt x="642" y="254"/>
                  </a:cubicBezTo>
                  <a:cubicBezTo>
                    <a:pt x="802" y="94"/>
                    <a:pt x="923" y="13"/>
                    <a:pt x="923"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1710;p34">
              <a:extLst>
                <a:ext uri="{FF2B5EF4-FFF2-40B4-BE49-F238E27FC236}">
                  <a16:creationId xmlns:a16="http://schemas.microsoft.com/office/drawing/2014/main" id="{18C9978B-31CE-4E74-A493-63CB889D3575}"/>
                </a:ext>
              </a:extLst>
            </p:cNvPr>
            <p:cNvSpPr/>
            <p:nvPr/>
          </p:nvSpPr>
          <p:spPr>
            <a:xfrm>
              <a:off x="3936075" y="5313525"/>
              <a:ext cx="29075" cy="23750"/>
            </a:xfrm>
            <a:custGeom>
              <a:avLst/>
              <a:gdLst/>
              <a:ahLst/>
              <a:cxnLst/>
              <a:rect l="l" t="t" r="r" b="b"/>
              <a:pathLst>
                <a:path w="1163" h="950" extrusionOk="0">
                  <a:moveTo>
                    <a:pt x="1161" y="0"/>
                  </a:moveTo>
                  <a:cubicBezTo>
                    <a:pt x="1136" y="0"/>
                    <a:pt x="900" y="222"/>
                    <a:pt x="588" y="482"/>
                  </a:cubicBezTo>
                  <a:cubicBezTo>
                    <a:pt x="281" y="749"/>
                    <a:pt x="0" y="936"/>
                    <a:pt x="14" y="949"/>
                  </a:cubicBezTo>
                  <a:cubicBezTo>
                    <a:pt x="454" y="709"/>
                    <a:pt x="842" y="375"/>
                    <a:pt x="1163" y="1"/>
                  </a:cubicBezTo>
                  <a:cubicBezTo>
                    <a:pt x="1162" y="0"/>
                    <a:pt x="1162" y="0"/>
                    <a:pt x="1161"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1711;p34">
              <a:extLst>
                <a:ext uri="{FF2B5EF4-FFF2-40B4-BE49-F238E27FC236}">
                  <a16:creationId xmlns:a16="http://schemas.microsoft.com/office/drawing/2014/main" id="{BDD27076-1BB3-495F-947E-40FCE9528C1F}"/>
                </a:ext>
              </a:extLst>
            </p:cNvPr>
            <p:cNvSpPr/>
            <p:nvPr/>
          </p:nvSpPr>
          <p:spPr>
            <a:xfrm>
              <a:off x="3983175" y="5297500"/>
              <a:ext cx="3350" cy="7750"/>
            </a:xfrm>
            <a:custGeom>
              <a:avLst/>
              <a:gdLst/>
              <a:ahLst/>
              <a:cxnLst/>
              <a:rect l="l" t="t" r="r" b="b"/>
              <a:pathLst>
                <a:path w="134" h="310" extrusionOk="0">
                  <a:moveTo>
                    <a:pt x="40" y="0"/>
                  </a:moveTo>
                  <a:cubicBezTo>
                    <a:pt x="27" y="0"/>
                    <a:pt x="0" y="80"/>
                    <a:pt x="27" y="174"/>
                  </a:cubicBezTo>
                  <a:cubicBezTo>
                    <a:pt x="51" y="247"/>
                    <a:pt x="98" y="309"/>
                    <a:pt x="116" y="309"/>
                  </a:cubicBezTo>
                  <a:cubicBezTo>
                    <a:pt x="118" y="309"/>
                    <a:pt x="119" y="309"/>
                    <a:pt x="120" y="308"/>
                  </a:cubicBezTo>
                  <a:cubicBezTo>
                    <a:pt x="134" y="294"/>
                    <a:pt x="107" y="227"/>
                    <a:pt x="94" y="147"/>
                  </a:cubicBezTo>
                  <a:cubicBezTo>
                    <a:pt x="67" y="67"/>
                    <a:pt x="67" y="0"/>
                    <a:pt x="40"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1712;p34">
              <a:extLst>
                <a:ext uri="{FF2B5EF4-FFF2-40B4-BE49-F238E27FC236}">
                  <a16:creationId xmlns:a16="http://schemas.microsoft.com/office/drawing/2014/main" id="{B47B2D66-2A78-46F9-81B6-19F138F29BFC}"/>
                </a:ext>
              </a:extLst>
            </p:cNvPr>
            <p:cNvSpPr/>
            <p:nvPr/>
          </p:nvSpPr>
          <p:spPr>
            <a:xfrm>
              <a:off x="3982825" y="5282475"/>
              <a:ext cx="2025" cy="6700"/>
            </a:xfrm>
            <a:custGeom>
              <a:avLst/>
              <a:gdLst/>
              <a:ahLst/>
              <a:cxnLst/>
              <a:rect l="l" t="t" r="r" b="b"/>
              <a:pathLst>
                <a:path w="81" h="268" extrusionOk="0">
                  <a:moveTo>
                    <a:pt x="54" y="0"/>
                  </a:moveTo>
                  <a:cubicBezTo>
                    <a:pt x="27" y="0"/>
                    <a:pt x="14" y="53"/>
                    <a:pt x="1" y="134"/>
                  </a:cubicBezTo>
                  <a:cubicBezTo>
                    <a:pt x="1" y="200"/>
                    <a:pt x="14" y="267"/>
                    <a:pt x="27" y="267"/>
                  </a:cubicBezTo>
                  <a:cubicBezTo>
                    <a:pt x="41" y="267"/>
                    <a:pt x="67" y="214"/>
                    <a:pt x="67" y="134"/>
                  </a:cubicBezTo>
                  <a:cubicBezTo>
                    <a:pt x="81" y="67"/>
                    <a:pt x="67" y="0"/>
                    <a:pt x="54"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1713;p34">
              <a:extLst>
                <a:ext uri="{FF2B5EF4-FFF2-40B4-BE49-F238E27FC236}">
                  <a16:creationId xmlns:a16="http://schemas.microsoft.com/office/drawing/2014/main" id="{D12975ED-ABFC-4830-906A-A797E0B3AC2C}"/>
                </a:ext>
              </a:extLst>
            </p:cNvPr>
            <p:cNvSpPr/>
            <p:nvPr/>
          </p:nvSpPr>
          <p:spPr>
            <a:xfrm>
              <a:off x="3986175" y="5269650"/>
              <a:ext cx="5025" cy="6500"/>
            </a:xfrm>
            <a:custGeom>
              <a:avLst/>
              <a:gdLst/>
              <a:ahLst/>
              <a:cxnLst/>
              <a:rect l="l" t="t" r="r" b="b"/>
              <a:pathLst>
                <a:path w="201" h="260" extrusionOk="0">
                  <a:moveTo>
                    <a:pt x="185" y="1"/>
                  </a:moveTo>
                  <a:cubicBezTo>
                    <a:pt x="155" y="1"/>
                    <a:pt x="96" y="25"/>
                    <a:pt x="54" y="99"/>
                  </a:cubicBezTo>
                  <a:cubicBezTo>
                    <a:pt x="0" y="179"/>
                    <a:pt x="14" y="259"/>
                    <a:pt x="40" y="259"/>
                  </a:cubicBezTo>
                  <a:cubicBezTo>
                    <a:pt x="54" y="259"/>
                    <a:pt x="67" y="192"/>
                    <a:pt x="107" y="126"/>
                  </a:cubicBezTo>
                  <a:cubicBezTo>
                    <a:pt x="147" y="59"/>
                    <a:pt x="201" y="19"/>
                    <a:pt x="201" y="5"/>
                  </a:cubicBezTo>
                  <a:cubicBezTo>
                    <a:pt x="198" y="3"/>
                    <a:pt x="192" y="1"/>
                    <a:pt x="185"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1714;p34">
              <a:extLst>
                <a:ext uri="{FF2B5EF4-FFF2-40B4-BE49-F238E27FC236}">
                  <a16:creationId xmlns:a16="http://schemas.microsoft.com/office/drawing/2014/main" id="{773CA42B-FD25-4AA0-90CF-8AD9793F2A52}"/>
                </a:ext>
              </a:extLst>
            </p:cNvPr>
            <p:cNvSpPr/>
            <p:nvPr/>
          </p:nvSpPr>
          <p:spPr>
            <a:xfrm>
              <a:off x="3994525" y="5261675"/>
              <a:ext cx="2700" cy="3525"/>
            </a:xfrm>
            <a:custGeom>
              <a:avLst/>
              <a:gdLst/>
              <a:ahLst/>
              <a:cxnLst/>
              <a:rect l="l" t="t" r="r" b="b"/>
              <a:pathLst>
                <a:path w="108" h="141" extrusionOk="0">
                  <a:moveTo>
                    <a:pt x="86" y="0"/>
                  </a:moveTo>
                  <a:cubicBezTo>
                    <a:pt x="71" y="0"/>
                    <a:pt x="49" y="24"/>
                    <a:pt x="27" y="57"/>
                  </a:cubicBezTo>
                  <a:cubicBezTo>
                    <a:pt x="0" y="97"/>
                    <a:pt x="0" y="137"/>
                    <a:pt x="14" y="137"/>
                  </a:cubicBezTo>
                  <a:cubicBezTo>
                    <a:pt x="16" y="140"/>
                    <a:pt x="19" y="141"/>
                    <a:pt x="23" y="141"/>
                  </a:cubicBezTo>
                  <a:cubicBezTo>
                    <a:pt x="40" y="141"/>
                    <a:pt x="69" y="117"/>
                    <a:pt x="80" y="84"/>
                  </a:cubicBezTo>
                  <a:cubicBezTo>
                    <a:pt x="94" y="44"/>
                    <a:pt x="107" y="4"/>
                    <a:pt x="94" y="4"/>
                  </a:cubicBezTo>
                  <a:cubicBezTo>
                    <a:pt x="91" y="1"/>
                    <a:pt x="89" y="0"/>
                    <a:pt x="86"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5097619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uadroTexto 6">
            <a:extLst>
              <a:ext uri="{FF2B5EF4-FFF2-40B4-BE49-F238E27FC236}">
                <a16:creationId xmlns:a16="http://schemas.microsoft.com/office/drawing/2014/main" id="{62502689-025E-43D2-89F4-4B9B2A68A559}"/>
              </a:ext>
            </a:extLst>
          </p:cNvPr>
          <p:cNvSpPr txBox="1"/>
          <p:nvPr/>
        </p:nvSpPr>
        <p:spPr>
          <a:xfrm>
            <a:off x="232181" y="306059"/>
            <a:ext cx="4102075" cy="707886"/>
          </a:xfrm>
          <a:prstGeom prst="rect">
            <a:avLst/>
          </a:prstGeom>
          <a:noFill/>
        </p:spPr>
        <p:txBody>
          <a:bodyPr wrap="square">
            <a:spAutoFit/>
          </a:bodyPr>
          <a:lstStyle/>
          <a:p>
            <a:r>
              <a:rPr lang="es-ES" sz="4000">
                <a:solidFill>
                  <a:schemeClr val="bg1"/>
                </a:solidFill>
                <a:latin typeface="Teko" panose="020B0604020202020204" charset="0"/>
                <a:cs typeface="Teko" panose="020B0604020202020204" charset="0"/>
              </a:rPr>
              <a:t>Sensores de Color</a:t>
            </a:r>
            <a:endParaRPr lang="es-MX" sz="4000">
              <a:solidFill>
                <a:schemeClr val="bg1"/>
              </a:solidFill>
              <a:latin typeface="Teko" panose="020B0604020202020204" charset="0"/>
              <a:cs typeface="Teko" panose="020B0604020202020204" charset="0"/>
            </a:endParaRPr>
          </a:p>
        </p:txBody>
      </p:sp>
      <p:pic>
        <p:nvPicPr>
          <p:cNvPr id="4" name="Imagen 3">
            <a:extLst>
              <a:ext uri="{FF2B5EF4-FFF2-40B4-BE49-F238E27FC236}">
                <a16:creationId xmlns:a16="http://schemas.microsoft.com/office/drawing/2014/main" id="{940C995F-810F-4857-91AD-661371994723}"/>
              </a:ext>
            </a:extLst>
          </p:cNvPr>
          <p:cNvPicPr>
            <a:picLocks noChangeAspect="1"/>
          </p:cNvPicPr>
          <p:nvPr/>
        </p:nvPicPr>
        <p:blipFill>
          <a:blip r:embed="rId2"/>
          <a:stretch>
            <a:fillRect/>
          </a:stretch>
        </p:blipFill>
        <p:spPr>
          <a:xfrm>
            <a:off x="357699" y="875293"/>
            <a:ext cx="4839881" cy="3629911"/>
          </a:xfrm>
          <a:prstGeom prst="rect">
            <a:avLst/>
          </a:prstGeom>
        </p:spPr>
      </p:pic>
      <p:pic>
        <p:nvPicPr>
          <p:cNvPr id="9220" name="Picture 4" descr="Módulo Sensor De Color Tcs230 Tcs3200 Ingeniar Arduino Pic - $ 169,00 en  Mercado Libre">
            <a:extLst>
              <a:ext uri="{FF2B5EF4-FFF2-40B4-BE49-F238E27FC236}">
                <a16:creationId xmlns:a16="http://schemas.microsoft.com/office/drawing/2014/main" id="{DD0BE2EF-CAA4-4257-9882-42E27164B92C}"/>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rot="20994237">
            <a:off x="1661468" y="3195324"/>
            <a:ext cx="1193503" cy="1193503"/>
          </a:xfrm>
          <a:prstGeom prst="rect">
            <a:avLst/>
          </a:prstGeom>
          <a:noFill/>
          <a:extLst>
            <a:ext uri="{909E8E84-426E-40DD-AFC4-6F175D3DCCD1}">
              <a14:hiddenFill xmlns:a14="http://schemas.microsoft.com/office/drawing/2010/main">
                <a:solidFill>
                  <a:srgbClr val="FFFFFF"/>
                </a:solidFill>
              </a14:hiddenFill>
            </a:ext>
          </a:extLst>
        </p:spPr>
      </p:pic>
      <p:pic>
        <p:nvPicPr>
          <p:cNvPr id="9224" name="Picture 8" descr="Sensor de color TCS3200">
            <a:extLst>
              <a:ext uri="{FF2B5EF4-FFF2-40B4-BE49-F238E27FC236}">
                <a16:creationId xmlns:a16="http://schemas.microsoft.com/office/drawing/2014/main" id="{C327347F-D571-42CF-99EB-F1F7E59F11EF}"/>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854080" y="1013945"/>
            <a:ext cx="1274559" cy="1274559"/>
          </a:xfrm>
          <a:prstGeom prst="rect">
            <a:avLst/>
          </a:prstGeom>
          <a:noFill/>
          <a:extLst>
            <a:ext uri="{909E8E84-426E-40DD-AFC4-6F175D3DCCD1}">
              <a14:hiddenFill xmlns:a14="http://schemas.microsoft.com/office/drawing/2010/main">
                <a:solidFill>
                  <a:srgbClr val="FFFFFF"/>
                </a:solidFill>
              </a14:hiddenFill>
            </a:ext>
          </a:extLst>
        </p:spPr>
      </p:pic>
      <p:pic>
        <p:nvPicPr>
          <p:cNvPr id="9228" name="Picture 12" descr="Desbloqueo térmico de la cámara MLX90640 (estándar (55 °)): Amazon.es:  Electrónica">
            <a:extLst>
              <a:ext uri="{FF2B5EF4-FFF2-40B4-BE49-F238E27FC236}">
                <a16:creationId xmlns:a16="http://schemas.microsoft.com/office/drawing/2014/main" id="{2D0978F7-6A4C-44D2-9604-0F149F90061E}"/>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882227" y="3099954"/>
            <a:ext cx="1160625" cy="1157894"/>
          </a:xfrm>
          <a:prstGeom prst="rect">
            <a:avLst/>
          </a:prstGeom>
          <a:noFill/>
          <a:extLst>
            <a:ext uri="{909E8E84-426E-40DD-AFC4-6F175D3DCCD1}">
              <a14:hiddenFill xmlns:a14="http://schemas.microsoft.com/office/drawing/2010/main">
                <a:solidFill>
                  <a:srgbClr val="FFFFFF"/>
                </a:solidFill>
              </a14:hiddenFill>
            </a:ext>
          </a:extLst>
        </p:spPr>
      </p:pic>
      <p:pic>
        <p:nvPicPr>
          <p:cNvPr id="9230" name="Picture 14" descr="ArduCam MT9M001 Módulo Cámara Infrarroja 1,3 MP HD CMOS con Placa  Adaptadora - RobotShop">
            <a:extLst>
              <a:ext uri="{FF2B5EF4-FFF2-40B4-BE49-F238E27FC236}">
                <a16:creationId xmlns:a16="http://schemas.microsoft.com/office/drawing/2014/main" id="{99E55E9F-0C7C-4008-A6DE-EBA376F8EC23}"/>
              </a:ext>
            </a:extLst>
          </p:cNvPr>
          <p:cNvPicPr>
            <a:picLocks noChangeAspect="1" noChangeArrowheads="1"/>
          </p:cNvPicPr>
          <p:nvPr/>
        </p:nvPicPr>
        <p:blipFill>
          <a:blip r:embed="rId6">
            <a:clrChange>
              <a:clrFrom>
                <a:srgbClr val="FCFCFC"/>
              </a:clrFrom>
              <a:clrTo>
                <a:srgbClr val="FCFCFC">
                  <a:alpha val="0"/>
                </a:srgbClr>
              </a:clrTo>
            </a:clrChange>
            <a:extLst>
              <a:ext uri="{28A0092B-C50C-407E-A947-70E740481C1C}">
                <a14:useLocalDpi xmlns:a14="http://schemas.microsoft.com/office/drawing/2010/main" val="0"/>
              </a:ext>
            </a:extLst>
          </a:blip>
          <a:srcRect/>
          <a:stretch>
            <a:fillRect/>
          </a:stretch>
        </p:blipFill>
        <p:spPr bwMode="auto">
          <a:xfrm>
            <a:off x="1576290" y="962826"/>
            <a:ext cx="1376796" cy="1376796"/>
          </a:xfrm>
          <a:prstGeom prst="rect">
            <a:avLst/>
          </a:prstGeom>
          <a:noFill/>
          <a:extLst>
            <a:ext uri="{909E8E84-426E-40DD-AFC4-6F175D3DCCD1}">
              <a14:hiddenFill xmlns:a14="http://schemas.microsoft.com/office/drawing/2010/main">
                <a:solidFill>
                  <a:srgbClr val="FFFFFF"/>
                </a:solidFill>
              </a14:hiddenFill>
            </a:ext>
          </a:extLst>
        </p:spPr>
      </p:pic>
      <p:grpSp>
        <p:nvGrpSpPr>
          <p:cNvPr id="43" name="Google Shape;12205;p54">
            <a:extLst>
              <a:ext uri="{FF2B5EF4-FFF2-40B4-BE49-F238E27FC236}">
                <a16:creationId xmlns:a16="http://schemas.microsoft.com/office/drawing/2014/main" id="{D5B1C62E-F832-4B9C-B55B-8F68846CEAC7}"/>
              </a:ext>
            </a:extLst>
          </p:cNvPr>
          <p:cNvGrpSpPr/>
          <p:nvPr/>
        </p:nvGrpSpPr>
        <p:grpSpPr>
          <a:xfrm>
            <a:off x="3707373" y="4479955"/>
            <a:ext cx="1484000" cy="649135"/>
            <a:chOff x="712664" y="3693287"/>
            <a:chExt cx="1460739" cy="698160"/>
          </a:xfrm>
        </p:grpSpPr>
        <p:grpSp>
          <p:nvGrpSpPr>
            <p:cNvPr id="44" name="Google Shape;12206;p54">
              <a:extLst>
                <a:ext uri="{FF2B5EF4-FFF2-40B4-BE49-F238E27FC236}">
                  <a16:creationId xmlns:a16="http://schemas.microsoft.com/office/drawing/2014/main" id="{95A32EEB-E983-4592-84D1-2D05CF0D1F59}"/>
                </a:ext>
              </a:extLst>
            </p:cNvPr>
            <p:cNvGrpSpPr/>
            <p:nvPr/>
          </p:nvGrpSpPr>
          <p:grpSpPr>
            <a:xfrm>
              <a:off x="1380079" y="4133090"/>
              <a:ext cx="234047" cy="258099"/>
              <a:chOff x="1380079" y="4133090"/>
              <a:chExt cx="234047" cy="258099"/>
            </a:xfrm>
          </p:grpSpPr>
          <p:sp>
            <p:nvSpPr>
              <p:cNvPr id="56" name="Google Shape;12207;p54">
                <a:extLst>
                  <a:ext uri="{FF2B5EF4-FFF2-40B4-BE49-F238E27FC236}">
                    <a16:creationId xmlns:a16="http://schemas.microsoft.com/office/drawing/2014/main" id="{8F176770-2BD1-4D68-86BA-D6204FB720F7}"/>
                  </a:ext>
                </a:extLst>
              </p:cNvPr>
              <p:cNvSpPr/>
              <p:nvPr/>
            </p:nvSpPr>
            <p:spPr>
              <a:xfrm>
                <a:off x="1380079" y="4323114"/>
                <a:ext cx="136140" cy="6807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2208;p54">
                <a:extLst>
                  <a:ext uri="{FF2B5EF4-FFF2-40B4-BE49-F238E27FC236}">
                    <a16:creationId xmlns:a16="http://schemas.microsoft.com/office/drawing/2014/main" id="{DCDCEF27-137D-4F07-8DA2-8FFDFD2B87CF}"/>
                  </a:ext>
                </a:extLst>
              </p:cNvPr>
              <p:cNvSpPr/>
              <p:nvPr/>
            </p:nvSpPr>
            <p:spPr>
              <a:xfrm>
                <a:off x="1432589" y="4133090"/>
                <a:ext cx="29529" cy="191793"/>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2209;p54">
                <a:extLst>
                  <a:ext uri="{FF2B5EF4-FFF2-40B4-BE49-F238E27FC236}">
                    <a16:creationId xmlns:a16="http://schemas.microsoft.com/office/drawing/2014/main" id="{3FB9DDC6-B463-4FB3-BB1F-5E7039066ECA}"/>
                  </a:ext>
                </a:extLst>
              </p:cNvPr>
              <p:cNvSpPr/>
              <p:nvPr/>
            </p:nvSpPr>
            <p:spPr>
              <a:xfrm>
                <a:off x="1492085" y="4253278"/>
                <a:ext cx="122041" cy="92186"/>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 name="Google Shape;12210;p54">
              <a:extLst>
                <a:ext uri="{FF2B5EF4-FFF2-40B4-BE49-F238E27FC236}">
                  <a16:creationId xmlns:a16="http://schemas.microsoft.com/office/drawing/2014/main" id="{33770E03-4740-451A-BCA1-86D89FB7573F}"/>
                </a:ext>
              </a:extLst>
            </p:cNvPr>
            <p:cNvGrpSpPr/>
            <p:nvPr/>
          </p:nvGrpSpPr>
          <p:grpSpPr>
            <a:xfrm>
              <a:off x="884612" y="3864082"/>
              <a:ext cx="1118565" cy="527275"/>
              <a:chOff x="890961" y="3865463"/>
              <a:chExt cx="1115220" cy="525698"/>
            </a:xfrm>
          </p:grpSpPr>
          <p:sp>
            <p:nvSpPr>
              <p:cNvPr id="53" name="Google Shape;12211;p54">
                <a:extLst>
                  <a:ext uri="{FF2B5EF4-FFF2-40B4-BE49-F238E27FC236}">
                    <a16:creationId xmlns:a16="http://schemas.microsoft.com/office/drawing/2014/main" id="{C5156E59-7E93-429D-BA01-5E5BB85D5242}"/>
                  </a:ext>
                </a:extLst>
              </p:cNvPr>
              <p:cNvSpPr/>
              <p:nvPr/>
            </p:nvSpPr>
            <p:spPr>
              <a:xfrm>
                <a:off x="1070568" y="3865463"/>
                <a:ext cx="756474" cy="330074"/>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2212;p54">
                <a:extLst>
                  <a:ext uri="{FF2B5EF4-FFF2-40B4-BE49-F238E27FC236}">
                    <a16:creationId xmlns:a16="http://schemas.microsoft.com/office/drawing/2014/main" id="{247FC05B-629F-4FF4-B66F-2780EA4861FD}"/>
                  </a:ext>
                </a:extLst>
              </p:cNvPr>
              <p:cNvSpPr/>
              <p:nvPr/>
            </p:nvSpPr>
            <p:spPr>
              <a:xfrm>
                <a:off x="890961" y="4013171"/>
                <a:ext cx="362006" cy="37799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noFill/>
              <a:ln w="9525" cap="flat" cmpd="sng">
                <a:solidFill>
                  <a:srgbClr val="213B5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2213;p54">
                <a:extLst>
                  <a:ext uri="{FF2B5EF4-FFF2-40B4-BE49-F238E27FC236}">
                    <a16:creationId xmlns:a16="http://schemas.microsoft.com/office/drawing/2014/main" id="{754CD114-9BEA-49A1-A41D-81055E50AD3D}"/>
                  </a:ext>
                </a:extLst>
              </p:cNvPr>
              <p:cNvSpPr/>
              <p:nvPr/>
            </p:nvSpPr>
            <p:spPr>
              <a:xfrm>
                <a:off x="1645508" y="4013554"/>
                <a:ext cx="360673" cy="377607"/>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 name="Google Shape;12214;p54">
              <a:extLst>
                <a:ext uri="{FF2B5EF4-FFF2-40B4-BE49-F238E27FC236}">
                  <a16:creationId xmlns:a16="http://schemas.microsoft.com/office/drawing/2014/main" id="{0387BBDB-262B-4080-906D-E21F09CC877F}"/>
                </a:ext>
              </a:extLst>
            </p:cNvPr>
            <p:cNvGrpSpPr/>
            <p:nvPr/>
          </p:nvGrpSpPr>
          <p:grpSpPr>
            <a:xfrm>
              <a:off x="712664" y="3693287"/>
              <a:ext cx="1460739" cy="698160"/>
              <a:chOff x="712664" y="3693025"/>
              <a:chExt cx="1460739" cy="698160"/>
            </a:xfrm>
          </p:grpSpPr>
          <p:sp>
            <p:nvSpPr>
              <p:cNvPr id="47" name="Google Shape;12215;p54">
                <a:extLst>
                  <a:ext uri="{FF2B5EF4-FFF2-40B4-BE49-F238E27FC236}">
                    <a16:creationId xmlns:a16="http://schemas.microsoft.com/office/drawing/2014/main" id="{13E2CAE0-BF97-4635-ACD8-0E139ACCA7A4}"/>
                  </a:ext>
                </a:extLst>
              </p:cNvPr>
              <p:cNvSpPr/>
              <p:nvPr/>
            </p:nvSpPr>
            <p:spPr>
              <a:xfrm>
                <a:off x="1940752" y="4098034"/>
                <a:ext cx="232651" cy="293151"/>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2216;p54">
                <a:extLst>
                  <a:ext uri="{FF2B5EF4-FFF2-40B4-BE49-F238E27FC236}">
                    <a16:creationId xmlns:a16="http://schemas.microsoft.com/office/drawing/2014/main" id="{13802A2E-CF76-4388-B528-556111085315}"/>
                  </a:ext>
                </a:extLst>
              </p:cNvPr>
              <p:cNvSpPr/>
              <p:nvPr/>
            </p:nvSpPr>
            <p:spPr>
              <a:xfrm>
                <a:off x="1736852" y="3804671"/>
                <a:ext cx="360950" cy="363671"/>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2217;p54">
                <a:extLst>
                  <a:ext uri="{FF2B5EF4-FFF2-40B4-BE49-F238E27FC236}">
                    <a16:creationId xmlns:a16="http://schemas.microsoft.com/office/drawing/2014/main" id="{EC2A2587-FD76-40B4-B875-B19471F64212}"/>
                  </a:ext>
                </a:extLst>
              </p:cNvPr>
              <p:cNvSpPr/>
              <p:nvPr/>
            </p:nvSpPr>
            <p:spPr>
              <a:xfrm>
                <a:off x="1443914" y="3693025"/>
                <a:ext cx="387937" cy="254911"/>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2218;p54">
                <a:extLst>
                  <a:ext uri="{FF2B5EF4-FFF2-40B4-BE49-F238E27FC236}">
                    <a16:creationId xmlns:a16="http://schemas.microsoft.com/office/drawing/2014/main" id="{B7D2BB37-E97D-4DD5-BFFF-0D0BDE086775}"/>
                  </a:ext>
                </a:extLst>
              </p:cNvPr>
              <p:cNvSpPr/>
              <p:nvPr/>
            </p:nvSpPr>
            <p:spPr>
              <a:xfrm>
                <a:off x="1054844" y="3693025"/>
                <a:ext cx="389072" cy="254558"/>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no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2219;p54">
                <a:extLst>
                  <a:ext uri="{FF2B5EF4-FFF2-40B4-BE49-F238E27FC236}">
                    <a16:creationId xmlns:a16="http://schemas.microsoft.com/office/drawing/2014/main" id="{15BD6385-3139-4121-BC86-30FCCBFBD3A2}"/>
                  </a:ext>
                </a:extLst>
              </p:cNvPr>
              <p:cNvSpPr/>
              <p:nvPr/>
            </p:nvSpPr>
            <p:spPr>
              <a:xfrm>
                <a:off x="788438" y="3804252"/>
                <a:ext cx="361411" cy="363809"/>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2220;p54">
                <a:extLst>
                  <a:ext uri="{FF2B5EF4-FFF2-40B4-BE49-F238E27FC236}">
                    <a16:creationId xmlns:a16="http://schemas.microsoft.com/office/drawing/2014/main" id="{BF23FBE0-E551-4D65-8E55-834F8A3E0330}"/>
                  </a:ext>
                </a:extLst>
              </p:cNvPr>
              <p:cNvSpPr/>
              <p:nvPr/>
            </p:nvSpPr>
            <p:spPr>
              <a:xfrm>
                <a:off x="712664" y="4097717"/>
                <a:ext cx="232830" cy="293432"/>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9" name="Google Shape;12645;p55">
            <a:extLst>
              <a:ext uri="{FF2B5EF4-FFF2-40B4-BE49-F238E27FC236}">
                <a16:creationId xmlns:a16="http://schemas.microsoft.com/office/drawing/2014/main" id="{59957628-D7D8-49E2-B3C6-71064612494D}"/>
              </a:ext>
            </a:extLst>
          </p:cNvPr>
          <p:cNvGrpSpPr/>
          <p:nvPr/>
        </p:nvGrpSpPr>
        <p:grpSpPr>
          <a:xfrm>
            <a:off x="7021601" y="3964532"/>
            <a:ext cx="2122399" cy="1167341"/>
            <a:chOff x="5159450" y="1919950"/>
            <a:chExt cx="1541050" cy="862500"/>
          </a:xfrm>
        </p:grpSpPr>
        <p:sp>
          <p:nvSpPr>
            <p:cNvPr id="60" name="Google Shape;12646;p55">
              <a:extLst>
                <a:ext uri="{FF2B5EF4-FFF2-40B4-BE49-F238E27FC236}">
                  <a16:creationId xmlns:a16="http://schemas.microsoft.com/office/drawing/2014/main" id="{173F1FC9-3794-45B1-9889-44A6B2039D0E}"/>
                </a:ext>
              </a:extLst>
            </p:cNvPr>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sp>
        <p:grpSp>
          <p:nvGrpSpPr>
            <p:cNvPr id="61" name="Google Shape;12647;p55">
              <a:extLst>
                <a:ext uri="{FF2B5EF4-FFF2-40B4-BE49-F238E27FC236}">
                  <a16:creationId xmlns:a16="http://schemas.microsoft.com/office/drawing/2014/main" id="{99BAA1C5-6BD7-4EBB-AEA9-9076B8F946CD}"/>
                </a:ext>
              </a:extLst>
            </p:cNvPr>
            <p:cNvGrpSpPr/>
            <p:nvPr/>
          </p:nvGrpSpPr>
          <p:grpSpPr>
            <a:xfrm>
              <a:off x="5159450" y="1919950"/>
              <a:ext cx="1541050" cy="862500"/>
              <a:chOff x="5159450" y="1919950"/>
              <a:chExt cx="1541050" cy="862500"/>
            </a:xfrm>
          </p:grpSpPr>
          <p:cxnSp>
            <p:nvCxnSpPr>
              <p:cNvPr id="62" name="Google Shape;12648;p55">
                <a:extLst>
                  <a:ext uri="{FF2B5EF4-FFF2-40B4-BE49-F238E27FC236}">
                    <a16:creationId xmlns:a16="http://schemas.microsoft.com/office/drawing/2014/main" id="{1C7DB4C2-2009-4517-91C9-EAE7F1AF3964}"/>
                  </a:ext>
                </a:extLst>
              </p:cNvPr>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63" name="Google Shape;12649;p55">
                <a:extLst>
                  <a:ext uri="{FF2B5EF4-FFF2-40B4-BE49-F238E27FC236}">
                    <a16:creationId xmlns:a16="http://schemas.microsoft.com/office/drawing/2014/main" id="{3A68460F-95CA-479A-BDFA-EAE14519A608}"/>
                  </a:ext>
                </a:extLst>
              </p:cNvPr>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grpSp>
        <p:nvGrpSpPr>
          <p:cNvPr id="64" name="Google Shape;14199;p58">
            <a:extLst>
              <a:ext uri="{FF2B5EF4-FFF2-40B4-BE49-F238E27FC236}">
                <a16:creationId xmlns:a16="http://schemas.microsoft.com/office/drawing/2014/main" id="{8469F428-3BDB-443F-97DA-2CE40283D2A0}"/>
              </a:ext>
            </a:extLst>
          </p:cNvPr>
          <p:cNvGrpSpPr/>
          <p:nvPr/>
        </p:nvGrpSpPr>
        <p:grpSpPr>
          <a:xfrm>
            <a:off x="7459980" y="338705"/>
            <a:ext cx="1390879" cy="1350534"/>
            <a:chOff x="1754279" y="4286593"/>
            <a:chExt cx="351439" cy="345965"/>
          </a:xfrm>
        </p:grpSpPr>
        <p:sp>
          <p:nvSpPr>
            <p:cNvPr id="65" name="Google Shape;14200;p58">
              <a:extLst>
                <a:ext uri="{FF2B5EF4-FFF2-40B4-BE49-F238E27FC236}">
                  <a16:creationId xmlns:a16="http://schemas.microsoft.com/office/drawing/2014/main" id="{E508D898-A9AE-45D5-AAB5-49F81B4B825C}"/>
                </a:ext>
              </a:extLst>
            </p:cNvPr>
            <p:cNvSpPr/>
            <p:nvPr/>
          </p:nvSpPr>
          <p:spPr>
            <a:xfrm>
              <a:off x="1799379" y="4550857"/>
              <a:ext cx="28422" cy="27117"/>
            </a:xfrm>
            <a:custGeom>
              <a:avLst/>
              <a:gdLst/>
              <a:ahLst/>
              <a:cxnLst/>
              <a:rect l="l" t="t" r="r" b="b"/>
              <a:pathLst>
                <a:path w="893" h="852" extrusionOk="0">
                  <a:moveTo>
                    <a:pt x="708" y="1"/>
                  </a:moveTo>
                  <a:cubicBezTo>
                    <a:pt x="667" y="1"/>
                    <a:pt x="625" y="16"/>
                    <a:pt x="595" y="45"/>
                  </a:cubicBezTo>
                  <a:lnTo>
                    <a:pt x="60" y="581"/>
                  </a:lnTo>
                  <a:cubicBezTo>
                    <a:pt x="0" y="641"/>
                    <a:pt x="0" y="748"/>
                    <a:pt x="60" y="807"/>
                  </a:cubicBezTo>
                  <a:cubicBezTo>
                    <a:pt x="89" y="837"/>
                    <a:pt x="131" y="852"/>
                    <a:pt x="173" y="852"/>
                  </a:cubicBezTo>
                  <a:cubicBezTo>
                    <a:pt x="214" y="852"/>
                    <a:pt x="256" y="837"/>
                    <a:pt x="286" y="807"/>
                  </a:cubicBezTo>
                  <a:lnTo>
                    <a:pt x="822" y="272"/>
                  </a:lnTo>
                  <a:cubicBezTo>
                    <a:pt x="893" y="212"/>
                    <a:pt x="893" y="117"/>
                    <a:pt x="822" y="45"/>
                  </a:cubicBezTo>
                  <a:cubicBezTo>
                    <a:pt x="792" y="16"/>
                    <a:pt x="750" y="1"/>
                    <a:pt x="70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4201;p58">
              <a:extLst>
                <a:ext uri="{FF2B5EF4-FFF2-40B4-BE49-F238E27FC236}">
                  <a16:creationId xmlns:a16="http://schemas.microsoft.com/office/drawing/2014/main" id="{6418185E-E73F-4424-935C-3062FFA0ADBF}"/>
                </a:ext>
              </a:extLst>
            </p:cNvPr>
            <p:cNvSpPr/>
            <p:nvPr/>
          </p:nvSpPr>
          <p:spPr>
            <a:xfrm>
              <a:off x="1833084" y="4584594"/>
              <a:ext cx="27690" cy="27117"/>
            </a:xfrm>
            <a:custGeom>
              <a:avLst/>
              <a:gdLst/>
              <a:ahLst/>
              <a:cxnLst/>
              <a:rect l="l" t="t" r="r" b="b"/>
              <a:pathLst>
                <a:path w="870" h="852" extrusionOk="0">
                  <a:moveTo>
                    <a:pt x="699" y="0"/>
                  </a:moveTo>
                  <a:cubicBezTo>
                    <a:pt x="659" y="0"/>
                    <a:pt x="620" y="15"/>
                    <a:pt x="596" y="45"/>
                  </a:cubicBezTo>
                  <a:lnTo>
                    <a:pt x="48" y="581"/>
                  </a:lnTo>
                  <a:cubicBezTo>
                    <a:pt x="1" y="640"/>
                    <a:pt x="1" y="747"/>
                    <a:pt x="48" y="807"/>
                  </a:cubicBezTo>
                  <a:cubicBezTo>
                    <a:pt x="78" y="837"/>
                    <a:pt x="120" y="852"/>
                    <a:pt x="161" y="852"/>
                  </a:cubicBezTo>
                  <a:cubicBezTo>
                    <a:pt x="203" y="852"/>
                    <a:pt x="245" y="837"/>
                    <a:pt x="275" y="807"/>
                  </a:cubicBezTo>
                  <a:lnTo>
                    <a:pt x="810" y="271"/>
                  </a:lnTo>
                  <a:cubicBezTo>
                    <a:pt x="870" y="212"/>
                    <a:pt x="870" y="105"/>
                    <a:pt x="810" y="45"/>
                  </a:cubicBezTo>
                  <a:cubicBezTo>
                    <a:pt x="781" y="15"/>
                    <a:pt x="739" y="0"/>
                    <a:pt x="69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14202;p58">
              <a:extLst>
                <a:ext uri="{FF2B5EF4-FFF2-40B4-BE49-F238E27FC236}">
                  <a16:creationId xmlns:a16="http://schemas.microsoft.com/office/drawing/2014/main" id="{C0D2D786-5476-4B47-83C2-60AEC8A8EC30}"/>
                </a:ext>
              </a:extLst>
            </p:cNvPr>
            <p:cNvSpPr/>
            <p:nvPr/>
          </p:nvSpPr>
          <p:spPr>
            <a:xfrm>
              <a:off x="1816407" y="4567917"/>
              <a:ext cx="28072" cy="27117"/>
            </a:xfrm>
            <a:custGeom>
              <a:avLst/>
              <a:gdLst/>
              <a:ahLst/>
              <a:cxnLst/>
              <a:rect l="l" t="t" r="r" b="b"/>
              <a:pathLst>
                <a:path w="882" h="852" extrusionOk="0">
                  <a:moveTo>
                    <a:pt x="709" y="0"/>
                  </a:moveTo>
                  <a:cubicBezTo>
                    <a:pt x="668" y="0"/>
                    <a:pt x="626" y="15"/>
                    <a:pt x="596" y="45"/>
                  </a:cubicBezTo>
                  <a:lnTo>
                    <a:pt x="60" y="581"/>
                  </a:lnTo>
                  <a:cubicBezTo>
                    <a:pt x="1" y="640"/>
                    <a:pt x="1" y="748"/>
                    <a:pt x="60" y="807"/>
                  </a:cubicBezTo>
                  <a:cubicBezTo>
                    <a:pt x="90" y="837"/>
                    <a:pt x="132" y="852"/>
                    <a:pt x="172" y="852"/>
                  </a:cubicBezTo>
                  <a:cubicBezTo>
                    <a:pt x="212" y="852"/>
                    <a:pt x="251" y="837"/>
                    <a:pt x="275" y="807"/>
                  </a:cubicBezTo>
                  <a:lnTo>
                    <a:pt x="822" y="271"/>
                  </a:lnTo>
                  <a:cubicBezTo>
                    <a:pt x="882" y="212"/>
                    <a:pt x="882" y="105"/>
                    <a:pt x="822" y="45"/>
                  </a:cubicBezTo>
                  <a:cubicBezTo>
                    <a:pt x="793" y="15"/>
                    <a:pt x="751" y="0"/>
                    <a:pt x="70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14203;p58">
              <a:extLst>
                <a:ext uri="{FF2B5EF4-FFF2-40B4-BE49-F238E27FC236}">
                  <a16:creationId xmlns:a16="http://schemas.microsoft.com/office/drawing/2014/main" id="{36777F62-8AF0-475A-BB26-992D6FA55B30}"/>
                </a:ext>
              </a:extLst>
            </p:cNvPr>
            <p:cNvSpPr/>
            <p:nvPr/>
          </p:nvSpPr>
          <p:spPr>
            <a:xfrm>
              <a:off x="1754279" y="4286593"/>
              <a:ext cx="351439" cy="345965"/>
            </a:xfrm>
            <a:custGeom>
              <a:avLst/>
              <a:gdLst/>
              <a:ahLst/>
              <a:cxnLst/>
              <a:rect l="l" t="t" r="r" b="b"/>
              <a:pathLst>
                <a:path w="11042" h="10870" extrusionOk="0">
                  <a:moveTo>
                    <a:pt x="10656" y="324"/>
                  </a:moveTo>
                  <a:lnTo>
                    <a:pt x="10216" y="1871"/>
                  </a:lnTo>
                  <a:lnTo>
                    <a:pt x="9108" y="776"/>
                  </a:lnTo>
                  <a:lnTo>
                    <a:pt x="10656" y="324"/>
                  </a:lnTo>
                  <a:close/>
                  <a:moveTo>
                    <a:pt x="4632" y="3586"/>
                  </a:moveTo>
                  <a:lnTo>
                    <a:pt x="2679" y="5538"/>
                  </a:lnTo>
                  <a:lnTo>
                    <a:pt x="465" y="5360"/>
                  </a:lnTo>
                  <a:cubicBezTo>
                    <a:pt x="429" y="5360"/>
                    <a:pt x="417" y="5324"/>
                    <a:pt x="441" y="5300"/>
                  </a:cubicBezTo>
                  <a:cubicBezTo>
                    <a:pt x="1393" y="4348"/>
                    <a:pt x="2667" y="3764"/>
                    <a:pt x="4001" y="3645"/>
                  </a:cubicBezTo>
                  <a:lnTo>
                    <a:pt x="4632" y="3586"/>
                  </a:lnTo>
                  <a:close/>
                  <a:moveTo>
                    <a:pt x="2727" y="5955"/>
                  </a:moveTo>
                  <a:lnTo>
                    <a:pt x="3584" y="6812"/>
                  </a:lnTo>
                  <a:lnTo>
                    <a:pt x="3263" y="7146"/>
                  </a:lnTo>
                  <a:lnTo>
                    <a:pt x="2393" y="6277"/>
                  </a:lnTo>
                  <a:lnTo>
                    <a:pt x="2727" y="5955"/>
                  </a:lnTo>
                  <a:close/>
                  <a:moveTo>
                    <a:pt x="2572" y="6920"/>
                  </a:moveTo>
                  <a:lnTo>
                    <a:pt x="3024" y="7360"/>
                  </a:lnTo>
                  <a:lnTo>
                    <a:pt x="2655" y="7753"/>
                  </a:lnTo>
                  <a:lnTo>
                    <a:pt x="2596" y="7813"/>
                  </a:lnTo>
                  <a:lnTo>
                    <a:pt x="2191" y="7408"/>
                  </a:lnTo>
                  <a:cubicBezTo>
                    <a:pt x="2155" y="7384"/>
                    <a:pt x="2155" y="7336"/>
                    <a:pt x="2191" y="7313"/>
                  </a:cubicBezTo>
                  <a:lnTo>
                    <a:pt x="2572" y="6920"/>
                  </a:lnTo>
                  <a:close/>
                  <a:moveTo>
                    <a:pt x="8775" y="895"/>
                  </a:moveTo>
                  <a:lnTo>
                    <a:pt x="10121" y="2229"/>
                  </a:lnTo>
                  <a:lnTo>
                    <a:pt x="9704" y="3598"/>
                  </a:lnTo>
                  <a:lnTo>
                    <a:pt x="5275" y="8039"/>
                  </a:lnTo>
                  <a:lnTo>
                    <a:pt x="4406" y="7170"/>
                  </a:lnTo>
                  <a:lnTo>
                    <a:pt x="6430" y="5146"/>
                  </a:lnTo>
                  <a:cubicBezTo>
                    <a:pt x="6584" y="5003"/>
                    <a:pt x="6608" y="4741"/>
                    <a:pt x="6418" y="4574"/>
                  </a:cubicBezTo>
                  <a:cubicBezTo>
                    <a:pt x="6334" y="4491"/>
                    <a:pt x="6230" y="4449"/>
                    <a:pt x="6127" y="4449"/>
                  </a:cubicBezTo>
                  <a:cubicBezTo>
                    <a:pt x="6025" y="4449"/>
                    <a:pt x="5924" y="4491"/>
                    <a:pt x="5846" y="4574"/>
                  </a:cubicBezTo>
                  <a:lnTo>
                    <a:pt x="3822" y="6598"/>
                  </a:lnTo>
                  <a:lnTo>
                    <a:pt x="2965" y="5729"/>
                  </a:lnTo>
                  <a:lnTo>
                    <a:pt x="7394" y="1300"/>
                  </a:lnTo>
                  <a:lnTo>
                    <a:pt x="8775" y="895"/>
                  </a:lnTo>
                  <a:close/>
                  <a:moveTo>
                    <a:pt x="6126" y="4785"/>
                  </a:moveTo>
                  <a:cubicBezTo>
                    <a:pt x="6153" y="4785"/>
                    <a:pt x="6180" y="4794"/>
                    <a:pt x="6191" y="4812"/>
                  </a:cubicBezTo>
                  <a:cubicBezTo>
                    <a:pt x="6227" y="4836"/>
                    <a:pt x="6239" y="4907"/>
                    <a:pt x="6191" y="4943"/>
                  </a:cubicBezTo>
                  <a:lnTo>
                    <a:pt x="4060" y="7074"/>
                  </a:lnTo>
                  <a:cubicBezTo>
                    <a:pt x="3941" y="7170"/>
                    <a:pt x="3108" y="8003"/>
                    <a:pt x="3024" y="8110"/>
                  </a:cubicBezTo>
                  <a:cubicBezTo>
                    <a:pt x="3005" y="8129"/>
                    <a:pt x="2976" y="8142"/>
                    <a:pt x="2949" y="8142"/>
                  </a:cubicBezTo>
                  <a:cubicBezTo>
                    <a:pt x="2926" y="8142"/>
                    <a:pt x="2904" y="8132"/>
                    <a:pt x="2893" y="8110"/>
                  </a:cubicBezTo>
                  <a:cubicBezTo>
                    <a:pt x="2858" y="8086"/>
                    <a:pt x="2858" y="8003"/>
                    <a:pt x="2893" y="7979"/>
                  </a:cubicBezTo>
                  <a:lnTo>
                    <a:pt x="6060" y="4812"/>
                  </a:lnTo>
                  <a:cubicBezTo>
                    <a:pt x="6072" y="4794"/>
                    <a:pt x="6099" y="4785"/>
                    <a:pt x="6126" y="4785"/>
                  </a:cubicBezTo>
                  <a:close/>
                  <a:moveTo>
                    <a:pt x="4179" y="7396"/>
                  </a:moveTo>
                  <a:lnTo>
                    <a:pt x="5048" y="8253"/>
                  </a:lnTo>
                  <a:lnTo>
                    <a:pt x="4739" y="8586"/>
                  </a:lnTo>
                  <a:lnTo>
                    <a:pt x="4715" y="8586"/>
                  </a:lnTo>
                  <a:lnTo>
                    <a:pt x="3858" y="7729"/>
                  </a:lnTo>
                  <a:lnTo>
                    <a:pt x="4179" y="7396"/>
                  </a:lnTo>
                  <a:close/>
                  <a:moveTo>
                    <a:pt x="3608" y="7944"/>
                  </a:moveTo>
                  <a:lnTo>
                    <a:pt x="4048" y="8396"/>
                  </a:lnTo>
                  <a:lnTo>
                    <a:pt x="3679" y="8801"/>
                  </a:lnTo>
                  <a:cubicBezTo>
                    <a:pt x="3667" y="8813"/>
                    <a:pt x="3632" y="8813"/>
                    <a:pt x="3620" y="8813"/>
                  </a:cubicBezTo>
                  <a:cubicBezTo>
                    <a:pt x="3608" y="8813"/>
                    <a:pt x="3584" y="8813"/>
                    <a:pt x="3560" y="8801"/>
                  </a:cubicBezTo>
                  <a:lnTo>
                    <a:pt x="3155" y="8396"/>
                  </a:lnTo>
                  <a:cubicBezTo>
                    <a:pt x="3191" y="8384"/>
                    <a:pt x="3203" y="8360"/>
                    <a:pt x="3215" y="8336"/>
                  </a:cubicBezTo>
                  <a:lnTo>
                    <a:pt x="3608" y="7944"/>
                  </a:lnTo>
                  <a:close/>
                  <a:moveTo>
                    <a:pt x="10687" y="1"/>
                  </a:moveTo>
                  <a:cubicBezTo>
                    <a:pt x="10658" y="1"/>
                    <a:pt x="10627" y="5"/>
                    <a:pt x="10597" y="14"/>
                  </a:cubicBezTo>
                  <a:cubicBezTo>
                    <a:pt x="9894" y="228"/>
                    <a:pt x="7918" y="800"/>
                    <a:pt x="7263" y="1002"/>
                  </a:cubicBezTo>
                  <a:cubicBezTo>
                    <a:pt x="7239" y="1014"/>
                    <a:pt x="7215" y="1014"/>
                    <a:pt x="7192" y="1038"/>
                  </a:cubicBezTo>
                  <a:lnTo>
                    <a:pt x="4953" y="3276"/>
                  </a:lnTo>
                  <a:lnTo>
                    <a:pt x="3965" y="3360"/>
                  </a:lnTo>
                  <a:cubicBezTo>
                    <a:pt x="2548" y="3479"/>
                    <a:pt x="1203" y="4110"/>
                    <a:pt x="215" y="5110"/>
                  </a:cubicBezTo>
                  <a:cubicBezTo>
                    <a:pt x="0" y="5312"/>
                    <a:pt x="131" y="5681"/>
                    <a:pt x="429" y="5705"/>
                  </a:cubicBezTo>
                  <a:lnTo>
                    <a:pt x="2370" y="5860"/>
                  </a:lnTo>
                  <a:lnTo>
                    <a:pt x="2179" y="6062"/>
                  </a:lnTo>
                  <a:cubicBezTo>
                    <a:pt x="2060" y="6181"/>
                    <a:pt x="2060" y="6384"/>
                    <a:pt x="2179" y="6503"/>
                  </a:cubicBezTo>
                  <a:lnTo>
                    <a:pt x="2370" y="6693"/>
                  </a:lnTo>
                  <a:lnTo>
                    <a:pt x="1977" y="7086"/>
                  </a:lnTo>
                  <a:cubicBezTo>
                    <a:pt x="1834" y="7229"/>
                    <a:pt x="1834" y="7491"/>
                    <a:pt x="1977" y="7634"/>
                  </a:cubicBezTo>
                  <a:lnTo>
                    <a:pt x="3370" y="9015"/>
                  </a:lnTo>
                  <a:cubicBezTo>
                    <a:pt x="3441" y="9092"/>
                    <a:pt x="3539" y="9131"/>
                    <a:pt x="3639" y="9131"/>
                  </a:cubicBezTo>
                  <a:cubicBezTo>
                    <a:pt x="3739" y="9131"/>
                    <a:pt x="3840" y="9092"/>
                    <a:pt x="3917" y="9015"/>
                  </a:cubicBezTo>
                  <a:lnTo>
                    <a:pt x="4298" y="8634"/>
                  </a:lnTo>
                  <a:lnTo>
                    <a:pt x="4477" y="8813"/>
                  </a:lnTo>
                  <a:cubicBezTo>
                    <a:pt x="4548" y="8878"/>
                    <a:pt x="4635" y="8911"/>
                    <a:pt x="4720" y="8911"/>
                  </a:cubicBezTo>
                  <a:cubicBezTo>
                    <a:pt x="4804" y="8911"/>
                    <a:pt x="4888" y="8878"/>
                    <a:pt x="4953" y="8813"/>
                  </a:cubicBezTo>
                  <a:lnTo>
                    <a:pt x="5156" y="8622"/>
                  </a:lnTo>
                  <a:lnTo>
                    <a:pt x="5310" y="10551"/>
                  </a:lnTo>
                  <a:cubicBezTo>
                    <a:pt x="5334" y="10682"/>
                    <a:pt x="5418" y="10801"/>
                    <a:pt x="5537" y="10849"/>
                  </a:cubicBezTo>
                  <a:cubicBezTo>
                    <a:pt x="5577" y="10863"/>
                    <a:pt x="5618" y="10870"/>
                    <a:pt x="5658" y="10870"/>
                  </a:cubicBezTo>
                  <a:cubicBezTo>
                    <a:pt x="5750" y="10870"/>
                    <a:pt x="5840" y="10835"/>
                    <a:pt x="5906" y="10777"/>
                  </a:cubicBezTo>
                  <a:cubicBezTo>
                    <a:pt x="6537" y="10146"/>
                    <a:pt x="7001" y="9420"/>
                    <a:pt x="7299" y="8598"/>
                  </a:cubicBezTo>
                  <a:cubicBezTo>
                    <a:pt x="7323" y="8515"/>
                    <a:pt x="7275" y="8420"/>
                    <a:pt x="7203" y="8396"/>
                  </a:cubicBezTo>
                  <a:cubicBezTo>
                    <a:pt x="7184" y="8388"/>
                    <a:pt x="7164" y="8384"/>
                    <a:pt x="7144" y="8384"/>
                  </a:cubicBezTo>
                  <a:cubicBezTo>
                    <a:pt x="7079" y="8384"/>
                    <a:pt x="7019" y="8425"/>
                    <a:pt x="7001" y="8479"/>
                  </a:cubicBezTo>
                  <a:cubicBezTo>
                    <a:pt x="6715" y="9253"/>
                    <a:pt x="6263" y="9956"/>
                    <a:pt x="5691" y="10539"/>
                  </a:cubicBezTo>
                  <a:cubicBezTo>
                    <a:pt x="5682" y="10544"/>
                    <a:pt x="5670" y="10547"/>
                    <a:pt x="5659" y="10547"/>
                  </a:cubicBezTo>
                  <a:cubicBezTo>
                    <a:pt x="5644" y="10547"/>
                    <a:pt x="5632" y="10541"/>
                    <a:pt x="5632" y="10527"/>
                  </a:cubicBezTo>
                  <a:lnTo>
                    <a:pt x="5429" y="8325"/>
                  </a:lnTo>
                  <a:lnTo>
                    <a:pt x="7382" y="6372"/>
                  </a:lnTo>
                  <a:lnTo>
                    <a:pt x="7382" y="6372"/>
                  </a:lnTo>
                  <a:cubicBezTo>
                    <a:pt x="7323" y="7158"/>
                    <a:pt x="7299" y="7372"/>
                    <a:pt x="7203" y="7765"/>
                  </a:cubicBezTo>
                  <a:cubicBezTo>
                    <a:pt x="7192" y="7860"/>
                    <a:pt x="7239" y="7944"/>
                    <a:pt x="7323" y="7967"/>
                  </a:cubicBezTo>
                  <a:cubicBezTo>
                    <a:pt x="7332" y="7969"/>
                    <a:pt x="7342" y="7969"/>
                    <a:pt x="7351" y="7969"/>
                  </a:cubicBezTo>
                  <a:cubicBezTo>
                    <a:pt x="7434" y="7969"/>
                    <a:pt x="7502" y="7923"/>
                    <a:pt x="7513" y="7848"/>
                  </a:cubicBezTo>
                  <a:cubicBezTo>
                    <a:pt x="7620" y="7348"/>
                    <a:pt x="7632" y="7134"/>
                    <a:pt x="7727" y="6027"/>
                  </a:cubicBezTo>
                  <a:lnTo>
                    <a:pt x="9954" y="3800"/>
                  </a:lnTo>
                  <a:cubicBezTo>
                    <a:pt x="9978" y="3776"/>
                    <a:pt x="9990" y="3753"/>
                    <a:pt x="10001" y="3717"/>
                  </a:cubicBezTo>
                  <a:lnTo>
                    <a:pt x="10454" y="2205"/>
                  </a:lnTo>
                  <a:lnTo>
                    <a:pt x="10990" y="383"/>
                  </a:lnTo>
                  <a:cubicBezTo>
                    <a:pt x="11042" y="196"/>
                    <a:pt x="10885" y="1"/>
                    <a:pt x="1068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14204;p58">
              <a:extLst>
                <a:ext uri="{FF2B5EF4-FFF2-40B4-BE49-F238E27FC236}">
                  <a16:creationId xmlns:a16="http://schemas.microsoft.com/office/drawing/2014/main" id="{6CA90F13-5D32-4C23-96FD-6EF4AFD1E796}"/>
                </a:ext>
              </a:extLst>
            </p:cNvPr>
            <p:cNvSpPr/>
            <p:nvPr/>
          </p:nvSpPr>
          <p:spPr>
            <a:xfrm>
              <a:off x="1951705" y="4367117"/>
              <a:ext cx="86062" cy="65437"/>
            </a:xfrm>
            <a:custGeom>
              <a:avLst/>
              <a:gdLst/>
              <a:ahLst/>
              <a:cxnLst/>
              <a:rect l="l" t="t" r="r" b="b"/>
              <a:pathLst>
                <a:path w="2704" h="2056" extrusionOk="0">
                  <a:moveTo>
                    <a:pt x="905" y="1"/>
                  </a:moveTo>
                  <a:cubicBezTo>
                    <a:pt x="881" y="1"/>
                    <a:pt x="857" y="7"/>
                    <a:pt x="834" y="20"/>
                  </a:cubicBezTo>
                  <a:cubicBezTo>
                    <a:pt x="167" y="330"/>
                    <a:pt x="0" y="1211"/>
                    <a:pt x="524" y="1746"/>
                  </a:cubicBezTo>
                  <a:cubicBezTo>
                    <a:pt x="739" y="1949"/>
                    <a:pt x="1000" y="2056"/>
                    <a:pt x="1274" y="2056"/>
                  </a:cubicBezTo>
                  <a:cubicBezTo>
                    <a:pt x="2227" y="2056"/>
                    <a:pt x="2703" y="913"/>
                    <a:pt x="2024" y="234"/>
                  </a:cubicBezTo>
                  <a:cubicBezTo>
                    <a:pt x="1941" y="151"/>
                    <a:pt x="1834" y="80"/>
                    <a:pt x="1715" y="20"/>
                  </a:cubicBezTo>
                  <a:cubicBezTo>
                    <a:pt x="1696" y="10"/>
                    <a:pt x="1674" y="6"/>
                    <a:pt x="1652" y="6"/>
                  </a:cubicBezTo>
                  <a:cubicBezTo>
                    <a:pt x="1592" y="6"/>
                    <a:pt x="1530" y="39"/>
                    <a:pt x="1512" y="91"/>
                  </a:cubicBezTo>
                  <a:cubicBezTo>
                    <a:pt x="1477" y="163"/>
                    <a:pt x="1512" y="270"/>
                    <a:pt x="1584" y="294"/>
                  </a:cubicBezTo>
                  <a:cubicBezTo>
                    <a:pt x="2060" y="508"/>
                    <a:pt x="2167" y="1127"/>
                    <a:pt x="1810" y="1508"/>
                  </a:cubicBezTo>
                  <a:cubicBezTo>
                    <a:pt x="1667" y="1645"/>
                    <a:pt x="1477" y="1714"/>
                    <a:pt x="1285" y="1714"/>
                  </a:cubicBezTo>
                  <a:cubicBezTo>
                    <a:pt x="1093" y="1714"/>
                    <a:pt x="899" y="1645"/>
                    <a:pt x="750" y="1508"/>
                  </a:cubicBezTo>
                  <a:cubicBezTo>
                    <a:pt x="381" y="1127"/>
                    <a:pt x="500" y="520"/>
                    <a:pt x="977" y="294"/>
                  </a:cubicBezTo>
                  <a:cubicBezTo>
                    <a:pt x="1048" y="270"/>
                    <a:pt x="1096" y="163"/>
                    <a:pt x="1048" y="91"/>
                  </a:cubicBezTo>
                  <a:cubicBezTo>
                    <a:pt x="1022" y="40"/>
                    <a:pt x="966" y="1"/>
                    <a:pt x="90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CuadroTexto 2">
            <a:extLst>
              <a:ext uri="{FF2B5EF4-FFF2-40B4-BE49-F238E27FC236}">
                <a16:creationId xmlns:a16="http://schemas.microsoft.com/office/drawing/2014/main" id="{09D37948-3AFD-49C6-8425-4DD9BC0C29AD}"/>
              </a:ext>
            </a:extLst>
          </p:cNvPr>
          <p:cNvSpPr txBox="1"/>
          <p:nvPr/>
        </p:nvSpPr>
        <p:spPr>
          <a:xfrm>
            <a:off x="5444768" y="997656"/>
            <a:ext cx="3413424" cy="2829108"/>
          </a:xfrm>
          <a:prstGeom prst="rect">
            <a:avLst/>
          </a:prstGeom>
          <a:noFill/>
        </p:spPr>
        <p:txBody>
          <a:bodyPr wrap="square" lIns="91440" tIns="45720" rIns="91440" bIns="45720" rtlCol="0" anchor="t">
            <a:spAutoFit/>
          </a:bodyPr>
          <a:lstStyle/>
          <a:p>
            <a:pPr>
              <a:lnSpc>
                <a:spcPct val="150000"/>
              </a:lnSpc>
            </a:pPr>
            <a:r>
              <a:rPr lang="es-ES" sz="1200" b="0" i="0">
                <a:solidFill>
                  <a:schemeClr val="bg1"/>
                </a:solidFill>
                <a:effectLst/>
                <a:latin typeface="Times New Roman"/>
                <a:ea typeface="Nanum Gothic Coding"/>
                <a:cs typeface="Times New Roman"/>
              </a:rPr>
              <a:t>Estos </a:t>
            </a:r>
            <a:r>
              <a:rPr lang="es-ES" sz="1200" b="1" i="0">
                <a:solidFill>
                  <a:schemeClr val="bg1"/>
                </a:solidFill>
                <a:effectLst/>
                <a:latin typeface="Times New Roman"/>
                <a:ea typeface="Nanum Gothic Coding"/>
                <a:cs typeface="Times New Roman"/>
              </a:rPr>
              <a:t>sensores</a:t>
            </a:r>
            <a:r>
              <a:rPr lang="es-ES" sz="1200" b="0" i="0">
                <a:solidFill>
                  <a:schemeClr val="bg1"/>
                </a:solidFill>
                <a:effectLst/>
                <a:latin typeface="Times New Roman"/>
                <a:ea typeface="Nanum Gothic Coding"/>
                <a:cs typeface="Times New Roman"/>
              </a:rPr>
              <a:t> emiten luz sobre los objetos que deben analizarse, calculan las coordenadas cromáticas a partir de la radiación reflejada y las comparan con los valores cromáticos de referencia guardados.</a:t>
            </a:r>
          </a:p>
          <a:p>
            <a:pPr>
              <a:lnSpc>
                <a:spcPct val="150000"/>
              </a:lnSpc>
            </a:pPr>
            <a:endParaRPr lang="es-ES" sz="1200">
              <a:solidFill>
                <a:schemeClr val="bg1"/>
              </a:solidFill>
              <a:latin typeface="Times New Roman" panose="02020603050405020304" pitchFamily="18" charset="0"/>
              <a:ea typeface="Nanum Gothic Coding" panose="020B0604020202020204" charset="-127"/>
              <a:cs typeface="Times New Roman" panose="02020603050405020304" pitchFamily="18" charset="0"/>
            </a:endParaRPr>
          </a:p>
          <a:p>
            <a:pPr marL="171450" indent="-171450">
              <a:lnSpc>
                <a:spcPct val="150000"/>
              </a:lnSpc>
              <a:buClr>
                <a:schemeClr val="bg1"/>
              </a:buClr>
              <a:buChar char="•"/>
            </a:pPr>
            <a:r>
              <a:rPr lang="es-ES" sz="1200">
                <a:solidFill>
                  <a:schemeClr val="bg1"/>
                </a:solidFill>
                <a:latin typeface="Times New Roman"/>
                <a:ea typeface="Nanum Gothic Coding"/>
                <a:cs typeface="Times New Roman"/>
              </a:rPr>
              <a:t>TCS3200</a:t>
            </a:r>
          </a:p>
          <a:p>
            <a:pPr marL="171450" indent="-171450">
              <a:lnSpc>
                <a:spcPct val="150000"/>
              </a:lnSpc>
              <a:buClr>
                <a:schemeClr val="bg1"/>
              </a:buClr>
              <a:buChar char="•"/>
            </a:pPr>
            <a:r>
              <a:rPr lang="es-ES" sz="1200">
                <a:solidFill>
                  <a:schemeClr val="bg1"/>
                </a:solidFill>
                <a:latin typeface="Times New Roman"/>
                <a:ea typeface="Nanum Gothic Coding"/>
                <a:cs typeface="Times New Roman"/>
              </a:rPr>
              <a:t>TCS34R5</a:t>
            </a:r>
          </a:p>
          <a:p>
            <a:pPr marL="171450" indent="-171450">
              <a:lnSpc>
                <a:spcPct val="150000"/>
              </a:lnSpc>
              <a:buClr>
                <a:schemeClr val="bg1"/>
              </a:buClr>
              <a:buChar char="•"/>
            </a:pPr>
            <a:r>
              <a:rPr lang="es-ES" sz="1200">
                <a:solidFill>
                  <a:schemeClr val="bg1"/>
                </a:solidFill>
                <a:latin typeface="Times New Roman"/>
                <a:ea typeface="Nanum Gothic Coding"/>
                <a:cs typeface="Times New Roman"/>
              </a:rPr>
              <a:t>TCS230</a:t>
            </a:r>
          </a:p>
          <a:p>
            <a:pPr marL="171450" indent="-171450">
              <a:lnSpc>
                <a:spcPct val="150000"/>
              </a:lnSpc>
              <a:buChar char="•"/>
            </a:pPr>
            <a:endParaRPr lang="es-ES" sz="1200">
              <a:solidFill>
                <a:schemeClr val="bg1"/>
              </a:solidFill>
              <a:latin typeface="Times New Roman" panose="02020603050405020304" pitchFamily="18" charset="0"/>
              <a:ea typeface="Nanum Gothic Coding" panose="020B0604020202020204" charset="-127"/>
              <a:cs typeface="Times New Roman" panose="02020603050405020304" pitchFamily="18" charset="0"/>
            </a:endParaRPr>
          </a:p>
        </p:txBody>
      </p:sp>
    </p:spTree>
    <p:extLst>
      <p:ext uri="{BB962C8B-B14F-4D97-AF65-F5344CB8AC3E}">
        <p14:creationId xmlns:p14="http://schemas.microsoft.com/office/powerpoint/2010/main" val="42836189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13" name="Google Shape;413;p25"/>
          <p:cNvSpPr txBox="1">
            <a:spLocks noGrp="1"/>
          </p:cNvSpPr>
          <p:nvPr>
            <p:ph type="title"/>
          </p:nvPr>
        </p:nvSpPr>
        <p:spPr>
          <a:xfrm>
            <a:off x="4526479" y="85732"/>
            <a:ext cx="4177800" cy="650100"/>
          </a:xfrm>
          <a:prstGeom prst="rect">
            <a:avLst/>
          </a:prstGeom>
        </p:spPr>
        <p:txBody>
          <a:bodyPr spcFirstLastPara="1" wrap="square" lIns="91425" tIns="91425" rIns="91425" bIns="91425" anchor="t" anchorCtr="0">
            <a:noAutofit/>
          </a:bodyPr>
          <a:lstStyle/>
          <a:p>
            <a:r>
              <a:rPr lang="es-MX"/>
              <a:t>Sensores de Distancia</a:t>
            </a:r>
            <a:endParaRPr lang="en"/>
          </a:p>
        </p:txBody>
      </p:sp>
      <p:sp>
        <p:nvSpPr>
          <p:cNvPr id="3" name="TextBox 2">
            <a:extLst>
              <a:ext uri="{FF2B5EF4-FFF2-40B4-BE49-F238E27FC236}">
                <a16:creationId xmlns:a16="http://schemas.microsoft.com/office/drawing/2014/main" id="{B6202602-F911-4E5F-B2E0-57494F01DABD}"/>
              </a:ext>
            </a:extLst>
          </p:cNvPr>
          <p:cNvSpPr txBox="1"/>
          <p:nvPr/>
        </p:nvSpPr>
        <p:spPr>
          <a:xfrm>
            <a:off x="3397190" y="2486025"/>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grpSp>
        <p:nvGrpSpPr>
          <p:cNvPr id="6" name="Grupo 5">
            <a:extLst>
              <a:ext uri="{FF2B5EF4-FFF2-40B4-BE49-F238E27FC236}">
                <a16:creationId xmlns:a16="http://schemas.microsoft.com/office/drawing/2014/main" id="{B40D986F-11FD-4830-9F57-64AD6BCD758C}"/>
              </a:ext>
            </a:extLst>
          </p:cNvPr>
          <p:cNvGrpSpPr/>
          <p:nvPr/>
        </p:nvGrpSpPr>
        <p:grpSpPr>
          <a:xfrm>
            <a:off x="4083365" y="695419"/>
            <a:ext cx="4656018" cy="3488248"/>
            <a:chOff x="4366187" y="713229"/>
            <a:chExt cx="4656018" cy="3488248"/>
          </a:xfrm>
        </p:grpSpPr>
        <p:pic>
          <p:nvPicPr>
            <p:cNvPr id="2" name="Imagen 1">
              <a:extLst>
                <a:ext uri="{FF2B5EF4-FFF2-40B4-BE49-F238E27FC236}">
                  <a16:creationId xmlns:a16="http://schemas.microsoft.com/office/drawing/2014/main" id="{0E18B2A8-53E7-4BC0-A246-90F025C2494E}"/>
                </a:ext>
              </a:extLst>
            </p:cNvPr>
            <p:cNvPicPr>
              <a:picLocks noChangeAspect="1"/>
            </p:cNvPicPr>
            <p:nvPr/>
          </p:nvPicPr>
          <p:blipFill>
            <a:blip r:embed="rId3"/>
            <a:stretch>
              <a:fillRect/>
            </a:stretch>
          </p:blipFill>
          <p:spPr>
            <a:xfrm>
              <a:off x="4366187" y="713229"/>
              <a:ext cx="4656018" cy="3488248"/>
            </a:xfrm>
            <a:prstGeom prst="rect">
              <a:avLst/>
            </a:prstGeom>
          </p:spPr>
        </p:pic>
        <p:pic>
          <p:nvPicPr>
            <p:cNvPr id="4" name="Picture 2" descr="Sensor Ultrasonido HC-SR04">
              <a:extLst>
                <a:ext uri="{FF2B5EF4-FFF2-40B4-BE49-F238E27FC236}">
                  <a16:creationId xmlns:a16="http://schemas.microsoft.com/office/drawing/2014/main" id="{D46A0CFD-777B-4081-858D-68CB3A1BED65}"/>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9607" b="89738" l="4148" r="90830">
                          <a14:foregroundMark x1="13100" y1="34279" x2="13100" y2="34279"/>
                          <a14:foregroundMark x1="31878" y1="28166" x2="31878" y2="28166"/>
                          <a14:foregroundMark x1="30786" y1="22707" x2="30786" y2="22707"/>
                          <a14:foregroundMark x1="46943" y1="33188" x2="46943" y2="33188"/>
                          <a14:foregroundMark x1="13974" y1="46725" x2="15066" y2="39520"/>
                          <a14:foregroundMark x1="8515" y1="51965" x2="8515" y2="51965"/>
                          <a14:foregroundMark x1="89520" y1="51092" x2="91048" y2="48690"/>
                          <a14:foregroundMark x1="78384" y1="40611" x2="75983" y2="37773"/>
                          <a14:foregroundMark x1="9825" y1="40611" x2="8734" y2="37555"/>
                          <a14:foregroundMark x1="7642" y1="32969" x2="7642" y2="36900"/>
                          <a14:foregroundMark x1="7860" y1="48908" x2="7424" y2="52402"/>
                          <a14:foregroundMark x1="30568" y1="22489" x2="23144" y2="18559"/>
                          <a14:foregroundMark x1="27729" y1="19651" x2="31441" y2="22926"/>
                          <a14:foregroundMark x1="27074" y1="19432" x2="20742" y2="17904"/>
                          <a14:foregroundMark x1="18341" y1="20524" x2="16376" y2="18122"/>
                          <a14:foregroundMark x1="16157" y1="21179" x2="11572" y2="19869"/>
                          <a14:foregroundMark x1="12445" y1="23144" x2="10044" y2="22707"/>
                          <a14:foregroundMark x1="10262" y1="25109" x2="7642" y2="26419"/>
                          <a14:foregroundMark x1="7860" y1="29258" x2="6769" y2="30568"/>
                          <a14:foregroundMark x1="8297" y1="34061" x2="5677" y2="34716"/>
                          <a14:foregroundMark x1="8079" y1="38210" x2="5022" y2="37336"/>
                          <a14:foregroundMark x1="8079" y1="33843" x2="6550" y2="32096"/>
                          <a14:foregroundMark x1="8297" y1="30131" x2="7860" y2="27293"/>
                          <a14:foregroundMark x1="9825" y1="25109" x2="9825" y2="23362"/>
                          <a14:foregroundMark x1="10480" y1="23362" x2="7205" y2="33843"/>
                          <a14:foregroundMark x1="6987" y1="33843" x2="6987" y2="29039"/>
                          <a14:foregroundMark x1="7642" y1="27729" x2="7642" y2="27729"/>
                          <a14:foregroundMark x1="7642" y1="27729" x2="6550" y2="34498"/>
                          <a14:foregroundMark x1="5677" y1="35808" x2="7205" y2="27511"/>
                          <a14:foregroundMark x1="7205" y1="27511" x2="7205" y2="27511"/>
                          <a14:foregroundMark x1="12882" y1="21616" x2="20087" y2="17249"/>
                          <a14:foregroundMark x1="21179" y1="17249" x2="34716" y2="25764"/>
                          <a14:foregroundMark x1="32969" y1="25983" x2="31878" y2="22271"/>
                          <a14:foregroundMark x1="32314" y1="22926" x2="35590" y2="25764"/>
                          <a14:foregroundMark x1="5677" y1="51747" x2="4148" y2="52183"/>
                        </a14:backgroundRemoval>
                      </a14:imgEffect>
                    </a14:imgLayer>
                  </a14:imgProps>
                </a:ext>
                <a:ext uri="{28A0092B-C50C-407E-A947-70E740481C1C}">
                  <a14:useLocalDpi xmlns:a14="http://schemas.microsoft.com/office/drawing/2010/main" val="0"/>
                </a:ext>
              </a:extLst>
            </a:blip>
            <a:srcRect/>
            <a:stretch>
              <a:fillRect/>
            </a:stretch>
          </p:blipFill>
          <p:spPr bwMode="auto">
            <a:xfrm>
              <a:off x="5720354" y="894379"/>
              <a:ext cx="1049443" cy="1049443"/>
            </a:xfrm>
            <a:prstGeom prst="rect">
              <a:avLst/>
            </a:prstGeom>
            <a:noFill/>
            <a:extLst>
              <a:ext uri="{909E8E84-426E-40DD-AFC4-6F175D3DCCD1}">
                <a14:hiddenFill xmlns:a14="http://schemas.microsoft.com/office/drawing/2010/main">
                  <a:solidFill>
                    <a:srgbClr val="FFFFFF"/>
                  </a:solidFill>
                </a14:hiddenFill>
              </a:ext>
            </a:extLst>
          </p:spPr>
        </p:pic>
        <p:pic>
          <p:nvPicPr>
            <p:cNvPr id="10242" name="Picture 2" descr="Sensor Analógico Sharp GP2Y0E02A – 4~50cm | SANDOROBOTICS">
              <a:extLst>
                <a:ext uri="{FF2B5EF4-FFF2-40B4-BE49-F238E27FC236}">
                  <a16:creationId xmlns:a16="http://schemas.microsoft.com/office/drawing/2014/main" id="{06945551-EB4B-4AA2-8BDB-1D7E2A143F05}"/>
                </a:ext>
              </a:extLst>
            </p:cNvPr>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769797" y="2859578"/>
              <a:ext cx="1240251" cy="1251062"/>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descr="Distância esperta do módulo Sensor da distância de medição do módulo Sensor  do infravermelho do carro - R$22,10|Fazer compras Portugal">
              <a:extLst>
                <a:ext uri="{FF2B5EF4-FFF2-40B4-BE49-F238E27FC236}">
                  <a16:creationId xmlns:a16="http://schemas.microsoft.com/office/drawing/2014/main" id="{874A189F-B20A-4FA3-8427-DF6FA4BFF99F}"/>
                </a:ext>
              </a:extLst>
            </p:cNvPr>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126013" y="1752093"/>
              <a:ext cx="1467863" cy="1467863"/>
            </a:xfrm>
            <a:prstGeom prst="rect">
              <a:avLst/>
            </a:prstGeom>
            <a:noFill/>
            <a:extLst>
              <a:ext uri="{909E8E84-426E-40DD-AFC4-6F175D3DCCD1}">
                <a14:hiddenFill xmlns:a14="http://schemas.microsoft.com/office/drawing/2010/main">
                  <a:solidFill>
                    <a:srgbClr val="FFFFFF"/>
                  </a:solidFill>
                </a14:hiddenFill>
              </a:ext>
            </a:extLst>
          </p:spPr>
        </p:pic>
        <p:pic>
          <p:nvPicPr>
            <p:cNvPr id="10246" name="Picture 6" descr="Sensor de distancia ToF VL53L0X - Naylamp Mechatronics - Perú">
              <a:extLst>
                <a:ext uri="{FF2B5EF4-FFF2-40B4-BE49-F238E27FC236}">
                  <a16:creationId xmlns:a16="http://schemas.microsoft.com/office/drawing/2014/main" id="{C755B056-6C2B-4860-B68F-E8E58C6998B2}"/>
                </a:ext>
              </a:extLst>
            </p:cNvPr>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842374" y="1752093"/>
              <a:ext cx="1467863" cy="1467863"/>
            </a:xfrm>
            <a:prstGeom prst="rect">
              <a:avLst/>
            </a:prstGeom>
            <a:noFill/>
            <a:extLst>
              <a:ext uri="{909E8E84-426E-40DD-AFC4-6F175D3DCCD1}">
                <a14:hiddenFill xmlns:a14="http://schemas.microsoft.com/office/drawing/2010/main">
                  <a:solidFill>
                    <a:srgbClr val="FFFFFF"/>
                  </a:solidFill>
                </a14:hiddenFill>
              </a:ext>
            </a:extLst>
          </p:spPr>
        </p:pic>
      </p:grpSp>
      <p:sp>
        <p:nvSpPr>
          <p:cNvPr id="5" name="CuadroTexto 4">
            <a:extLst>
              <a:ext uri="{FF2B5EF4-FFF2-40B4-BE49-F238E27FC236}">
                <a16:creationId xmlns:a16="http://schemas.microsoft.com/office/drawing/2014/main" id="{78AEA776-D422-4BB6-87A0-3326D5579E70}"/>
              </a:ext>
            </a:extLst>
          </p:cNvPr>
          <p:cNvSpPr txBox="1"/>
          <p:nvPr/>
        </p:nvSpPr>
        <p:spPr>
          <a:xfrm>
            <a:off x="295158" y="966264"/>
            <a:ext cx="3727567" cy="1998111"/>
          </a:xfrm>
          <a:prstGeom prst="rect">
            <a:avLst/>
          </a:prstGeom>
          <a:noFill/>
        </p:spPr>
        <p:txBody>
          <a:bodyPr wrap="square" lIns="91440" tIns="45720" rIns="91440" bIns="45720" rtlCol="0" anchor="t">
            <a:spAutoFit/>
          </a:bodyPr>
          <a:lstStyle/>
          <a:p>
            <a:pPr algn="just">
              <a:lnSpc>
                <a:spcPct val="150000"/>
              </a:lnSpc>
            </a:pPr>
            <a:r>
              <a:rPr lang="es-ES" sz="1200" b="0" i="0">
                <a:solidFill>
                  <a:schemeClr val="tx1"/>
                </a:solidFill>
                <a:effectLst/>
                <a:latin typeface="Times New Roman"/>
                <a:ea typeface="Nanum Gothic Coding"/>
                <a:cs typeface="Times New Roman"/>
              </a:rPr>
              <a:t>Realizan medidas de posición lineal, medida de </a:t>
            </a:r>
            <a:r>
              <a:rPr lang="es-ES" sz="1200" b="1" i="0">
                <a:solidFill>
                  <a:schemeClr val="tx1"/>
                </a:solidFill>
                <a:effectLst/>
                <a:latin typeface="Times New Roman"/>
                <a:ea typeface="Nanum Gothic Coding"/>
                <a:cs typeface="Times New Roman"/>
              </a:rPr>
              <a:t>distancia</a:t>
            </a:r>
            <a:r>
              <a:rPr lang="es-ES" sz="1200" b="0" i="0">
                <a:solidFill>
                  <a:schemeClr val="tx1"/>
                </a:solidFill>
                <a:effectLst/>
                <a:latin typeface="Times New Roman"/>
                <a:ea typeface="Nanum Gothic Coding"/>
                <a:cs typeface="Times New Roman"/>
              </a:rPr>
              <a:t> lineal o medida de desplazamiento lineal.</a:t>
            </a:r>
          </a:p>
          <a:p>
            <a:pPr algn="just">
              <a:lnSpc>
                <a:spcPct val="150000"/>
              </a:lnSpc>
            </a:pPr>
            <a:endParaRPr lang="es-ES" sz="1200">
              <a:solidFill>
                <a:schemeClr val="tx1"/>
              </a:solidFill>
              <a:latin typeface="Times New Roman" panose="02020603050405020304" pitchFamily="18" charset="0"/>
              <a:ea typeface="Nanum Gothic Coding" panose="020B0604020202020204" charset="-127"/>
              <a:cs typeface="Times New Roman" panose="02020603050405020304" pitchFamily="18" charset="0"/>
            </a:endParaRPr>
          </a:p>
          <a:p>
            <a:pPr marL="171450" indent="-171450" algn="just">
              <a:lnSpc>
                <a:spcPct val="150000"/>
              </a:lnSpc>
              <a:buClr>
                <a:schemeClr val="tx1"/>
              </a:buClr>
              <a:buChar char="•"/>
            </a:pPr>
            <a:r>
              <a:rPr lang="es-ES" sz="1200">
                <a:solidFill>
                  <a:schemeClr val="tx1"/>
                </a:solidFill>
                <a:latin typeface="Times New Roman"/>
                <a:ea typeface="Nanum Gothic Coding"/>
                <a:cs typeface="Times New Roman"/>
              </a:rPr>
              <a:t>HCSR04</a:t>
            </a:r>
          </a:p>
          <a:p>
            <a:pPr marL="171450" indent="-171450" algn="just">
              <a:lnSpc>
                <a:spcPct val="150000"/>
              </a:lnSpc>
              <a:buClr>
                <a:schemeClr val="tx1"/>
              </a:buClr>
              <a:buChar char="•"/>
            </a:pPr>
            <a:r>
              <a:rPr lang="es-ES" sz="1200">
                <a:solidFill>
                  <a:schemeClr val="tx1"/>
                </a:solidFill>
                <a:latin typeface="Times New Roman"/>
                <a:ea typeface="Nanum Gothic Coding"/>
                <a:cs typeface="Times New Roman"/>
              </a:rPr>
              <a:t>VL53L0X</a:t>
            </a:r>
          </a:p>
          <a:p>
            <a:pPr marL="171450" indent="-171450" algn="just">
              <a:lnSpc>
                <a:spcPct val="150000"/>
              </a:lnSpc>
              <a:buClr>
                <a:schemeClr val="tx1"/>
              </a:buClr>
              <a:buChar char="•"/>
            </a:pPr>
            <a:r>
              <a:rPr lang="es-ES" sz="1200">
                <a:solidFill>
                  <a:schemeClr val="tx1"/>
                </a:solidFill>
                <a:latin typeface="Times New Roman"/>
                <a:ea typeface="Nanum Gothic Coding"/>
                <a:cs typeface="Times New Roman"/>
              </a:rPr>
              <a:t>FC51</a:t>
            </a:r>
          </a:p>
          <a:p>
            <a:pPr marL="171450" indent="-171450" algn="just">
              <a:lnSpc>
                <a:spcPct val="150000"/>
              </a:lnSpc>
              <a:buClr>
                <a:schemeClr val="tx1"/>
              </a:buClr>
              <a:buChar char="•"/>
            </a:pPr>
            <a:r>
              <a:rPr lang="es-ES" sz="1200">
                <a:solidFill>
                  <a:schemeClr val="tx1"/>
                </a:solidFill>
                <a:latin typeface="Times New Roman"/>
                <a:ea typeface="Nanum Gothic Coding"/>
                <a:cs typeface="Times New Roman"/>
              </a:rPr>
              <a:t>FOTOELECTRICO</a:t>
            </a:r>
            <a:endParaRPr lang="es-ES" sz="1200">
              <a:solidFill>
                <a:schemeClr val="tx1"/>
              </a:solidFill>
              <a:latin typeface="Times New Roman" panose="02020603050405020304" pitchFamily="18" charset="0"/>
              <a:ea typeface="Nanum Gothic Coding" panose="020B0604020202020204" charset="-127"/>
              <a:cs typeface="Times New Roman" panose="02020603050405020304" pitchFamily="18" charset="0"/>
            </a:endParaRPr>
          </a:p>
        </p:txBody>
      </p:sp>
      <p:grpSp>
        <p:nvGrpSpPr>
          <p:cNvPr id="10" name="Google Shape;1715;p34">
            <a:extLst>
              <a:ext uri="{FF2B5EF4-FFF2-40B4-BE49-F238E27FC236}">
                <a16:creationId xmlns:a16="http://schemas.microsoft.com/office/drawing/2014/main" id="{2732BA97-E9AE-4BCF-998A-EAAC61F49D00}"/>
              </a:ext>
            </a:extLst>
          </p:cNvPr>
          <p:cNvGrpSpPr/>
          <p:nvPr/>
        </p:nvGrpSpPr>
        <p:grpSpPr>
          <a:xfrm>
            <a:off x="7764626" y="4817396"/>
            <a:ext cx="430260" cy="511750"/>
            <a:chOff x="1150025" y="4484700"/>
            <a:chExt cx="924250" cy="980500"/>
          </a:xfrm>
        </p:grpSpPr>
        <p:sp>
          <p:nvSpPr>
            <p:cNvPr id="11" name="Google Shape;1716;p34">
              <a:extLst>
                <a:ext uri="{FF2B5EF4-FFF2-40B4-BE49-F238E27FC236}">
                  <a16:creationId xmlns:a16="http://schemas.microsoft.com/office/drawing/2014/main" id="{8505D4CC-D587-4FD8-B908-4C505AB6BADB}"/>
                </a:ext>
              </a:extLst>
            </p:cNvPr>
            <p:cNvSpPr/>
            <p:nvPr/>
          </p:nvSpPr>
          <p:spPr>
            <a:xfrm>
              <a:off x="1150025" y="4484700"/>
              <a:ext cx="687425" cy="885775"/>
            </a:xfrm>
            <a:custGeom>
              <a:avLst/>
              <a:gdLst/>
              <a:ahLst/>
              <a:cxnLst/>
              <a:rect l="l" t="t" r="r" b="b"/>
              <a:pathLst>
                <a:path w="27497" h="35431" extrusionOk="0">
                  <a:moveTo>
                    <a:pt x="3414" y="0"/>
                  </a:moveTo>
                  <a:cubicBezTo>
                    <a:pt x="2067" y="0"/>
                    <a:pt x="694" y="853"/>
                    <a:pt x="361" y="2170"/>
                  </a:cubicBezTo>
                  <a:cubicBezTo>
                    <a:pt x="0" y="3533"/>
                    <a:pt x="802" y="4922"/>
                    <a:pt x="1670" y="6045"/>
                  </a:cubicBezTo>
                  <a:cubicBezTo>
                    <a:pt x="2966" y="7688"/>
                    <a:pt x="4489" y="9144"/>
                    <a:pt x="6200" y="10360"/>
                  </a:cubicBezTo>
                  <a:cubicBezTo>
                    <a:pt x="6507" y="10574"/>
                    <a:pt x="6841" y="10814"/>
                    <a:pt x="6961" y="11162"/>
                  </a:cubicBezTo>
                  <a:cubicBezTo>
                    <a:pt x="7175" y="11816"/>
                    <a:pt x="6560" y="12458"/>
                    <a:pt x="5919" y="12672"/>
                  </a:cubicBezTo>
                  <a:cubicBezTo>
                    <a:pt x="5184" y="12912"/>
                    <a:pt x="4396" y="12832"/>
                    <a:pt x="3648" y="12925"/>
                  </a:cubicBezTo>
                  <a:cubicBezTo>
                    <a:pt x="2886" y="13019"/>
                    <a:pt x="2058" y="13353"/>
                    <a:pt x="1777" y="14074"/>
                  </a:cubicBezTo>
                  <a:cubicBezTo>
                    <a:pt x="1376" y="15077"/>
                    <a:pt x="2205" y="16105"/>
                    <a:pt x="3020" y="16787"/>
                  </a:cubicBezTo>
                  <a:cubicBezTo>
                    <a:pt x="4663" y="18163"/>
                    <a:pt x="6534" y="19232"/>
                    <a:pt x="8538" y="19967"/>
                  </a:cubicBezTo>
                  <a:cubicBezTo>
                    <a:pt x="9259" y="20220"/>
                    <a:pt x="10007" y="20461"/>
                    <a:pt x="10582" y="20969"/>
                  </a:cubicBezTo>
                  <a:cubicBezTo>
                    <a:pt x="11156" y="21463"/>
                    <a:pt x="11517" y="22345"/>
                    <a:pt x="11156" y="23026"/>
                  </a:cubicBezTo>
                  <a:cubicBezTo>
                    <a:pt x="10872" y="23584"/>
                    <a:pt x="10220" y="23838"/>
                    <a:pt x="9575" y="23838"/>
                  </a:cubicBezTo>
                  <a:cubicBezTo>
                    <a:pt x="9432" y="23838"/>
                    <a:pt x="9290" y="23825"/>
                    <a:pt x="9152" y="23801"/>
                  </a:cubicBezTo>
                  <a:cubicBezTo>
                    <a:pt x="8404" y="23654"/>
                    <a:pt x="7736" y="23253"/>
                    <a:pt x="7028" y="22986"/>
                  </a:cubicBezTo>
                  <a:cubicBezTo>
                    <a:pt x="6533" y="22798"/>
                    <a:pt x="5983" y="22692"/>
                    <a:pt x="5444" y="22692"/>
                  </a:cubicBezTo>
                  <a:cubicBezTo>
                    <a:pt x="4526" y="22692"/>
                    <a:pt x="3638" y="22997"/>
                    <a:pt x="3100" y="23721"/>
                  </a:cubicBezTo>
                  <a:cubicBezTo>
                    <a:pt x="2539" y="24482"/>
                    <a:pt x="2485" y="25538"/>
                    <a:pt x="2766" y="26447"/>
                  </a:cubicBezTo>
                  <a:cubicBezTo>
                    <a:pt x="3047" y="27355"/>
                    <a:pt x="3621" y="28130"/>
                    <a:pt x="4236" y="28851"/>
                  </a:cubicBezTo>
                  <a:cubicBezTo>
                    <a:pt x="6387" y="31377"/>
                    <a:pt x="9126" y="33394"/>
                    <a:pt x="12239" y="34476"/>
                  </a:cubicBezTo>
                  <a:cubicBezTo>
                    <a:pt x="13974" y="35075"/>
                    <a:pt x="15639" y="35430"/>
                    <a:pt x="17309" y="35430"/>
                  </a:cubicBezTo>
                  <a:cubicBezTo>
                    <a:pt x="18622" y="35430"/>
                    <a:pt x="19939" y="35211"/>
                    <a:pt x="21297" y="34717"/>
                  </a:cubicBezTo>
                  <a:lnTo>
                    <a:pt x="21311" y="34730"/>
                  </a:lnTo>
                  <a:cubicBezTo>
                    <a:pt x="26348" y="31216"/>
                    <a:pt x="27497" y="24683"/>
                    <a:pt x="27296" y="18818"/>
                  </a:cubicBezTo>
                  <a:cubicBezTo>
                    <a:pt x="27256" y="17842"/>
                    <a:pt x="27363" y="16813"/>
                    <a:pt x="26895" y="15945"/>
                  </a:cubicBezTo>
                  <a:cubicBezTo>
                    <a:pt x="26534" y="15274"/>
                    <a:pt x="25807" y="14779"/>
                    <a:pt x="25088" y="14779"/>
                  </a:cubicBezTo>
                  <a:cubicBezTo>
                    <a:pt x="24876" y="14779"/>
                    <a:pt x="24665" y="14822"/>
                    <a:pt x="24464" y="14916"/>
                  </a:cubicBezTo>
                  <a:cubicBezTo>
                    <a:pt x="23742" y="15250"/>
                    <a:pt x="23422" y="16105"/>
                    <a:pt x="23021" y="16800"/>
                  </a:cubicBezTo>
                  <a:cubicBezTo>
                    <a:pt x="22473" y="17735"/>
                    <a:pt x="21685" y="18497"/>
                    <a:pt x="20723" y="18991"/>
                  </a:cubicBezTo>
                  <a:cubicBezTo>
                    <a:pt x="20323" y="19195"/>
                    <a:pt x="19870" y="19351"/>
                    <a:pt x="19434" y="19351"/>
                  </a:cubicBezTo>
                  <a:cubicBezTo>
                    <a:pt x="19185" y="19351"/>
                    <a:pt x="18942" y="19300"/>
                    <a:pt x="18719" y="19178"/>
                  </a:cubicBezTo>
                  <a:cubicBezTo>
                    <a:pt x="17877" y="18711"/>
                    <a:pt x="17770" y="17535"/>
                    <a:pt x="17783" y="16573"/>
                  </a:cubicBezTo>
                  <a:cubicBezTo>
                    <a:pt x="17797" y="14756"/>
                    <a:pt x="17797" y="12939"/>
                    <a:pt x="17810" y="11122"/>
                  </a:cubicBezTo>
                  <a:cubicBezTo>
                    <a:pt x="17810" y="10146"/>
                    <a:pt x="17824" y="9158"/>
                    <a:pt x="17516" y="8236"/>
                  </a:cubicBezTo>
                  <a:cubicBezTo>
                    <a:pt x="17209" y="7301"/>
                    <a:pt x="16541" y="6445"/>
                    <a:pt x="15619" y="6192"/>
                  </a:cubicBezTo>
                  <a:cubicBezTo>
                    <a:pt x="15459" y="6145"/>
                    <a:pt x="15292" y="6123"/>
                    <a:pt x="15124" y="6123"/>
                  </a:cubicBezTo>
                  <a:cubicBezTo>
                    <a:pt x="14327" y="6123"/>
                    <a:pt x="13513" y="6626"/>
                    <a:pt x="13348" y="7421"/>
                  </a:cubicBezTo>
                  <a:cubicBezTo>
                    <a:pt x="13267" y="7808"/>
                    <a:pt x="13348" y="8222"/>
                    <a:pt x="13321" y="8637"/>
                  </a:cubicBezTo>
                  <a:cubicBezTo>
                    <a:pt x="13294" y="9037"/>
                    <a:pt x="13107" y="9478"/>
                    <a:pt x="12720" y="9599"/>
                  </a:cubicBezTo>
                  <a:cubicBezTo>
                    <a:pt x="12664" y="9615"/>
                    <a:pt x="12608" y="9622"/>
                    <a:pt x="12551" y="9622"/>
                  </a:cubicBezTo>
                  <a:cubicBezTo>
                    <a:pt x="12228" y="9622"/>
                    <a:pt x="11901" y="9383"/>
                    <a:pt x="11651" y="9144"/>
                  </a:cubicBezTo>
                  <a:cubicBezTo>
                    <a:pt x="10649" y="8169"/>
                    <a:pt x="9967" y="6900"/>
                    <a:pt x="9326" y="5644"/>
                  </a:cubicBezTo>
                  <a:cubicBezTo>
                    <a:pt x="8698" y="4388"/>
                    <a:pt x="8070" y="3092"/>
                    <a:pt x="7162" y="2010"/>
                  </a:cubicBezTo>
                  <a:cubicBezTo>
                    <a:pt x="6240" y="941"/>
                    <a:pt x="4984" y="99"/>
                    <a:pt x="3594" y="6"/>
                  </a:cubicBezTo>
                  <a:cubicBezTo>
                    <a:pt x="3534" y="2"/>
                    <a:pt x="3474" y="0"/>
                    <a:pt x="341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717;p34">
              <a:extLst>
                <a:ext uri="{FF2B5EF4-FFF2-40B4-BE49-F238E27FC236}">
                  <a16:creationId xmlns:a16="http://schemas.microsoft.com/office/drawing/2014/main" id="{7C551B60-9EF9-4C7E-A0D3-2A770BEBE92F}"/>
                </a:ext>
              </a:extLst>
            </p:cNvPr>
            <p:cNvSpPr/>
            <p:nvPr/>
          </p:nvSpPr>
          <p:spPr>
            <a:xfrm>
              <a:off x="1194100" y="4505200"/>
              <a:ext cx="490700" cy="956650"/>
            </a:xfrm>
            <a:custGeom>
              <a:avLst/>
              <a:gdLst/>
              <a:ahLst/>
              <a:cxnLst/>
              <a:rect l="l" t="t" r="r" b="b"/>
              <a:pathLst>
                <a:path w="19628" h="38266" extrusionOk="0">
                  <a:moveTo>
                    <a:pt x="1" y="1"/>
                  </a:moveTo>
                  <a:lnTo>
                    <a:pt x="1" y="1"/>
                  </a:lnTo>
                  <a:cubicBezTo>
                    <a:pt x="28" y="41"/>
                    <a:pt x="68" y="67"/>
                    <a:pt x="94" y="94"/>
                  </a:cubicBezTo>
                  <a:lnTo>
                    <a:pt x="388" y="348"/>
                  </a:lnTo>
                  <a:cubicBezTo>
                    <a:pt x="642" y="575"/>
                    <a:pt x="1016" y="909"/>
                    <a:pt x="1484" y="1350"/>
                  </a:cubicBezTo>
                  <a:cubicBezTo>
                    <a:pt x="2820" y="2593"/>
                    <a:pt x="4076" y="3929"/>
                    <a:pt x="5212" y="5358"/>
                  </a:cubicBezTo>
                  <a:cubicBezTo>
                    <a:pt x="5933" y="6267"/>
                    <a:pt x="6681" y="7282"/>
                    <a:pt x="7470" y="8404"/>
                  </a:cubicBezTo>
                  <a:cubicBezTo>
                    <a:pt x="8271" y="9513"/>
                    <a:pt x="9100" y="10716"/>
                    <a:pt x="9928" y="12012"/>
                  </a:cubicBezTo>
                  <a:cubicBezTo>
                    <a:pt x="10810" y="13348"/>
                    <a:pt x="11611" y="14737"/>
                    <a:pt x="12333" y="16167"/>
                  </a:cubicBezTo>
                  <a:cubicBezTo>
                    <a:pt x="12707" y="16915"/>
                    <a:pt x="13041" y="17690"/>
                    <a:pt x="13388" y="18492"/>
                  </a:cubicBezTo>
                  <a:cubicBezTo>
                    <a:pt x="13722" y="19280"/>
                    <a:pt x="14070" y="20082"/>
                    <a:pt x="14417" y="20897"/>
                  </a:cubicBezTo>
                  <a:cubicBezTo>
                    <a:pt x="15793" y="24170"/>
                    <a:pt x="17022" y="27323"/>
                    <a:pt x="17891" y="30276"/>
                  </a:cubicBezTo>
                  <a:cubicBezTo>
                    <a:pt x="18679" y="32881"/>
                    <a:pt x="19214" y="35554"/>
                    <a:pt x="19508" y="38266"/>
                  </a:cubicBezTo>
                  <a:lnTo>
                    <a:pt x="19628" y="38252"/>
                  </a:lnTo>
                  <a:cubicBezTo>
                    <a:pt x="19361" y="35527"/>
                    <a:pt x="18826" y="32841"/>
                    <a:pt x="18038" y="30223"/>
                  </a:cubicBezTo>
                  <a:cubicBezTo>
                    <a:pt x="17169" y="27257"/>
                    <a:pt x="15954" y="24090"/>
                    <a:pt x="14577" y="20830"/>
                  </a:cubicBezTo>
                  <a:cubicBezTo>
                    <a:pt x="14230" y="20002"/>
                    <a:pt x="13883" y="19200"/>
                    <a:pt x="13535" y="18412"/>
                  </a:cubicBezTo>
                  <a:cubicBezTo>
                    <a:pt x="13201" y="17623"/>
                    <a:pt x="12867" y="16835"/>
                    <a:pt x="12480" y="16087"/>
                  </a:cubicBezTo>
                  <a:cubicBezTo>
                    <a:pt x="11758" y="14644"/>
                    <a:pt x="10943" y="13254"/>
                    <a:pt x="10062" y="11905"/>
                  </a:cubicBezTo>
                  <a:cubicBezTo>
                    <a:pt x="9220" y="10622"/>
                    <a:pt x="8391" y="9420"/>
                    <a:pt x="7590" y="8311"/>
                  </a:cubicBezTo>
                  <a:cubicBezTo>
                    <a:pt x="6802" y="7202"/>
                    <a:pt x="6040" y="6187"/>
                    <a:pt x="5305" y="5278"/>
                  </a:cubicBezTo>
                  <a:cubicBezTo>
                    <a:pt x="4156" y="3862"/>
                    <a:pt x="2900" y="2526"/>
                    <a:pt x="1537" y="1297"/>
                  </a:cubicBezTo>
                  <a:cubicBezTo>
                    <a:pt x="1056" y="869"/>
                    <a:pt x="669" y="535"/>
                    <a:pt x="402" y="321"/>
                  </a:cubicBezTo>
                  <a:lnTo>
                    <a:pt x="108" y="81"/>
                  </a:lnTo>
                  <a:cubicBezTo>
                    <a:pt x="68" y="54"/>
                    <a:pt x="41" y="27"/>
                    <a:pt x="1"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718;p34">
              <a:extLst>
                <a:ext uri="{FF2B5EF4-FFF2-40B4-BE49-F238E27FC236}">
                  <a16:creationId xmlns:a16="http://schemas.microsoft.com/office/drawing/2014/main" id="{11C68A6B-9B55-404B-9C45-751607678CED}"/>
                </a:ext>
              </a:extLst>
            </p:cNvPr>
            <p:cNvSpPr/>
            <p:nvPr/>
          </p:nvSpPr>
          <p:spPr>
            <a:xfrm>
              <a:off x="1504750" y="4639475"/>
              <a:ext cx="35750" cy="267900"/>
            </a:xfrm>
            <a:custGeom>
              <a:avLst/>
              <a:gdLst/>
              <a:ahLst/>
              <a:cxnLst/>
              <a:rect l="l" t="t" r="r" b="b"/>
              <a:pathLst>
                <a:path w="1430" h="10716" extrusionOk="0">
                  <a:moveTo>
                    <a:pt x="1430" y="1"/>
                  </a:moveTo>
                  <a:lnTo>
                    <a:pt x="1430" y="1"/>
                  </a:lnTo>
                  <a:cubicBezTo>
                    <a:pt x="1377" y="134"/>
                    <a:pt x="1336" y="268"/>
                    <a:pt x="1310" y="401"/>
                  </a:cubicBezTo>
                  <a:cubicBezTo>
                    <a:pt x="1243" y="669"/>
                    <a:pt x="1149" y="1056"/>
                    <a:pt x="1069" y="1537"/>
                  </a:cubicBezTo>
                  <a:cubicBezTo>
                    <a:pt x="882" y="2499"/>
                    <a:pt x="695" y="3849"/>
                    <a:pt x="548" y="5332"/>
                  </a:cubicBezTo>
                  <a:cubicBezTo>
                    <a:pt x="388" y="6815"/>
                    <a:pt x="254" y="8124"/>
                    <a:pt x="161" y="9139"/>
                  </a:cubicBezTo>
                  <a:cubicBezTo>
                    <a:pt x="107" y="9594"/>
                    <a:pt x="67" y="9981"/>
                    <a:pt x="40" y="10288"/>
                  </a:cubicBezTo>
                  <a:cubicBezTo>
                    <a:pt x="14" y="10422"/>
                    <a:pt x="0" y="10569"/>
                    <a:pt x="14" y="10716"/>
                  </a:cubicBezTo>
                  <a:cubicBezTo>
                    <a:pt x="54" y="10582"/>
                    <a:pt x="81" y="10435"/>
                    <a:pt x="107" y="10302"/>
                  </a:cubicBezTo>
                  <a:cubicBezTo>
                    <a:pt x="161" y="10035"/>
                    <a:pt x="214" y="9634"/>
                    <a:pt x="281" y="9153"/>
                  </a:cubicBezTo>
                  <a:cubicBezTo>
                    <a:pt x="415" y="8177"/>
                    <a:pt x="562" y="6841"/>
                    <a:pt x="722" y="5358"/>
                  </a:cubicBezTo>
                  <a:cubicBezTo>
                    <a:pt x="869" y="3875"/>
                    <a:pt x="1043" y="2526"/>
                    <a:pt x="1189" y="1564"/>
                  </a:cubicBezTo>
                  <a:cubicBezTo>
                    <a:pt x="1270" y="1083"/>
                    <a:pt x="1323" y="695"/>
                    <a:pt x="1377" y="415"/>
                  </a:cubicBezTo>
                  <a:cubicBezTo>
                    <a:pt x="1403" y="281"/>
                    <a:pt x="1430" y="134"/>
                    <a:pt x="1430"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719;p34">
              <a:extLst>
                <a:ext uri="{FF2B5EF4-FFF2-40B4-BE49-F238E27FC236}">
                  <a16:creationId xmlns:a16="http://schemas.microsoft.com/office/drawing/2014/main" id="{4FAB3CE3-E253-49FC-9D56-5D4A33A01C9B}"/>
                </a:ext>
              </a:extLst>
            </p:cNvPr>
            <p:cNvSpPr/>
            <p:nvPr/>
          </p:nvSpPr>
          <p:spPr>
            <a:xfrm>
              <a:off x="1191775" y="4848100"/>
              <a:ext cx="313000" cy="58950"/>
            </a:xfrm>
            <a:custGeom>
              <a:avLst/>
              <a:gdLst/>
              <a:ahLst/>
              <a:cxnLst/>
              <a:rect l="l" t="t" r="r" b="b"/>
              <a:pathLst>
                <a:path w="12520" h="2358" extrusionOk="0">
                  <a:moveTo>
                    <a:pt x="371" y="1"/>
                  </a:moveTo>
                  <a:cubicBezTo>
                    <a:pt x="248" y="1"/>
                    <a:pt x="128" y="13"/>
                    <a:pt x="0" y="33"/>
                  </a:cubicBezTo>
                  <a:cubicBezTo>
                    <a:pt x="161" y="60"/>
                    <a:pt x="334" y="86"/>
                    <a:pt x="508" y="86"/>
                  </a:cubicBezTo>
                  <a:cubicBezTo>
                    <a:pt x="829" y="113"/>
                    <a:pt x="1283" y="153"/>
                    <a:pt x="1858" y="220"/>
                  </a:cubicBezTo>
                  <a:cubicBezTo>
                    <a:pt x="3007" y="340"/>
                    <a:pt x="4583" y="567"/>
                    <a:pt x="6320" y="888"/>
                  </a:cubicBezTo>
                  <a:cubicBezTo>
                    <a:pt x="8044" y="1209"/>
                    <a:pt x="9593" y="1583"/>
                    <a:pt x="10716" y="1877"/>
                  </a:cubicBezTo>
                  <a:cubicBezTo>
                    <a:pt x="11277" y="2024"/>
                    <a:pt x="11718" y="2157"/>
                    <a:pt x="12038" y="2237"/>
                  </a:cubicBezTo>
                  <a:cubicBezTo>
                    <a:pt x="12185" y="2291"/>
                    <a:pt x="12359" y="2331"/>
                    <a:pt x="12519" y="2358"/>
                  </a:cubicBezTo>
                  <a:cubicBezTo>
                    <a:pt x="12372" y="2277"/>
                    <a:pt x="12212" y="2224"/>
                    <a:pt x="12052" y="2171"/>
                  </a:cubicBezTo>
                  <a:cubicBezTo>
                    <a:pt x="11744" y="2064"/>
                    <a:pt x="11304" y="1917"/>
                    <a:pt x="10742" y="1756"/>
                  </a:cubicBezTo>
                  <a:cubicBezTo>
                    <a:pt x="9633" y="1422"/>
                    <a:pt x="8070" y="1035"/>
                    <a:pt x="6347" y="714"/>
                  </a:cubicBezTo>
                  <a:cubicBezTo>
                    <a:pt x="4864" y="420"/>
                    <a:pt x="3381" y="220"/>
                    <a:pt x="1871" y="86"/>
                  </a:cubicBezTo>
                  <a:cubicBezTo>
                    <a:pt x="1296" y="33"/>
                    <a:pt x="829" y="19"/>
                    <a:pt x="508" y="6"/>
                  </a:cubicBezTo>
                  <a:cubicBezTo>
                    <a:pt x="462" y="2"/>
                    <a:pt x="416" y="1"/>
                    <a:pt x="371"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720;p34">
              <a:extLst>
                <a:ext uri="{FF2B5EF4-FFF2-40B4-BE49-F238E27FC236}">
                  <a16:creationId xmlns:a16="http://schemas.microsoft.com/office/drawing/2014/main" id="{C001A59D-873B-41BE-A70F-4B9A9405B81E}"/>
                </a:ext>
              </a:extLst>
            </p:cNvPr>
            <p:cNvSpPr/>
            <p:nvPr/>
          </p:nvSpPr>
          <p:spPr>
            <a:xfrm>
              <a:off x="1641025" y="4855600"/>
              <a:ext cx="157675" cy="399500"/>
            </a:xfrm>
            <a:custGeom>
              <a:avLst/>
              <a:gdLst/>
              <a:ahLst/>
              <a:cxnLst/>
              <a:rect l="l" t="t" r="r" b="b"/>
              <a:pathLst>
                <a:path w="6307" h="15980" extrusionOk="0">
                  <a:moveTo>
                    <a:pt x="6307" y="0"/>
                  </a:moveTo>
                  <a:cubicBezTo>
                    <a:pt x="6280" y="40"/>
                    <a:pt x="6240" y="94"/>
                    <a:pt x="6227" y="147"/>
                  </a:cubicBezTo>
                  <a:cubicBezTo>
                    <a:pt x="6160" y="267"/>
                    <a:pt x="6093" y="428"/>
                    <a:pt x="6013" y="601"/>
                  </a:cubicBezTo>
                  <a:cubicBezTo>
                    <a:pt x="5826" y="1002"/>
                    <a:pt x="5572" y="1577"/>
                    <a:pt x="5278" y="2285"/>
                  </a:cubicBezTo>
                  <a:cubicBezTo>
                    <a:pt x="4663" y="3728"/>
                    <a:pt x="3902" y="5732"/>
                    <a:pt x="3074" y="7963"/>
                  </a:cubicBezTo>
                  <a:cubicBezTo>
                    <a:pt x="2259" y="10208"/>
                    <a:pt x="1497" y="12212"/>
                    <a:pt x="922" y="13641"/>
                  </a:cubicBezTo>
                  <a:lnTo>
                    <a:pt x="241" y="15352"/>
                  </a:lnTo>
                  <a:lnTo>
                    <a:pt x="54" y="15819"/>
                  </a:lnTo>
                  <a:cubicBezTo>
                    <a:pt x="41" y="15873"/>
                    <a:pt x="14" y="15926"/>
                    <a:pt x="1" y="15979"/>
                  </a:cubicBezTo>
                  <a:cubicBezTo>
                    <a:pt x="41" y="15939"/>
                    <a:pt x="67" y="15886"/>
                    <a:pt x="94" y="15833"/>
                  </a:cubicBezTo>
                  <a:lnTo>
                    <a:pt x="308" y="15378"/>
                  </a:lnTo>
                  <a:cubicBezTo>
                    <a:pt x="495" y="14977"/>
                    <a:pt x="749" y="14403"/>
                    <a:pt x="1043" y="13681"/>
                  </a:cubicBezTo>
                  <a:cubicBezTo>
                    <a:pt x="1644" y="12252"/>
                    <a:pt x="2419" y="10248"/>
                    <a:pt x="3247" y="8016"/>
                  </a:cubicBezTo>
                  <a:cubicBezTo>
                    <a:pt x="4062" y="5785"/>
                    <a:pt x="4810" y="3781"/>
                    <a:pt x="5385" y="2338"/>
                  </a:cubicBezTo>
                  <a:lnTo>
                    <a:pt x="6080" y="628"/>
                  </a:lnTo>
                  <a:cubicBezTo>
                    <a:pt x="6147" y="441"/>
                    <a:pt x="6213" y="294"/>
                    <a:pt x="6253" y="160"/>
                  </a:cubicBezTo>
                  <a:cubicBezTo>
                    <a:pt x="6280" y="107"/>
                    <a:pt x="6307" y="53"/>
                    <a:pt x="6307"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721;p34">
              <a:extLst>
                <a:ext uri="{FF2B5EF4-FFF2-40B4-BE49-F238E27FC236}">
                  <a16:creationId xmlns:a16="http://schemas.microsoft.com/office/drawing/2014/main" id="{48648C55-D03F-4A17-B174-27772AD641DD}"/>
                </a:ext>
              </a:extLst>
            </p:cNvPr>
            <p:cNvSpPr/>
            <p:nvPr/>
          </p:nvSpPr>
          <p:spPr>
            <a:xfrm>
              <a:off x="1225175" y="5121125"/>
              <a:ext cx="415875" cy="133975"/>
            </a:xfrm>
            <a:custGeom>
              <a:avLst/>
              <a:gdLst/>
              <a:ahLst/>
              <a:cxnLst/>
              <a:rect l="l" t="t" r="r" b="b"/>
              <a:pathLst>
                <a:path w="16635" h="5359" extrusionOk="0">
                  <a:moveTo>
                    <a:pt x="0" y="1"/>
                  </a:moveTo>
                  <a:cubicBezTo>
                    <a:pt x="54" y="28"/>
                    <a:pt x="107" y="54"/>
                    <a:pt x="174" y="68"/>
                  </a:cubicBezTo>
                  <a:lnTo>
                    <a:pt x="655" y="228"/>
                  </a:lnTo>
                  <a:lnTo>
                    <a:pt x="2432" y="816"/>
                  </a:lnTo>
                  <a:cubicBezTo>
                    <a:pt x="3942" y="1297"/>
                    <a:pt x="6013" y="1992"/>
                    <a:pt x="8297" y="2766"/>
                  </a:cubicBezTo>
                  <a:cubicBezTo>
                    <a:pt x="10582" y="3541"/>
                    <a:pt x="12653" y="4223"/>
                    <a:pt x="14176" y="4677"/>
                  </a:cubicBezTo>
                  <a:cubicBezTo>
                    <a:pt x="14924" y="4904"/>
                    <a:pt x="15539" y="5091"/>
                    <a:pt x="15967" y="5198"/>
                  </a:cubicBezTo>
                  <a:lnTo>
                    <a:pt x="16474" y="5332"/>
                  </a:lnTo>
                  <a:cubicBezTo>
                    <a:pt x="16528" y="5345"/>
                    <a:pt x="16581" y="5358"/>
                    <a:pt x="16635" y="5358"/>
                  </a:cubicBezTo>
                  <a:cubicBezTo>
                    <a:pt x="16581" y="5332"/>
                    <a:pt x="16528" y="5305"/>
                    <a:pt x="16474" y="5292"/>
                  </a:cubicBezTo>
                  <a:lnTo>
                    <a:pt x="15993" y="5131"/>
                  </a:lnTo>
                  <a:lnTo>
                    <a:pt x="14203" y="4557"/>
                  </a:lnTo>
                  <a:cubicBezTo>
                    <a:pt x="12707" y="4062"/>
                    <a:pt x="10636" y="3368"/>
                    <a:pt x="8351" y="2593"/>
                  </a:cubicBezTo>
                  <a:cubicBezTo>
                    <a:pt x="6066" y="1818"/>
                    <a:pt x="3982" y="1136"/>
                    <a:pt x="2472" y="682"/>
                  </a:cubicBezTo>
                  <a:cubicBezTo>
                    <a:pt x="1711" y="455"/>
                    <a:pt x="1096" y="268"/>
                    <a:pt x="668" y="161"/>
                  </a:cubicBezTo>
                  <a:lnTo>
                    <a:pt x="174" y="28"/>
                  </a:lnTo>
                  <a:cubicBezTo>
                    <a:pt x="107" y="14"/>
                    <a:pt x="54" y="1"/>
                    <a:pt x="0"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22;p34">
              <a:extLst>
                <a:ext uri="{FF2B5EF4-FFF2-40B4-BE49-F238E27FC236}">
                  <a16:creationId xmlns:a16="http://schemas.microsoft.com/office/drawing/2014/main" id="{B0324789-E93F-4C6C-9E28-FA2FD05AC401}"/>
                </a:ext>
              </a:extLst>
            </p:cNvPr>
            <p:cNvSpPr/>
            <p:nvPr/>
          </p:nvSpPr>
          <p:spPr>
            <a:xfrm>
              <a:off x="1764275" y="4944000"/>
              <a:ext cx="114925" cy="225575"/>
            </a:xfrm>
            <a:custGeom>
              <a:avLst/>
              <a:gdLst/>
              <a:ahLst/>
              <a:cxnLst/>
              <a:rect l="l" t="t" r="r" b="b"/>
              <a:pathLst>
                <a:path w="4597" h="9023" extrusionOk="0">
                  <a:moveTo>
                    <a:pt x="1995" y="0"/>
                  </a:moveTo>
                  <a:cubicBezTo>
                    <a:pt x="1599" y="0"/>
                    <a:pt x="1218" y="171"/>
                    <a:pt x="949" y="472"/>
                  </a:cubicBezTo>
                  <a:cubicBezTo>
                    <a:pt x="629" y="846"/>
                    <a:pt x="415" y="1301"/>
                    <a:pt x="335" y="1795"/>
                  </a:cubicBezTo>
                  <a:cubicBezTo>
                    <a:pt x="1" y="3398"/>
                    <a:pt x="455" y="5055"/>
                    <a:pt x="909" y="6632"/>
                  </a:cubicBezTo>
                  <a:cubicBezTo>
                    <a:pt x="1110" y="7326"/>
                    <a:pt x="1323" y="8048"/>
                    <a:pt x="1844" y="8555"/>
                  </a:cubicBezTo>
                  <a:cubicBezTo>
                    <a:pt x="2119" y="8822"/>
                    <a:pt x="2572" y="9023"/>
                    <a:pt x="3021" y="9023"/>
                  </a:cubicBezTo>
                  <a:cubicBezTo>
                    <a:pt x="3404" y="9023"/>
                    <a:pt x="3785" y="8877"/>
                    <a:pt x="4049" y="8502"/>
                  </a:cubicBezTo>
                  <a:cubicBezTo>
                    <a:pt x="4503" y="7834"/>
                    <a:pt x="4597" y="7006"/>
                    <a:pt x="4597" y="6204"/>
                  </a:cubicBezTo>
                  <a:cubicBezTo>
                    <a:pt x="4583" y="4494"/>
                    <a:pt x="4196" y="2797"/>
                    <a:pt x="3461" y="1247"/>
                  </a:cubicBezTo>
                  <a:cubicBezTo>
                    <a:pt x="3194" y="726"/>
                    <a:pt x="2847" y="178"/>
                    <a:pt x="2285" y="31"/>
                  </a:cubicBezTo>
                  <a:cubicBezTo>
                    <a:pt x="2188" y="10"/>
                    <a:pt x="2091" y="0"/>
                    <a:pt x="1995"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723;p34">
              <a:extLst>
                <a:ext uri="{FF2B5EF4-FFF2-40B4-BE49-F238E27FC236}">
                  <a16:creationId xmlns:a16="http://schemas.microsoft.com/office/drawing/2014/main" id="{A01B49DB-64EA-4081-A57E-602713A775F9}"/>
                </a:ext>
              </a:extLst>
            </p:cNvPr>
            <p:cNvSpPr/>
            <p:nvPr/>
          </p:nvSpPr>
          <p:spPr>
            <a:xfrm>
              <a:off x="1764275" y="4944000"/>
              <a:ext cx="114925" cy="225575"/>
            </a:xfrm>
            <a:custGeom>
              <a:avLst/>
              <a:gdLst/>
              <a:ahLst/>
              <a:cxnLst/>
              <a:rect l="l" t="t" r="r" b="b"/>
              <a:pathLst>
                <a:path w="4597" h="9023" extrusionOk="0">
                  <a:moveTo>
                    <a:pt x="1995" y="0"/>
                  </a:moveTo>
                  <a:cubicBezTo>
                    <a:pt x="1599" y="0"/>
                    <a:pt x="1218" y="171"/>
                    <a:pt x="949" y="472"/>
                  </a:cubicBezTo>
                  <a:cubicBezTo>
                    <a:pt x="629" y="846"/>
                    <a:pt x="415" y="1301"/>
                    <a:pt x="335" y="1795"/>
                  </a:cubicBezTo>
                  <a:cubicBezTo>
                    <a:pt x="1" y="3398"/>
                    <a:pt x="455" y="5055"/>
                    <a:pt x="909" y="6632"/>
                  </a:cubicBezTo>
                  <a:cubicBezTo>
                    <a:pt x="1110" y="7326"/>
                    <a:pt x="1323" y="8048"/>
                    <a:pt x="1844" y="8555"/>
                  </a:cubicBezTo>
                  <a:cubicBezTo>
                    <a:pt x="2119" y="8822"/>
                    <a:pt x="2572" y="9023"/>
                    <a:pt x="3021" y="9023"/>
                  </a:cubicBezTo>
                  <a:cubicBezTo>
                    <a:pt x="3404" y="9023"/>
                    <a:pt x="3785" y="8877"/>
                    <a:pt x="4049" y="8502"/>
                  </a:cubicBezTo>
                  <a:cubicBezTo>
                    <a:pt x="4503" y="7834"/>
                    <a:pt x="4597" y="7006"/>
                    <a:pt x="4597" y="6204"/>
                  </a:cubicBezTo>
                  <a:cubicBezTo>
                    <a:pt x="4583" y="4494"/>
                    <a:pt x="4196" y="2797"/>
                    <a:pt x="3461" y="1247"/>
                  </a:cubicBezTo>
                  <a:cubicBezTo>
                    <a:pt x="3194" y="726"/>
                    <a:pt x="2847" y="178"/>
                    <a:pt x="2285" y="31"/>
                  </a:cubicBezTo>
                  <a:cubicBezTo>
                    <a:pt x="2188" y="10"/>
                    <a:pt x="2091" y="0"/>
                    <a:pt x="199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724;p34">
              <a:extLst>
                <a:ext uri="{FF2B5EF4-FFF2-40B4-BE49-F238E27FC236}">
                  <a16:creationId xmlns:a16="http://schemas.microsoft.com/office/drawing/2014/main" id="{62759F6F-67E1-4A3B-8D1F-6970705B2D2C}"/>
                </a:ext>
              </a:extLst>
            </p:cNvPr>
            <p:cNvSpPr/>
            <p:nvPr/>
          </p:nvSpPr>
          <p:spPr>
            <a:xfrm>
              <a:off x="1685450" y="5248550"/>
              <a:ext cx="156000" cy="94600"/>
            </a:xfrm>
            <a:custGeom>
              <a:avLst/>
              <a:gdLst/>
              <a:ahLst/>
              <a:cxnLst/>
              <a:rect l="l" t="t" r="r" b="b"/>
              <a:pathLst>
                <a:path w="6240" h="3784" extrusionOk="0">
                  <a:moveTo>
                    <a:pt x="2988" y="1"/>
                  </a:moveTo>
                  <a:cubicBezTo>
                    <a:pt x="2646" y="1"/>
                    <a:pt x="2302" y="32"/>
                    <a:pt x="1965" y="88"/>
                  </a:cubicBezTo>
                  <a:cubicBezTo>
                    <a:pt x="1417" y="181"/>
                    <a:pt x="829" y="342"/>
                    <a:pt x="441" y="769"/>
                  </a:cubicBezTo>
                  <a:cubicBezTo>
                    <a:pt x="67" y="1183"/>
                    <a:pt x="1" y="1918"/>
                    <a:pt x="428" y="2279"/>
                  </a:cubicBezTo>
                  <a:cubicBezTo>
                    <a:pt x="695" y="2493"/>
                    <a:pt x="1056" y="2533"/>
                    <a:pt x="1390" y="2533"/>
                  </a:cubicBezTo>
                  <a:cubicBezTo>
                    <a:pt x="1707" y="2528"/>
                    <a:pt x="2039" y="2502"/>
                    <a:pt x="2363" y="2502"/>
                  </a:cubicBezTo>
                  <a:cubicBezTo>
                    <a:pt x="2872" y="2502"/>
                    <a:pt x="3363" y="2565"/>
                    <a:pt x="3755" y="2867"/>
                  </a:cubicBezTo>
                  <a:cubicBezTo>
                    <a:pt x="4129" y="3134"/>
                    <a:pt x="4383" y="3602"/>
                    <a:pt x="4824" y="3749"/>
                  </a:cubicBezTo>
                  <a:cubicBezTo>
                    <a:pt x="4902" y="3772"/>
                    <a:pt x="4982" y="3783"/>
                    <a:pt x="5061" y="3783"/>
                  </a:cubicBezTo>
                  <a:cubicBezTo>
                    <a:pt x="5428" y="3783"/>
                    <a:pt x="5786" y="3546"/>
                    <a:pt x="5973" y="3228"/>
                  </a:cubicBezTo>
                  <a:cubicBezTo>
                    <a:pt x="6187" y="2827"/>
                    <a:pt x="6240" y="2346"/>
                    <a:pt x="6106" y="1905"/>
                  </a:cubicBezTo>
                  <a:cubicBezTo>
                    <a:pt x="6000" y="1290"/>
                    <a:pt x="5612" y="756"/>
                    <a:pt x="5051" y="462"/>
                  </a:cubicBezTo>
                  <a:cubicBezTo>
                    <a:pt x="4418" y="136"/>
                    <a:pt x="3706" y="1"/>
                    <a:pt x="2988"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725;p34">
              <a:extLst>
                <a:ext uri="{FF2B5EF4-FFF2-40B4-BE49-F238E27FC236}">
                  <a16:creationId xmlns:a16="http://schemas.microsoft.com/office/drawing/2014/main" id="{1C269B74-BC22-47B3-85A5-0705AC201829}"/>
                </a:ext>
              </a:extLst>
            </p:cNvPr>
            <p:cNvSpPr/>
            <p:nvPr/>
          </p:nvSpPr>
          <p:spPr>
            <a:xfrm>
              <a:off x="1886200" y="5009875"/>
              <a:ext cx="188075" cy="186325"/>
            </a:xfrm>
            <a:custGeom>
              <a:avLst/>
              <a:gdLst/>
              <a:ahLst/>
              <a:cxnLst/>
              <a:rect l="l" t="t" r="r" b="b"/>
              <a:pathLst>
                <a:path w="7523" h="7453" extrusionOk="0">
                  <a:moveTo>
                    <a:pt x="6008" y="0"/>
                  </a:moveTo>
                  <a:cubicBezTo>
                    <a:pt x="5593" y="0"/>
                    <a:pt x="5190" y="69"/>
                    <a:pt x="4810" y="229"/>
                  </a:cubicBezTo>
                  <a:cubicBezTo>
                    <a:pt x="3741" y="603"/>
                    <a:pt x="2753" y="1191"/>
                    <a:pt x="1898" y="1939"/>
                  </a:cubicBezTo>
                  <a:cubicBezTo>
                    <a:pt x="1176" y="2580"/>
                    <a:pt x="561" y="3369"/>
                    <a:pt x="281" y="4290"/>
                  </a:cubicBezTo>
                  <a:cubicBezTo>
                    <a:pt x="0" y="5226"/>
                    <a:pt x="121" y="6295"/>
                    <a:pt x="735" y="7043"/>
                  </a:cubicBezTo>
                  <a:lnTo>
                    <a:pt x="655" y="6936"/>
                  </a:lnTo>
                  <a:lnTo>
                    <a:pt x="655" y="6936"/>
                  </a:lnTo>
                  <a:cubicBezTo>
                    <a:pt x="933" y="7293"/>
                    <a:pt x="1367" y="7453"/>
                    <a:pt x="1856" y="7453"/>
                  </a:cubicBezTo>
                  <a:cubicBezTo>
                    <a:pt x="2189" y="7453"/>
                    <a:pt x="2548" y="7379"/>
                    <a:pt x="2900" y="7243"/>
                  </a:cubicBezTo>
                  <a:cubicBezTo>
                    <a:pt x="3768" y="6909"/>
                    <a:pt x="4423" y="6188"/>
                    <a:pt x="4997" y="5453"/>
                  </a:cubicBezTo>
                  <a:cubicBezTo>
                    <a:pt x="5705" y="4531"/>
                    <a:pt x="6347" y="3556"/>
                    <a:pt x="6908" y="2540"/>
                  </a:cubicBezTo>
                  <a:cubicBezTo>
                    <a:pt x="7229" y="1966"/>
                    <a:pt x="7522" y="1258"/>
                    <a:pt x="7215" y="670"/>
                  </a:cubicBezTo>
                  <a:cubicBezTo>
                    <a:pt x="6975" y="282"/>
                    <a:pt x="6574" y="28"/>
                    <a:pt x="6120" y="2"/>
                  </a:cubicBezTo>
                  <a:cubicBezTo>
                    <a:pt x="6082" y="1"/>
                    <a:pt x="6045" y="0"/>
                    <a:pt x="6008"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726;p34">
              <a:extLst>
                <a:ext uri="{FF2B5EF4-FFF2-40B4-BE49-F238E27FC236}">
                  <a16:creationId xmlns:a16="http://schemas.microsoft.com/office/drawing/2014/main" id="{D8710A94-664F-4CB2-851F-CB5C23A3D0FB}"/>
                </a:ext>
              </a:extLst>
            </p:cNvPr>
            <p:cNvSpPr/>
            <p:nvPr/>
          </p:nvSpPr>
          <p:spPr>
            <a:xfrm>
              <a:off x="1759275" y="5276875"/>
              <a:ext cx="107575" cy="188325"/>
            </a:xfrm>
            <a:custGeom>
              <a:avLst/>
              <a:gdLst/>
              <a:ahLst/>
              <a:cxnLst/>
              <a:rect l="l" t="t" r="r" b="b"/>
              <a:pathLst>
                <a:path w="4303" h="7533" extrusionOk="0">
                  <a:moveTo>
                    <a:pt x="194" y="0"/>
                  </a:moveTo>
                  <a:cubicBezTo>
                    <a:pt x="131" y="0"/>
                    <a:pt x="67" y="4"/>
                    <a:pt x="0" y="10"/>
                  </a:cubicBezTo>
                  <a:cubicBezTo>
                    <a:pt x="121" y="37"/>
                    <a:pt x="254" y="64"/>
                    <a:pt x="374" y="64"/>
                  </a:cubicBezTo>
                  <a:cubicBezTo>
                    <a:pt x="708" y="117"/>
                    <a:pt x="1029" y="211"/>
                    <a:pt x="1336" y="358"/>
                  </a:cubicBezTo>
                  <a:cubicBezTo>
                    <a:pt x="1777" y="585"/>
                    <a:pt x="2165" y="905"/>
                    <a:pt x="2459" y="1306"/>
                  </a:cubicBezTo>
                  <a:cubicBezTo>
                    <a:pt x="2833" y="1787"/>
                    <a:pt x="3140" y="2322"/>
                    <a:pt x="3367" y="2896"/>
                  </a:cubicBezTo>
                  <a:cubicBezTo>
                    <a:pt x="3594" y="3471"/>
                    <a:pt x="3768" y="4059"/>
                    <a:pt x="3902" y="4660"/>
                  </a:cubicBezTo>
                  <a:cubicBezTo>
                    <a:pt x="4008" y="5141"/>
                    <a:pt x="4075" y="5635"/>
                    <a:pt x="4129" y="6143"/>
                  </a:cubicBezTo>
                  <a:cubicBezTo>
                    <a:pt x="4169" y="6544"/>
                    <a:pt x="4209" y="6891"/>
                    <a:pt x="4236" y="7158"/>
                  </a:cubicBezTo>
                  <a:cubicBezTo>
                    <a:pt x="4236" y="7279"/>
                    <a:pt x="4249" y="7412"/>
                    <a:pt x="4289" y="7532"/>
                  </a:cubicBezTo>
                  <a:cubicBezTo>
                    <a:pt x="4302" y="7412"/>
                    <a:pt x="4302" y="7279"/>
                    <a:pt x="4302" y="7158"/>
                  </a:cubicBezTo>
                  <a:cubicBezTo>
                    <a:pt x="4289" y="6918"/>
                    <a:pt x="4276" y="6570"/>
                    <a:pt x="4249" y="6130"/>
                  </a:cubicBezTo>
                  <a:cubicBezTo>
                    <a:pt x="4209" y="5635"/>
                    <a:pt x="4142" y="5127"/>
                    <a:pt x="4049" y="4633"/>
                  </a:cubicBezTo>
                  <a:cubicBezTo>
                    <a:pt x="3928" y="4019"/>
                    <a:pt x="3741" y="3417"/>
                    <a:pt x="3514" y="2843"/>
                  </a:cubicBezTo>
                  <a:cubicBezTo>
                    <a:pt x="3287" y="2255"/>
                    <a:pt x="2966" y="1720"/>
                    <a:pt x="2579" y="1226"/>
                  </a:cubicBezTo>
                  <a:cubicBezTo>
                    <a:pt x="2258" y="812"/>
                    <a:pt x="1857" y="491"/>
                    <a:pt x="1390" y="277"/>
                  </a:cubicBezTo>
                  <a:cubicBezTo>
                    <a:pt x="1069" y="131"/>
                    <a:pt x="735" y="37"/>
                    <a:pt x="388" y="10"/>
                  </a:cubicBezTo>
                  <a:cubicBezTo>
                    <a:pt x="321" y="4"/>
                    <a:pt x="257" y="0"/>
                    <a:pt x="194"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727;p34">
              <a:extLst>
                <a:ext uri="{FF2B5EF4-FFF2-40B4-BE49-F238E27FC236}">
                  <a16:creationId xmlns:a16="http://schemas.microsoft.com/office/drawing/2014/main" id="{BCEFBA38-A224-4A85-BA82-BF52B1A81E53}"/>
                </a:ext>
              </a:extLst>
            </p:cNvPr>
            <p:cNvSpPr/>
            <p:nvPr/>
          </p:nvSpPr>
          <p:spPr>
            <a:xfrm>
              <a:off x="1817050" y="5026275"/>
              <a:ext cx="49800" cy="419225"/>
            </a:xfrm>
            <a:custGeom>
              <a:avLst/>
              <a:gdLst/>
              <a:ahLst/>
              <a:cxnLst/>
              <a:rect l="l" t="t" r="r" b="b"/>
              <a:pathLst>
                <a:path w="1992" h="16769" extrusionOk="0">
                  <a:moveTo>
                    <a:pt x="1" y="0"/>
                  </a:moveTo>
                  <a:cubicBezTo>
                    <a:pt x="1" y="54"/>
                    <a:pt x="14" y="121"/>
                    <a:pt x="27" y="174"/>
                  </a:cubicBezTo>
                  <a:lnTo>
                    <a:pt x="148" y="655"/>
                  </a:lnTo>
                  <a:cubicBezTo>
                    <a:pt x="201" y="855"/>
                    <a:pt x="255" y="1123"/>
                    <a:pt x="321" y="1417"/>
                  </a:cubicBezTo>
                  <a:cubicBezTo>
                    <a:pt x="388" y="1697"/>
                    <a:pt x="468" y="2031"/>
                    <a:pt x="535" y="2419"/>
                  </a:cubicBezTo>
                  <a:cubicBezTo>
                    <a:pt x="856" y="3915"/>
                    <a:pt x="1190" y="5999"/>
                    <a:pt x="1444" y="8324"/>
                  </a:cubicBezTo>
                  <a:cubicBezTo>
                    <a:pt x="1697" y="10649"/>
                    <a:pt x="1831" y="12760"/>
                    <a:pt x="1871" y="14296"/>
                  </a:cubicBezTo>
                  <a:cubicBezTo>
                    <a:pt x="1898" y="15058"/>
                    <a:pt x="1898" y="15673"/>
                    <a:pt x="1898" y="16100"/>
                  </a:cubicBezTo>
                  <a:lnTo>
                    <a:pt x="1898" y="16608"/>
                  </a:lnTo>
                  <a:cubicBezTo>
                    <a:pt x="1885" y="16661"/>
                    <a:pt x="1898" y="16715"/>
                    <a:pt x="1898" y="16768"/>
                  </a:cubicBezTo>
                  <a:cubicBezTo>
                    <a:pt x="1911" y="16715"/>
                    <a:pt x="1925" y="16675"/>
                    <a:pt x="1925" y="16621"/>
                  </a:cubicBezTo>
                  <a:cubicBezTo>
                    <a:pt x="1925" y="16488"/>
                    <a:pt x="1938" y="16314"/>
                    <a:pt x="1951" y="16113"/>
                  </a:cubicBezTo>
                  <a:cubicBezTo>
                    <a:pt x="1978" y="15686"/>
                    <a:pt x="1991" y="15071"/>
                    <a:pt x="1978" y="14296"/>
                  </a:cubicBezTo>
                  <a:cubicBezTo>
                    <a:pt x="1965" y="12760"/>
                    <a:pt x="1858" y="10649"/>
                    <a:pt x="1604" y="8324"/>
                  </a:cubicBezTo>
                  <a:cubicBezTo>
                    <a:pt x="1390" y="6333"/>
                    <a:pt x="1070" y="4356"/>
                    <a:pt x="642" y="2405"/>
                  </a:cubicBezTo>
                  <a:cubicBezTo>
                    <a:pt x="575" y="2031"/>
                    <a:pt x="482" y="1697"/>
                    <a:pt x="401" y="1403"/>
                  </a:cubicBezTo>
                  <a:cubicBezTo>
                    <a:pt x="335" y="1109"/>
                    <a:pt x="255" y="842"/>
                    <a:pt x="201" y="642"/>
                  </a:cubicBezTo>
                  <a:cubicBezTo>
                    <a:pt x="148" y="455"/>
                    <a:pt x="94" y="294"/>
                    <a:pt x="67" y="174"/>
                  </a:cubicBezTo>
                  <a:cubicBezTo>
                    <a:pt x="54" y="107"/>
                    <a:pt x="27" y="54"/>
                    <a:pt x="1"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728;p34">
              <a:extLst>
                <a:ext uri="{FF2B5EF4-FFF2-40B4-BE49-F238E27FC236}">
                  <a16:creationId xmlns:a16="http://schemas.microsoft.com/office/drawing/2014/main" id="{FBC40FC1-6961-44A9-8523-C53888B13518}"/>
                </a:ext>
              </a:extLst>
            </p:cNvPr>
            <p:cNvSpPr/>
            <p:nvPr/>
          </p:nvSpPr>
          <p:spPr>
            <a:xfrm>
              <a:off x="1864150" y="5057325"/>
              <a:ext cx="137650" cy="285950"/>
            </a:xfrm>
            <a:custGeom>
              <a:avLst/>
              <a:gdLst/>
              <a:ahLst/>
              <a:cxnLst/>
              <a:rect l="l" t="t" r="r" b="b"/>
              <a:pathLst>
                <a:path w="5506" h="11438" extrusionOk="0">
                  <a:moveTo>
                    <a:pt x="5492" y="1"/>
                  </a:moveTo>
                  <a:lnTo>
                    <a:pt x="5492" y="1"/>
                  </a:lnTo>
                  <a:cubicBezTo>
                    <a:pt x="5331" y="81"/>
                    <a:pt x="5185" y="175"/>
                    <a:pt x="5051" y="281"/>
                  </a:cubicBezTo>
                  <a:lnTo>
                    <a:pt x="4824" y="442"/>
                  </a:lnTo>
                  <a:cubicBezTo>
                    <a:pt x="4744" y="495"/>
                    <a:pt x="4663" y="575"/>
                    <a:pt x="4570" y="656"/>
                  </a:cubicBezTo>
                  <a:cubicBezTo>
                    <a:pt x="4369" y="816"/>
                    <a:pt x="4169" y="1003"/>
                    <a:pt x="3982" y="1203"/>
                  </a:cubicBezTo>
                  <a:cubicBezTo>
                    <a:pt x="2927" y="2326"/>
                    <a:pt x="2071" y="3648"/>
                    <a:pt x="1484" y="5091"/>
                  </a:cubicBezTo>
                  <a:cubicBezTo>
                    <a:pt x="869" y="6508"/>
                    <a:pt x="428" y="8004"/>
                    <a:pt x="174" y="9527"/>
                  </a:cubicBezTo>
                  <a:cubicBezTo>
                    <a:pt x="67" y="10115"/>
                    <a:pt x="27" y="10596"/>
                    <a:pt x="14" y="10930"/>
                  </a:cubicBezTo>
                  <a:cubicBezTo>
                    <a:pt x="1" y="11104"/>
                    <a:pt x="1" y="11277"/>
                    <a:pt x="14" y="11438"/>
                  </a:cubicBezTo>
                  <a:cubicBezTo>
                    <a:pt x="41" y="11277"/>
                    <a:pt x="67" y="11104"/>
                    <a:pt x="81" y="10930"/>
                  </a:cubicBezTo>
                  <a:cubicBezTo>
                    <a:pt x="121" y="10609"/>
                    <a:pt x="174" y="10128"/>
                    <a:pt x="294" y="9554"/>
                  </a:cubicBezTo>
                  <a:cubicBezTo>
                    <a:pt x="401" y="8966"/>
                    <a:pt x="548" y="8285"/>
                    <a:pt x="775" y="7536"/>
                  </a:cubicBezTo>
                  <a:cubicBezTo>
                    <a:pt x="1003" y="6721"/>
                    <a:pt x="1297" y="5920"/>
                    <a:pt x="1631" y="5145"/>
                  </a:cubicBezTo>
                  <a:cubicBezTo>
                    <a:pt x="2218" y="3729"/>
                    <a:pt x="3033" y="2419"/>
                    <a:pt x="4062" y="1270"/>
                  </a:cubicBezTo>
                  <a:cubicBezTo>
                    <a:pt x="4877" y="415"/>
                    <a:pt x="5505" y="41"/>
                    <a:pt x="5492"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 name="Google Shape;1396;p34">
            <a:extLst>
              <a:ext uri="{FF2B5EF4-FFF2-40B4-BE49-F238E27FC236}">
                <a16:creationId xmlns:a16="http://schemas.microsoft.com/office/drawing/2014/main" id="{410DBB41-D15E-40E7-803E-71896844F681}"/>
              </a:ext>
            </a:extLst>
          </p:cNvPr>
          <p:cNvGrpSpPr/>
          <p:nvPr/>
        </p:nvGrpSpPr>
        <p:grpSpPr>
          <a:xfrm>
            <a:off x="7799125" y="3784678"/>
            <a:ext cx="496192" cy="930913"/>
            <a:chOff x="505900" y="2409650"/>
            <a:chExt cx="1311050" cy="2193850"/>
          </a:xfrm>
        </p:grpSpPr>
        <p:sp>
          <p:nvSpPr>
            <p:cNvPr id="25" name="Google Shape;1397;p34">
              <a:extLst>
                <a:ext uri="{FF2B5EF4-FFF2-40B4-BE49-F238E27FC236}">
                  <a16:creationId xmlns:a16="http://schemas.microsoft.com/office/drawing/2014/main" id="{7032B908-7D7C-4F93-8413-62FD2B3B5B7F}"/>
                </a:ext>
              </a:extLst>
            </p:cNvPr>
            <p:cNvSpPr/>
            <p:nvPr/>
          </p:nvSpPr>
          <p:spPr>
            <a:xfrm>
              <a:off x="589050" y="2465750"/>
              <a:ext cx="1146725" cy="2059925"/>
            </a:xfrm>
            <a:custGeom>
              <a:avLst/>
              <a:gdLst/>
              <a:ahLst/>
              <a:cxnLst/>
              <a:rect l="l" t="t" r="r" b="b"/>
              <a:pathLst>
                <a:path w="45869" h="82397" extrusionOk="0">
                  <a:moveTo>
                    <a:pt x="1" y="1"/>
                  </a:moveTo>
                  <a:lnTo>
                    <a:pt x="1" y="82396"/>
                  </a:lnTo>
                  <a:lnTo>
                    <a:pt x="45868" y="82396"/>
                  </a:lnTo>
                  <a:lnTo>
                    <a:pt x="45868" y="1"/>
                  </a:lnTo>
                  <a:close/>
                </a:path>
              </a:pathLst>
            </a:custGeom>
            <a:solidFill>
              <a:srgbClr val="A4C1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398;p34">
              <a:extLst>
                <a:ext uri="{FF2B5EF4-FFF2-40B4-BE49-F238E27FC236}">
                  <a16:creationId xmlns:a16="http://schemas.microsoft.com/office/drawing/2014/main" id="{C563B3E5-CE7B-4D48-95D0-2314422FFC02}"/>
                </a:ext>
              </a:extLst>
            </p:cNvPr>
            <p:cNvSpPr/>
            <p:nvPr/>
          </p:nvSpPr>
          <p:spPr>
            <a:xfrm>
              <a:off x="634825" y="2525550"/>
              <a:ext cx="1043150" cy="1938675"/>
            </a:xfrm>
            <a:custGeom>
              <a:avLst/>
              <a:gdLst/>
              <a:ahLst/>
              <a:cxnLst/>
              <a:rect l="l" t="t" r="r" b="b"/>
              <a:pathLst>
                <a:path w="41726" h="77547" extrusionOk="0">
                  <a:moveTo>
                    <a:pt x="0" y="0"/>
                  </a:moveTo>
                  <a:lnTo>
                    <a:pt x="0" y="77546"/>
                  </a:lnTo>
                  <a:lnTo>
                    <a:pt x="41726" y="77546"/>
                  </a:lnTo>
                  <a:lnTo>
                    <a:pt x="41726" y="0"/>
                  </a:lnTo>
                  <a:close/>
                </a:path>
              </a:pathLst>
            </a:custGeom>
            <a:solidFill>
              <a:srgbClr val="A4C1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399;p34">
              <a:extLst>
                <a:ext uri="{FF2B5EF4-FFF2-40B4-BE49-F238E27FC236}">
                  <a16:creationId xmlns:a16="http://schemas.microsoft.com/office/drawing/2014/main" id="{40791FA4-6485-4018-9681-B428A15E37FF}"/>
                </a:ext>
              </a:extLst>
            </p:cNvPr>
            <p:cNvSpPr/>
            <p:nvPr/>
          </p:nvSpPr>
          <p:spPr>
            <a:xfrm>
              <a:off x="634825" y="3083350"/>
              <a:ext cx="1065875" cy="20400"/>
            </a:xfrm>
            <a:custGeom>
              <a:avLst/>
              <a:gdLst/>
              <a:ahLst/>
              <a:cxnLst/>
              <a:rect l="l" t="t" r="r" b="b"/>
              <a:pathLst>
                <a:path w="42635" h="816" extrusionOk="0">
                  <a:moveTo>
                    <a:pt x="0" y="1"/>
                  </a:moveTo>
                  <a:lnTo>
                    <a:pt x="0" y="816"/>
                  </a:lnTo>
                  <a:lnTo>
                    <a:pt x="42635" y="816"/>
                  </a:lnTo>
                  <a:lnTo>
                    <a:pt x="426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400;p34">
              <a:extLst>
                <a:ext uri="{FF2B5EF4-FFF2-40B4-BE49-F238E27FC236}">
                  <a16:creationId xmlns:a16="http://schemas.microsoft.com/office/drawing/2014/main" id="{309BFC5E-5CBF-4CDE-A5FD-4B5CE55E6B24}"/>
                </a:ext>
              </a:extLst>
            </p:cNvPr>
            <p:cNvSpPr/>
            <p:nvPr/>
          </p:nvSpPr>
          <p:spPr>
            <a:xfrm>
              <a:off x="634825" y="3544975"/>
              <a:ext cx="1065875" cy="20725"/>
            </a:xfrm>
            <a:custGeom>
              <a:avLst/>
              <a:gdLst/>
              <a:ahLst/>
              <a:cxnLst/>
              <a:rect l="l" t="t" r="r" b="b"/>
              <a:pathLst>
                <a:path w="42635" h="829" extrusionOk="0">
                  <a:moveTo>
                    <a:pt x="0" y="0"/>
                  </a:moveTo>
                  <a:lnTo>
                    <a:pt x="0" y="829"/>
                  </a:lnTo>
                  <a:lnTo>
                    <a:pt x="42635" y="829"/>
                  </a:lnTo>
                  <a:lnTo>
                    <a:pt x="426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401;p34">
              <a:extLst>
                <a:ext uri="{FF2B5EF4-FFF2-40B4-BE49-F238E27FC236}">
                  <a16:creationId xmlns:a16="http://schemas.microsoft.com/office/drawing/2014/main" id="{8916D266-1C30-4F74-B825-A60CC1451039}"/>
                </a:ext>
              </a:extLst>
            </p:cNvPr>
            <p:cNvSpPr/>
            <p:nvPr/>
          </p:nvSpPr>
          <p:spPr>
            <a:xfrm>
              <a:off x="634825" y="4006575"/>
              <a:ext cx="1065875" cy="20750"/>
            </a:xfrm>
            <a:custGeom>
              <a:avLst/>
              <a:gdLst/>
              <a:ahLst/>
              <a:cxnLst/>
              <a:rect l="l" t="t" r="r" b="b"/>
              <a:pathLst>
                <a:path w="42635" h="830" extrusionOk="0">
                  <a:moveTo>
                    <a:pt x="0" y="1"/>
                  </a:moveTo>
                  <a:lnTo>
                    <a:pt x="0" y="829"/>
                  </a:lnTo>
                  <a:lnTo>
                    <a:pt x="42635" y="829"/>
                  </a:lnTo>
                  <a:lnTo>
                    <a:pt x="426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402;p34">
              <a:extLst>
                <a:ext uri="{FF2B5EF4-FFF2-40B4-BE49-F238E27FC236}">
                  <a16:creationId xmlns:a16="http://schemas.microsoft.com/office/drawing/2014/main" id="{B752E451-D078-40CB-8830-A0F9F15024D5}"/>
                </a:ext>
              </a:extLst>
            </p:cNvPr>
            <p:cNvSpPr/>
            <p:nvPr/>
          </p:nvSpPr>
          <p:spPr>
            <a:xfrm>
              <a:off x="1129850" y="3093375"/>
              <a:ext cx="52800" cy="1425950"/>
            </a:xfrm>
            <a:custGeom>
              <a:avLst/>
              <a:gdLst/>
              <a:ahLst/>
              <a:cxnLst/>
              <a:rect l="l" t="t" r="r" b="b"/>
              <a:pathLst>
                <a:path w="2112" h="57038" extrusionOk="0">
                  <a:moveTo>
                    <a:pt x="0" y="1"/>
                  </a:moveTo>
                  <a:lnTo>
                    <a:pt x="0" y="57038"/>
                  </a:lnTo>
                  <a:lnTo>
                    <a:pt x="2111" y="57038"/>
                  </a:lnTo>
                  <a:lnTo>
                    <a:pt x="211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403;p34">
              <a:extLst>
                <a:ext uri="{FF2B5EF4-FFF2-40B4-BE49-F238E27FC236}">
                  <a16:creationId xmlns:a16="http://schemas.microsoft.com/office/drawing/2014/main" id="{64498E1B-386B-42E9-AFD6-3C9A52CF05C3}"/>
                </a:ext>
              </a:extLst>
            </p:cNvPr>
            <p:cNvSpPr/>
            <p:nvPr/>
          </p:nvSpPr>
          <p:spPr>
            <a:xfrm>
              <a:off x="835575" y="2525550"/>
              <a:ext cx="24075" cy="568175"/>
            </a:xfrm>
            <a:custGeom>
              <a:avLst/>
              <a:gdLst/>
              <a:ahLst/>
              <a:cxnLst/>
              <a:rect l="l" t="t" r="r" b="b"/>
              <a:pathLst>
                <a:path w="963" h="22727" extrusionOk="0">
                  <a:moveTo>
                    <a:pt x="0" y="0"/>
                  </a:moveTo>
                  <a:lnTo>
                    <a:pt x="0" y="22727"/>
                  </a:lnTo>
                  <a:lnTo>
                    <a:pt x="962" y="22727"/>
                  </a:lnTo>
                  <a:lnTo>
                    <a:pt x="96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404;p34">
              <a:extLst>
                <a:ext uri="{FF2B5EF4-FFF2-40B4-BE49-F238E27FC236}">
                  <a16:creationId xmlns:a16="http://schemas.microsoft.com/office/drawing/2014/main" id="{86B2C204-AC16-44D1-BB1A-CEF3A29862A2}"/>
                </a:ext>
              </a:extLst>
            </p:cNvPr>
            <p:cNvSpPr/>
            <p:nvPr/>
          </p:nvSpPr>
          <p:spPr>
            <a:xfrm>
              <a:off x="1041650" y="2525550"/>
              <a:ext cx="23750" cy="568175"/>
            </a:xfrm>
            <a:custGeom>
              <a:avLst/>
              <a:gdLst/>
              <a:ahLst/>
              <a:cxnLst/>
              <a:rect l="l" t="t" r="r" b="b"/>
              <a:pathLst>
                <a:path w="950" h="22727" extrusionOk="0">
                  <a:moveTo>
                    <a:pt x="1" y="0"/>
                  </a:moveTo>
                  <a:lnTo>
                    <a:pt x="1" y="22727"/>
                  </a:lnTo>
                  <a:lnTo>
                    <a:pt x="949" y="22727"/>
                  </a:lnTo>
                  <a:lnTo>
                    <a:pt x="94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405;p34">
              <a:extLst>
                <a:ext uri="{FF2B5EF4-FFF2-40B4-BE49-F238E27FC236}">
                  <a16:creationId xmlns:a16="http://schemas.microsoft.com/office/drawing/2014/main" id="{6ADDE432-2DF0-4257-93E2-0EC7709759BA}"/>
                </a:ext>
              </a:extLst>
            </p:cNvPr>
            <p:cNvSpPr/>
            <p:nvPr/>
          </p:nvSpPr>
          <p:spPr>
            <a:xfrm>
              <a:off x="1247425" y="2525550"/>
              <a:ext cx="24050" cy="568175"/>
            </a:xfrm>
            <a:custGeom>
              <a:avLst/>
              <a:gdLst/>
              <a:ahLst/>
              <a:cxnLst/>
              <a:rect l="l" t="t" r="r" b="b"/>
              <a:pathLst>
                <a:path w="962" h="22727" extrusionOk="0">
                  <a:moveTo>
                    <a:pt x="0" y="0"/>
                  </a:moveTo>
                  <a:lnTo>
                    <a:pt x="0" y="22727"/>
                  </a:lnTo>
                  <a:lnTo>
                    <a:pt x="962" y="22727"/>
                  </a:lnTo>
                  <a:lnTo>
                    <a:pt x="96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406;p34">
              <a:extLst>
                <a:ext uri="{FF2B5EF4-FFF2-40B4-BE49-F238E27FC236}">
                  <a16:creationId xmlns:a16="http://schemas.microsoft.com/office/drawing/2014/main" id="{D7628FF9-328E-4940-9C28-AB2A2C0995C5}"/>
                </a:ext>
              </a:extLst>
            </p:cNvPr>
            <p:cNvSpPr/>
            <p:nvPr/>
          </p:nvSpPr>
          <p:spPr>
            <a:xfrm>
              <a:off x="1453500" y="2525550"/>
              <a:ext cx="23750" cy="568175"/>
            </a:xfrm>
            <a:custGeom>
              <a:avLst/>
              <a:gdLst/>
              <a:ahLst/>
              <a:cxnLst/>
              <a:rect l="l" t="t" r="r" b="b"/>
              <a:pathLst>
                <a:path w="950" h="22727" extrusionOk="0">
                  <a:moveTo>
                    <a:pt x="1" y="0"/>
                  </a:moveTo>
                  <a:lnTo>
                    <a:pt x="1" y="22727"/>
                  </a:lnTo>
                  <a:lnTo>
                    <a:pt x="949" y="22727"/>
                  </a:lnTo>
                  <a:lnTo>
                    <a:pt x="94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407;p34">
              <a:extLst>
                <a:ext uri="{FF2B5EF4-FFF2-40B4-BE49-F238E27FC236}">
                  <a16:creationId xmlns:a16="http://schemas.microsoft.com/office/drawing/2014/main" id="{1F1D5239-A1EE-4A99-AC65-D7000BF34F0C}"/>
                </a:ext>
              </a:extLst>
            </p:cNvPr>
            <p:cNvSpPr/>
            <p:nvPr/>
          </p:nvSpPr>
          <p:spPr>
            <a:xfrm>
              <a:off x="540300" y="2409650"/>
              <a:ext cx="1243900" cy="56125"/>
            </a:xfrm>
            <a:custGeom>
              <a:avLst/>
              <a:gdLst/>
              <a:ahLst/>
              <a:cxnLst/>
              <a:rect l="l" t="t" r="r" b="b"/>
              <a:pathLst>
                <a:path w="49756" h="2245" extrusionOk="0">
                  <a:moveTo>
                    <a:pt x="0" y="0"/>
                  </a:moveTo>
                  <a:lnTo>
                    <a:pt x="0" y="2245"/>
                  </a:lnTo>
                  <a:lnTo>
                    <a:pt x="49756" y="2245"/>
                  </a:lnTo>
                  <a:lnTo>
                    <a:pt x="497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408;p34">
              <a:extLst>
                <a:ext uri="{FF2B5EF4-FFF2-40B4-BE49-F238E27FC236}">
                  <a16:creationId xmlns:a16="http://schemas.microsoft.com/office/drawing/2014/main" id="{9B90BC8A-B4D7-45C1-905E-5AAB93243CFD}"/>
                </a:ext>
              </a:extLst>
            </p:cNvPr>
            <p:cNvSpPr/>
            <p:nvPr/>
          </p:nvSpPr>
          <p:spPr>
            <a:xfrm>
              <a:off x="505900" y="4551025"/>
              <a:ext cx="1311050" cy="52475"/>
            </a:xfrm>
            <a:custGeom>
              <a:avLst/>
              <a:gdLst/>
              <a:ahLst/>
              <a:cxnLst/>
              <a:rect l="l" t="t" r="r" b="b"/>
              <a:pathLst>
                <a:path w="52442" h="2099" extrusionOk="0">
                  <a:moveTo>
                    <a:pt x="0" y="1"/>
                  </a:moveTo>
                  <a:lnTo>
                    <a:pt x="0" y="2099"/>
                  </a:lnTo>
                  <a:lnTo>
                    <a:pt x="52441" y="2099"/>
                  </a:lnTo>
                  <a:lnTo>
                    <a:pt x="5244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409;p34">
              <a:extLst>
                <a:ext uri="{FF2B5EF4-FFF2-40B4-BE49-F238E27FC236}">
                  <a16:creationId xmlns:a16="http://schemas.microsoft.com/office/drawing/2014/main" id="{49902AB9-4669-4C7D-B0FC-A6A0D87A635D}"/>
                </a:ext>
              </a:extLst>
            </p:cNvPr>
            <p:cNvSpPr/>
            <p:nvPr/>
          </p:nvSpPr>
          <p:spPr>
            <a:xfrm>
              <a:off x="505900" y="4525650"/>
              <a:ext cx="1311050" cy="25400"/>
            </a:xfrm>
            <a:custGeom>
              <a:avLst/>
              <a:gdLst/>
              <a:ahLst/>
              <a:cxnLst/>
              <a:rect l="l" t="t" r="r" b="b"/>
              <a:pathLst>
                <a:path w="52442" h="1016" extrusionOk="0">
                  <a:moveTo>
                    <a:pt x="3327" y="0"/>
                  </a:moveTo>
                  <a:lnTo>
                    <a:pt x="0" y="1016"/>
                  </a:lnTo>
                  <a:lnTo>
                    <a:pt x="52441" y="1016"/>
                  </a:lnTo>
                  <a:lnTo>
                    <a:pt x="491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 name="Google Shape;1411;p34">
            <a:extLst>
              <a:ext uri="{FF2B5EF4-FFF2-40B4-BE49-F238E27FC236}">
                <a16:creationId xmlns:a16="http://schemas.microsoft.com/office/drawing/2014/main" id="{26D6EE8F-781E-408A-B884-232D2040DD1A}"/>
              </a:ext>
            </a:extLst>
          </p:cNvPr>
          <p:cNvGrpSpPr/>
          <p:nvPr/>
        </p:nvGrpSpPr>
        <p:grpSpPr>
          <a:xfrm>
            <a:off x="7878139" y="3072924"/>
            <a:ext cx="1058458" cy="592756"/>
            <a:chOff x="1023750" y="367025"/>
            <a:chExt cx="2273700" cy="1135700"/>
          </a:xfrm>
        </p:grpSpPr>
        <p:sp>
          <p:nvSpPr>
            <p:cNvPr id="39" name="Google Shape;1412;p34">
              <a:extLst>
                <a:ext uri="{FF2B5EF4-FFF2-40B4-BE49-F238E27FC236}">
                  <a16:creationId xmlns:a16="http://schemas.microsoft.com/office/drawing/2014/main" id="{5D4F6BB3-DB35-4192-B287-8429F70D3509}"/>
                </a:ext>
              </a:extLst>
            </p:cNvPr>
            <p:cNvSpPr/>
            <p:nvPr/>
          </p:nvSpPr>
          <p:spPr>
            <a:xfrm>
              <a:off x="1912250" y="924850"/>
              <a:ext cx="613275" cy="399175"/>
            </a:xfrm>
            <a:custGeom>
              <a:avLst/>
              <a:gdLst/>
              <a:ahLst/>
              <a:cxnLst/>
              <a:rect l="l" t="t" r="r" b="b"/>
              <a:pathLst>
                <a:path w="24531" h="15967" extrusionOk="0">
                  <a:moveTo>
                    <a:pt x="23676" y="1"/>
                  </a:moveTo>
                  <a:lnTo>
                    <a:pt x="0" y="1390"/>
                  </a:lnTo>
                  <a:lnTo>
                    <a:pt x="856" y="15967"/>
                  </a:lnTo>
                  <a:lnTo>
                    <a:pt x="24531" y="14564"/>
                  </a:lnTo>
                  <a:lnTo>
                    <a:pt x="2367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413;p34">
              <a:extLst>
                <a:ext uri="{FF2B5EF4-FFF2-40B4-BE49-F238E27FC236}">
                  <a16:creationId xmlns:a16="http://schemas.microsoft.com/office/drawing/2014/main" id="{154058E6-1967-41AC-B0EE-B9FF81BE7565}"/>
                </a:ext>
              </a:extLst>
            </p:cNvPr>
            <p:cNvSpPr/>
            <p:nvPr/>
          </p:nvSpPr>
          <p:spPr>
            <a:xfrm>
              <a:off x="1923275" y="1106725"/>
              <a:ext cx="591575" cy="35425"/>
            </a:xfrm>
            <a:custGeom>
              <a:avLst/>
              <a:gdLst/>
              <a:ahLst/>
              <a:cxnLst/>
              <a:rect l="l" t="t" r="r" b="b"/>
              <a:pathLst>
                <a:path w="23663" h="1417" extrusionOk="0">
                  <a:moveTo>
                    <a:pt x="23557" y="1"/>
                  </a:moveTo>
                  <a:cubicBezTo>
                    <a:pt x="22781" y="1"/>
                    <a:pt x="17820" y="266"/>
                    <a:pt x="11825" y="622"/>
                  </a:cubicBezTo>
                  <a:cubicBezTo>
                    <a:pt x="5291" y="1009"/>
                    <a:pt x="0" y="1357"/>
                    <a:pt x="0" y="1410"/>
                  </a:cubicBezTo>
                  <a:cubicBezTo>
                    <a:pt x="0" y="1415"/>
                    <a:pt x="36" y="1417"/>
                    <a:pt x="106" y="1417"/>
                  </a:cubicBezTo>
                  <a:cubicBezTo>
                    <a:pt x="882" y="1417"/>
                    <a:pt x="5842" y="1151"/>
                    <a:pt x="11838" y="796"/>
                  </a:cubicBezTo>
                  <a:cubicBezTo>
                    <a:pt x="18371" y="408"/>
                    <a:pt x="23662" y="47"/>
                    <a:pt x="23662" y="7"/>
                  </a:cubicBezTo>
                  <a:cubicBezTo>
                    <a:pt x="23662" y="3"/>
                    <a:pt x="23626" y="1"/>
                    <a:pt x="23557"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414;p34">
              <a:extLst>
                <a:ext uri="{FF2B5EF4-FFF2-40B4-BE49-F238E27FC236}">
                  <a16:creationId xmlns:a16="http://schemas.microsoft.com/office/drawing/2014/main" id="{BFCBA8D9-FECE-447C-8097-F4BEDE0B35E0}"/>
                </a:ext>
              </a:extLst>
            </p:cNvPr>
            <p:cNvSpPr/>
            <p:nvPr/>
          </p:nvSpPr>
          <p:spPr>
            <a:xfrm>
              <a:off x="2197825" y="1211100"/>
              <a:ext cx="81875" cy="96900"/>
            </a:xfrm>
            <a:custGeom>
              <a:avLst/>
              <a:gdLst/>
              <a:ahLst/>
              <a:cxnLst/>
              <a:rect l="l" t="t" r="r" b="b"/>
              <a:pathLst>
                <a:path w="3275" h="3876" extrusionOk="0">
                  <a:moveTo>
                    <a:pt x="2847" y="1"/>
                  </a:moveTo>
                  <a:lnTo>
                    <a:pt x="1" y="402"/>
                  </a:lnTo>
                  <a:lnTo>
                    <a:pt x="375" y="3875"/>
                  </a:lnTo>
                  <a:lnTo>
                    <a:pt x="3274" y="3702"/>
                  </a:lnTo>
                  <a:lnTo>
                    <a:pt x="2847"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415;p34">
              <a:extLst>
                <a:ext uri="{FF2B5EF4-FFF2-40B4-BE49-F238E27FC236}">
                  <a16:creationId xmlns:a16="http://schemas.microsoft.com/office/drawing/2014/main" id="{0CB4245D-CD80-448E-AEC4-62EAD98295F0}"/>
                </a:ext>
              </a:extLst>
            </p:cNvPr>
            <p:cNvSpPr/>
            <p:nvPr/>
          </p:nvSpPr>
          <p:spPr>
            <a:xfrm>
              <a:off x="2181475" y="939550"/>
              <a:ext cx="81850" cy="96550"/>
            </a:xfrm>
            <a:custGeom>
              <a:avLst/>
              <a:gdLst/>
              <a:ahLst/>
              <a:cxnLst/>
              <a:rect l="l" t="t" r="r" b="b"/>
              <a:pathLst>
                <a:path w="3274" h="3862" extrusionOk="0">
                  <a:moveTo>
                    <a:pt x="2900" y="1"/>
                  </a:moveTo>
                  <a:lnTo>
                    <a:pt x="0" y="174"/>
                  </a:lnTo>
                  <a:lnTo>
                    <a:pt x="428" y="3862"/>
                  </a:lnTo>
                  <a:lnTo>
                    <a:pt x="3274" y="3461"/>
                  </a:lnTo>
                  <a:lnTo>
                    <a:pt x="2900"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416;p34">
              <a:extLst>
                <a:ext uri="{FF2B5EF4-FFF2-40B4-BE49-F238E27FC236}">
                  <a16:creationId xmlns:a16="http://schemas.microsoft.com/office/drawing/2014/main" id="{94BD0DAE-A8D5-47F8-8786-3DB6788911ED}"/>
                </a:ext>
              </a:extLst>
            </p:cNvPr>
            <p:cNvSpPr/>
            <p:nvPr/>
          </p:nvSpPr>
          <p:spPr>
            <a:xfrm>
              <a:off x="1974700" y="1207100"/>
              <a:ext cx="76200" cy="76175"/>
            </a:xfrm>
            <a:custGeom>
              <a:avLst/>
              <a:gdLst/>
              <a:ahLst/>
              <a:cxnLst/>
              <a:rect l="l" t="t" r="r" b="b"/>
              <a:pathLst>
                <a:path w="3048" h="3047" extrusionOk="0">
                  <a:moveTo>
                    <a:pt x="2873" y="1"/>
                  </a:moveTo>
                  <a:lnTo>
                    <a:pt x="1" y="161"/>
                  </a:lnTo>
                  <a:lnTo>
                    <a:pt x="161" y="3047"/>
                  </a:lnTo>
                  <a:lnTo>
                    <a:pt x="3047" y="2873"/>
                  </a:lnTo>
                  <a:lnTo>
                    <a:pt x="2873" y="1"/>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417;p34">
              <a:extLst>
                <a:ext uri="{FF2B5EF4-FFF2-40B4-BE49-F238E27FC236}">
                  <a16:creationId xmlns:a16="http://schemas.microsoft.com/office/drawing/2014/main" id="{37383EC7-F2AA-4C6D-BE3B-D145FF553576}"/>
                </a:ext>
              </a:extLst>
            </p:cNvPr>
            <p:cNvSpPr/>
            <p:nvPr/>
          </p:nvSpPr>
          <p:spPr>
            <a:xfrm>
              <a:off x="1988400" y="1215450"/>
              <a:ext cx="46800" cy="60150"/>
            </a:xfrm>
            <a:custGeom>
              <a:avLst/>
              <a:gdLst/>
              <a:ahLst/>
              <a:cxnLst/>
              <a:rect l="l" t="t" r="r" b="b"/>
              <a:pathLst>
                <a:path w="1872" h="2406" extrusionOk="0">
                  <a:moveTo>
                    <a:pt x="1430" y="1"/>
                  </a:moveTo>
                  <a:lnTo>
                    <a:pt x="335" y="54"/>
                  </a:lnTo>
                  <a:lnTo>
                    <a:pt x="281" y="54"/>
                  </a:lnTo>
                  <a:lnTo>
                    <a:pt x="268" y="107"/>
                  </a:lnTo>
                  <a:cubicBezTo>
                    <a:pt x="241" y="188"/>
                    <a:pt x="201" y="281"/>
                    <a:pt x="161" y="375"/>
                  </a:cubicBezTo>
                  <a:cubicBezTo>
                    <a:pt x="22" y="817"/>
                    <a:pt x="362" y="1260"/>
                    <a:pt x="806" y="1261"/>
                  </a:cubicBezTo>
                  <a:lnTo>
                    <a:pt x="806" y="1261"/>
                  </a:lnTo>
                  <a:cubicBezTo>
                    <a:pt x="819" y="1524"/>
                    <a:pt x="839" y="1785"/>
                    <a:pt x="852" y="2031"/>
                  </a:cubicBezTo>
                  <a:lnTo>
                    <a:pt x="852" y="2031"/>
                  </a:lnTo>
                  <a:cubicBezTo>
                    <a:pt x="602" y="2037"/>
                    <a:pt x="365" y="2128"/>
                    <a:pt x="161" y="2272"/>
                  </a:cubicBezTo>
                  <a:lnTo>
                    <a:pt x="1" y="2405"/>
                  </a:lnTo>
                  <a:lnTo>
                    <a:pt x="215" y="2392"/>
                  </a:lnTo>
                  <a:cubicBezTo>
                    <a:pt x="722" y="2352"/>
                    <a:pt x="1136" y="2325"/>
                    <a:pt x="1417" y="2299"/>
                  </a:cubicBezTo>
                  <a:cubicBezTo>
                    <a:pt x="1577" y="2285"/>
                    <a:pt x="1724" y="2272"/>
                    <a:pt x="1871" y="2232"/>
                  </a:cubicBezTo>
                  <a:cubicBezTo>
                    <a:pt x="1785" y="2216"/>
                    <a:pt x="1694" y="2210"/>
                    <a:pt x="1605" y="2210"/>
                  </a:cubicBezTo>
                  <a:cubicBezTo>
                    <a:pt x="1541" y="2210"/>
                    <a:pt x="1478" y="2213"/>
                    <a:pt x="1417" y="2218"/>
                  </a:cubicBezTo>
                  <a:cubicBezTo>
                    <a:pt x="1190" y="2229"/>
                    <a:pt x="874" y="2240"/>
                    <a:pt x="485" y="2251"/>
                  </a:cubicBezTo>
                  <a:lnTo>
                    <a:pt x="485" y="2251"/>
                  </a:lnTo>
                  <a:cubicBezTo>
                    <a:pt x="610" y="2201"/>
                    <a:pt x="742" y="2177"/>
                    <a:pt x="876" y="2177"/>
                  </a:cubicBezTo>
                  <a:cubicBezTo>
                    <a:pt x="896" y="2177"/>
                    <a:pt x="916" y="2177"/>
                    <a:pt x="936" y="2178"/>
                  </a:cubicBezTo>
                  <a:lnTo>
                    <a:pt x="1016" y="2178"/>
                  </a:lnTo>
                  <a:lnTo>
                    <a:pt x="1016" y="2098"/>
                  </a:lnTo>
                  <a:cubicBezTo>
                    <a:pt x="1003" y="1804"/>
                    <a:pt x="989" y="1497"/>
                    <a:pt x="976" y="1163"/>
                  </a:cubicBezTo>
                  <a:lnTo>
                    <a:pt x="976" y="1069"/>
                  </a:lnTo>
                  <a:lnTo>
                    <a:pt x="883" y="1083"/>
                  </a:lnTo>
                  <a:cubicBezTo>
                    <a:pt x="863" y="1085"/>
                    <a:pt x="844" y="1086"/>
                    <a:pt x="826" y="1086"/>
                  </a:cubicBezTo>
                  <a:cubicBezTo>
                    <a:pt x="492" y="1086"/>
                    <a:pt x="234" y="756"/>
                    <a:pt x="335" y="415"/>
                  </a:cubicBezTo>
                  <a:cubicBezTo>
                    <a:pt x="367" y="351"/>
                    <a:pt x="390" y="278"/>
                    <a:pt x="419" y="211"/>
                  </a:cubicBezTo>
                  <a:lnTo>
                    <a:pt x="419" y="211"/>
                  </a:lnTo>
                  <a:lnTo>
                    <a:pt x="1407" y="151"/>
                  </a:lnTo>
                  <a:lnTo>
                    <a:pt x="1407" y="151"/>
                  </a:lnTo>
                  <a:lnTo>
                    <a:pt x="1537" y="335"/>
                  </a:lnTo>
                  <a:cubicBezTo>
                    <a:pt x="1617" y="495"/>
                    <a:pt x="1604" y="695"/>
                    <a:pt x="1497" y="856"/>
                  </a:cubicBezTo>
                  <a:cubicBezTo>
                    <a:pt x="1404" y="989"/>
                    <a:pt x="1243" y="1083"/>
                    <a:pt x="1070" y="1096"/>
                  </a:cubicBezTo>
                  <a:lnTo>
                    <a:pt x="1003" y="1096"/>
                  </a:lnTo>
                  <a:lnTo>
                    <a:pt x="1003" y="1163"/>
                  </a:lnTo>
                  <a:cubicBezTo>
                    <a:pt x="1030" y="1510"/>
                    <a:pt x="1056" y="1818"/>
                    <a:pt x="1083" y="2098"/>
                  </a:cubicBezTo>
                  <a:lnTo>
                    <a:pt x="1083" y="2152"/>
                  </a:lnTo>
                  <a:lnTo>
                    <a:pt x="1136" y="2138"/>
                  </a:lnTo>
                  <a:cubicBezTo>
                    <a:pt x="1205" y="2122"/>
                    <a:pt x="1275" y="2115"/>
                    <a:pt x="1347" y="2115"/>
                  </a:cubicBezTo>
                  <a:cubicBezTo>
                    <a:pt x="1458" y="2115"/>
                    <a:pt x="1571" y="2133"/>
                    <a:pt x="1684" y="2165"/>
                  </a:cubicBezTo>
                  <a:cubicBezTo>
                    <a:pt x="1738" y="2192"/>
                    <a:pt x="1804" y="2205"/>
                    <a:pt x="1871" y="2218"/>
                  </a:cubicBezTo>
                  <a:cubicBezTo>
                    <a:pt x="1818" y="2178"/>
                    <a:pt x="1751" y="2138"/>
                    <a:pt x="1684" y="2112"/>
                  </a:cubicBezTo>
                  <a:cubicBezTo>
                    <a:pt x="1545" y="2062"/>
                    <a:pt x="1399" y="2035"/>
                    <a:pt x="1251" y="2035"/>
                  </a:cubicBezTo>
                  <a:cubicBezTo>
                    <a:pt x="1218" y="2035"/>
                    <a:pt x="1184" y="2036"/>
                    <a:pt x="1150" y="2039"/>
                  </a:cubicBezTo>
                  <a:lnTo>
                    <a:pt x="1150" y="2039"/>
                  </a:lnTo>
                  <a:cubicBezTo>
                    <a:pt x="1148" y="1798"/>
                    <a:pt x="1137" y="1516"/>
                    <a:pt x="1125" y="1213"/>
                  </a:cubicBezTo>
                  <a:lnTo>
                    <a:pt x="1125" y="1213"/>
                  </a:lnTo>
                  <a:cubicBezTo>
                    <a:pt x="1580" y="1167"/>
                    <a:pt x="1860" y="674"/>
                    <a:pt x="1644" y="254"/>
                  </a:cubicBezTo>
                  <a:lnTo>
                    <a:pt x="1497" y="27"/>
                  </a:lnTo>
                  <a:lnTo>
                    <a:pt x="1470"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418;p34">
              <a:extLst>
                <a:ext uri="{FF2B5EF4-FFF2-40B4-BE49-F238E27FC236}">
                  <a16:creationId xmlns:a16="http://schemas.microsoft.com/office/drawing/2014/main" id="{DEB7EA84-E253-4B51-8898-86E13ED346DD}"/>
                </a:ext>
              </a:extLst>
            </p:cNvPr>
            <p:cNvSpPr/>
            <p:nvPr/>
          </p:nvSpPr>
          <p:spPr>
            <a:xfrm>
              <a:off x="1755250" y="890775"/>
              <a:ext cx="112300" cy="93325"/>
            </a:xfrm>
            <a:custGeom>
              <a:avLst/>
              <a:gdLst/>
              <a:ahLst/>
              <a:cxnLst/>
              <a:rect l="l" t="t" r="r" b="b"/>
              <a:pathLst>
                <a:path w="4492" h="3733" extrusionOk="0">
                  <a:moveTo>
                    <a:pt x="2414" y="0"/>
                  </a:moveTo>
                  <a:cubicBezTo>
                    <a:pt x="2288" y="0"/>
                    <a:pt x="2160" y="14"/>
                    <a:pt x="2032" y="41"/>
                  </a:cubicBezTo>
                  <a:cubicBezTo>
                    <a:pt x="402" y="375"/>
                    <a:pt x="1" y="2513"/>
                    <a:pt x="1390" y="3421"/>
                  </a:cubicBezTo>
                  <a:cubicBezTo>
                    <a:pt x="1719" y="3636"/>
                    <a:pt x="2070" y="3732"/>
                    <a:pt x="2409" y="3732"/>
                  </a:cubicBezTo>
                  <a:cubicBezTo>
                    <a:pt x="3508" y="3732"/>
                    <a:pt x="4491" y="2729"/>
                    <a:pt x="4236" y="1484"/>
                  </a:cubicBezTo>
                  <a:cubicBezTo>
                    <a:pt x="4050" y="610"/>
                    <a:pt x="3274" y="0"/>
                    <a:pt x="2414"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419;p34">
              <a:extLst>
                <a:ext uri="{FF2B5EF4-FFF2-40B4-BE49-F238E27FC236}">
                  <a16:creationId xmlns:a16="http://schemas.microsoft.com/office/drawing/2014/main" id="{42F1A702-FB7F-4E89-800E-13AFA57F472F}"/>
                </a:ext>
              </a:extLst>
            </p:cNvPr>
            <p:cNvSpPr/>
            <p:nvPr/>
          </p:nvSpPr>
          <p:spPr>
            <a:xfrm>
              <a:off x="1803025" y="960250"/>
              <a:ext cx="115250" cy="231175"/>
            </a:xfrm>
            <a:custGeom>
              <a:avLst/>
              <a:gdLst/>
              <a:ahLst/>
              <a:cxnLst/>
              <a:rect l="l" t="t" r="r" b="b"/>
              <a:pathLst>
                <a:path w="4610" h="9247" extrusionOk="0">
                  <a:moveTo>
                    <a:pt x="1604" y="1"/>
                  </a:moveTo>
                  <a:lnTo>
                    <a:pt x="1" y="589"/>
                  </a:lnTo>
                  <a:lnTo>
                    <a:pt x="2967" y="9247"/>
                  </a:lnTo>
                  <a:lnTo>
                    <a:pt x="4610" y="8645"/>
                  </a:lnTo>
                  <a:lnTo>
                    <a:pt x="1604"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420;p34">
              <a:extLst>
                <a:ext uri="{FF2B5EF4-FFF2-40B4-BE49-F238E27FC236}">
                  <a16:creationId xmlns:a16="http://schemas.microsoft.com/office/drawing/2014/main" id="{916FB842-C2E6-4AA8-9CF1-5EEFC76FCC25}"/>
                </a:ext>
              </a:extLst>
            </p:cNvPr>
            <p:cNvSpPr/>
            <p:nvPr/>
          </p:nvSpPr>
          <p:spPr>
            <a:xfrm>
              <a:off x="1855125" y="1159050"/>
              <a:ext cx="104700" cy="86775"/>
            </a:xfrm>
            <a:custGeom>
              <a:avLst/>
              <a:gdLst/>
              <a:ahLst/>
              <a:cxnLst/>
              <a:rect l="l" t="t" r="r" b="b"/>
              <a:pathLst>
                <a:path w="4188" h="3471" extrusionOk="0">
                  <a:moveTo>
                    <a:pt x="2247" y="0"/>
                  </a:moveTo>
                  <a:cubicBezTo>
                    <a:pt x="2127" y="0"/>
                    <a:pt x="2006" y="13"/>
                    <a:pt x="1885" y="39"/>
                  </a:cubicBezTo>
                  <a:cubicBezTo>
                    <a:pt x="375" y="346"/>
                    <a:pt x="1" y="2337"/>
                    <a:pt x="1297" y="3178"/>
                  </a:cubicBezTo>
                  <a:cubicBezTo>
                    <a:pt x="1603" y="3380"/>
                    <a:pt x="1930" y="3471"/>
                    <a:pt x="2247" y="3471"/>
                  </a:cubicBezTo>
                  <a:cubicBezTo>
                    <a:pt x="3271" y="3471"/>
                    <a:pt x="4187" y="2528"/>
                    <a:pt x="3942" y="1375"/>
                  </a:cubicBezTo>
                  <a:cubicBezTo>
                    <a:pt x="3768" y="561"/>
                    <a:pt x="3047" y="0"/>
                    <a:pt x="2247"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421;p34">
              <a:extLst>
                <a:ext uri="{FF2B5EF4-FFF2-40B4-BE49-F238E27FC236}">
                  <a16:creationId xmlns:a16="http://schemas.microsoft.com/office/drawing/2014/main" id="{B1B1A094-ADD1-4197-BD3B-46E8796D7D5F}"/>
                </a:ext>
              </a:extLst>
            </p:cNvPr>
            <p:cNvSpPr/>
            <p:nvPr/>
          </p:nvSpPr>
          <p:spPr>
            <a:xfrm>
              <a:off x="1908250" y="1222125"/>
              <a:ext cx="25400" cy="82875"/>
            </a:xfrm>
            <a:custGeom>
              <a:avLst/>
              <a:gdLst/>
              <a:ahLst/>
              <a:cxnLst/>
              <a:rect l="l" t="t" r="r" b="b"/>
              <a:pathLst>
                <a:path w="1016" h="3315" extrusionOk="0">
                  <a:moveTo>
                    <a:pt x="829" y="1"/>
                  </a:moveTo>
                  <a:lnTo>
                    <a:pt x="0" y="54"/>
                  </a:lnTo>
                  <a:lnTo>
                    <a:pt x="187" y="3314"/>
                  </a:lnTo>
                  <a:lnTo>
                    <a:pt x="1016" y="3261"/>
                  </a:lnTo>
                  <a:lnTo>
                    <a:pt x="829"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422;p34">
              <a:extLst>
                <a:ext uri="{FF2B5EF4-FFF2-40B4-BE49-F238E27FC236}">
                  <a16:creationId xmlns:a16="http://schemas.microsoft.com/office/drawing/2014/main" id="{5D8595E5-FDFB-4BB0-89F8-FD05D5F3A3C7}"/>
                </a:ext>
              </a:extLst>
            </p:cNvPr>
            <p:cNvSpPr/>
            <p:nvPr/>
          </p:nvSpPr>
          <p:spPr>
            <a:xfrm>
              <a:off x="1912925" y="1296625"/>
              <a:ext cx="79525" cy="32075"/>
            </a:xfrm>
            <a:custGeom>
              <a:avLst/>
              <a:gdLst/>
              <a:ahLst/>
              <a:cxnLst/>
              <a:rect l="l" t="t" r="r" b="b"/>
              <a:pathLst>
                <a:path w="3181" h="1283" extrusionOk="0">
                  <a:moveTo>
                    <a:pt x="3113" y="0"/>
                  </a:moveTo>
                  <a:lnTo>
                    <a:pt x="0" y="174"/>
                  </a:lnTo>
                  <a:lnTo>
                    <a:pt x="54" y="1283"/>
                  </a:lnTo>
                  <a:lnTo>
                    <a:pt x="3180" y="1096"/>
                  </a:lnTo>
                  <a:lnTo>
                    <a:pt x="3113"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423;p34">
              <a:extLst>
                <a:ext uri="{FF2B5EF4-FFF2-40B4-BE49-F238E27FC236}">
                  <a16:creationId xmlns:a16="http://schemas.microsoft.com/office/drawing/2014/main" id="{A42784D3-5C70-48D4-9A73-2B45A70AB6D5}"/>
                </a:ext>
              </a:extLst>
            </p:cNvPr>
            <p:cNvSpPr/>
            <p:nvPr/>
          </p:nvSpPr>
          <p:spPr>
            <a:xfrm>
              <a:off x="1855125" y="1159050"/>
              <a:ext cx="104700" cy="86775"/>
            </a:xfrm>
            <a:custGeom>
              <a:avLst/>
              <a:gdLst/>
              <a:ahLst/>
              <a:cxnLst/>
              <a:rect l="l" t="t" r="r" b="b"/>
              <a:pathLst>
                <a:path w="4188" h="3471" extrusionOk="0">
                  <a:moveTo>
                    <a:pt x="2247" y="0"/>
                  </a:moveTo>
                  <a:cubicBezTo>
                    <a:pt x="2127" y="0"/>
                    <a:pt x="2006" y="13"/>
                    <a:pt x="1885" y="39"/>
                  </a:cubicBezTo>
                  <a:cubicBezTo>
                    <a:pt x="375" y="346"/>
                    <a:pt x="1" y="2337"/>
                    <a:pt x="1297" y="3178"/>
                  </a:cubicBezTo>
                  <a:cubicBezTo>
                    <a:pt x="1603" y="3380"/>
                    <a:pt x="1930" y="3471"/>
                    <a:pt x="2247" y="3471"/>
                  </a:cubicBezTo>
                  <a:cubicBezTo>
                    <a:pt x="3271" y="3471"/>
                    <a:pt x="4187" y="2528"/>
                    <a:pt x="3942" y="1375"/>
                  </a:cubicBezTo>
                  <a:cubicBezTo>
                    <a:pt x="3768" y="561"/>
                    <a:pt x="3047" y="0"/>
                    <a:pt x="224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424;p34">
              <a:extLst>
                <a:ext uri="{FF2B5EF4-FFF2-40B4-BE49-F238E27FC236}">
                  <a16:creationId xmlns:a16="http://schemas.microsoft.com/office/drawing/2014/main" id="{DB910A32-FA67-4218-965D-9F07742A5250}"/>
                </a:ext>
              </a:extLst>
            </p:cNvPr>
            <p:cNvSpPr/>
            <p:nvPr/>
          </p:nvSpPr>
          <p:spPr>
            <a:xfrm>
              <a:off x="1908250" y="1222125"/>
              <a:ext cx="25400" cy="82875"/>
            </a:xfrm>
            <a:custGeom>
              <a:avLst/>
              <a:gdLst/>
              <a:ahLst/>
              <a:cxnLst/>
              <a:rect l="l" t="t" r="r" b="b"/>
              <a:pathLst>
                <a:path w="1016" h="3315" extrusionOk="0">
                  <a:moveTo>
                    <a:pt x="829" y="1"/>
                  </a:moveTo>
                  <a:lnTo>
                    <a:pt x="0" y="54"/>
                  </a:lnTo>
                  <a:lnTo>
                    <a:pt x="187" y="3314"/>
                  </a:lnTo>
                  <a:lnTo>
                    <a:pt x="1016" y="3261"/>
                  </a:lnTo>
                  <a:lnTo>
                    <a:pt x="82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425;p34">
              <a:extLst>
                <a:ext uri="{FF2B5EF4-FFF2-40B4-BE49-F238E27FC236}">
                  <a16:creationId xmlns:a16="http://schemas.microsoft.com/office/drawing/2014/main" id="{F152E4A1-0586-4829-94AE-41D6777A1684}"/>
                </a:ext>
              </a:extLst>
            </p:cNvPr>
            <p:cNvSpPr/>
            <p:nvPr/>
          </p:nvSpPr>
          <p:spPr>
            <a:xfrm>
              <a:off x="1912925" y="1296625"/>
              <a:ext cx="79525" cy="32075"/>
            </a:xfrm>
            <a:custGeom>
              <a:avLst/>
              <a:gdLst/>
              <a:ahLst/>
              <a:cxnLst/>
              <a:rect l="l" t="t" r="r" b="b"/>
              <a:pathLst>
                <a:path w="3181" h="1283" extrusionOk="0">
                  <a:moveTo>
                    <a:pt x="3113" y="0"/>
                  </a:moveTo>
                  <a:lnTo>
                    <a:pt x="0" y="174"/>
                  </a:lnTo>
                  <a:lnTo>
                    <a:pt x="54" y="1283"/>
                  </a:lnTo>
                  <a:lnTo>
                    <a:pt x="3180" y="1096"/>
                  </a:lnTo>
                  <a:lnTo>
                    <a:pt x="311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426;p34">
              <a:extLst>
                <a:ext uri="{FF2B5EF4-FFF2-40B4-BE49-F238E27FC236}">
                  <a16:creationId xmlns:a16="http://schemas.microsoft.com/office/drawing/2014/main" id="{E32759E1-E47A-4E69-BB47-8C50B070414C}"/>
                </a:ext>
              </a:extLst>
            </p:cNvPr>
            <p:cNvSpPr/>
            <p:nvPr/>
          </p:nvSpPr>
          <p:spPr>
            <a:xfrm>
              <a:off x="1791675" y="683575"/>
              <a:ext cx="132300" cy="275525"/>
            </a:xfrm>
            <a:custGeom>
              <a:avLst/>
              <a:gdLst/>
              <a:ahLst/>
              <a:cxnLst/>
              <a:rect l="l" t="t" r="r" b="b"/>
              <a:pathLst>
                <a:path w="5292" h="11021" extrusionOk="0">
                  <a:moveTo>
                    <a:pt x="4368" y="1"/>
                  </a:moveTo>
                  <a:cubicBezTo>
                    <a:pt x="4024" y="1"/>
                    <a:pt x="3695" y="214"/>
                    <a:pt x="3568" y="553"/>
                  </a:cubicBezTo>
                  <a:lnTo>
                    <a:pt x="161" y="9906"/>
                  </a:lnTo>
                  <a:cubicBezTo>
                    <a:pt x="0" y="10333"/>
                    <a:pt x="227" y="10814"/>
                    <a:pt x="655" y="10974"/>
                  </a:cubicBezTo>
                  <a:cubicBezTo>
                    <a:pt x="748" y="11006"/>
                    <a:pt x="843" y="11021"/>
                    <a:pt x="936" y="11021"/>
                  </a:cubicBezTo>
                  <a:cubicBezTo>
                    <a:pt x="1280" y="11021"/>
                    <a:pt x="1597" y="10814"/>
                    <a:pt x="1724" y="10467"/>
                  </a:cubicBezTo>
                  <a:lnTo>
                    <a:pt x="5144" y="1114"/>
                  </a:lnTo>
                  <a:cubicBezTo>
                    <a:pt x="5291" y="687"/>
                    <a:pt x="5077" y="206"/>
                    <a:pt x="4636" y="45"/>
                  </a:cubicBezTo>
                  <a:cubicBezTo>
                    <a:pt x="4548" y="15"/>
                    <a:pt x="4458" y="1"/>
                    <a:pt x="4368"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427;p34">
              <a:extLst>
                <a:ext uri="{FF2B5EF4-FFF2-40B4-BE49-F238E27FC236}">
                  <a16:creationId xmlns:a16="http://schemas.microsoft.com/office/drawing/2014/main" id="{B0D8B583-9810-4E08-9759-F8B17E502D1D}"/>
                </a:ext>
              </a:extLst>
            </p:cNvPr>
            <p:cNvSpPr/>
            <p:nvPr/>
          </p:nvSpPr>
          <p:spPr>
            <a:xfrm>
              <a:off x="1791675" y="683575"/>
              <a:ext cx="132300" cy="275525"/>
            </a:xfrm>
            <a:custGeom>
              <a:avLst/>
              <a:gdLst/>
              <a:ahLst/>
              <a:cxnLst/>
              <a:rect l="l" t="t" r="r" b="b"/>
              <a:pathLst>
                <a:path w="5292" h="11021" extrusionOk="0">
                  <a:moveTo>
                    <a:pt x="4368" y="1"/>
                  </a:moveTo>
                  <a:cubicBezTo>
                    <a:pt x="4024" y="1"/>
                    <a:pt x="3695" y="214"/>
                    <a:pt x="3568" y="553"/>
                  </a:cubicBezTo>
                  <a:lnTo>
                    <a:pt x="161" y="9906"/>
                  </a:lnTo>
                  <a:cubicBezTo>
                    <a:pt x="0" y="10333"/>
                    <a:pt x="227" y="10814"/>
                    <a:pt x="655" y="10974"/>
                  </a:cubicBezTo>
                  <a:cubicBezTo>
                    <a:pt x="748" y="11006"/>
                    <a:pt x="843" y="11021"/>
                    <a:pt x="936" y="11021"/>
                  </a:cubicBezTo>
                  <a:cubicBezTo>
                    <a:pt x="1280" y="11021"/>
                    <a:pt x="1597" y="10814"/>
                    <a:pt x="1724" y="10467"/>
                  </a:cubicBezTo>
                  <a:lnTo>
                    <a:pt x="5144" y="1114"/>
                  </a:lnTo>
                  <a:cubicBezTo>
                    <a:pt x="5291" y="687"/>
                    <a:pt x="5077" y="206"/>
                    <a:pt x="4636" y="45"/>
                  </a:cubicBezTo>
                  <a:cubicBezTo>
                    <a:pt x="4548" y="15"/>
                    <a:pt x="4458" y="1"/>
                    <a:pt x="436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428;p34">
              <a:extLst>
                <a:ext uri="{FF2B5EF4-FFF2-40B4-BE49-F238E27FC236}">
                  <a16:creationId xmlns:a16="http://schemas.microsoft.com/office/drawing/2014/main" id="{CE41A50A-7C46-4162-B026-D02639843B8D}"/>
                </a:ext>
              </a:extLst>
            </p:cNvPr>
            <p:cNvSpPr/>
            <p:nvPr/>
          </p:nvSpPr>
          <p:spPr>
            <a:xfrm>
              <a:off x="2530525" y="442725"/>
              <a:ext cx="292275" cy="45100"/>
            </a:xfrm>
            <a:custGeom>
              <a:avLst/>
              <a:gdLst/>
              <a:ahLst/>
              <a:cxnLst/>
              <a:rect l="l" t="t" r="r" b="b"/>
              <a:pathLst>
                <a:path w="11691" h="1804" extrusionOk="0">
                  <a:moveTo>
                    <a:pt x="9133" y="0"/>
                  </a:moveTo>
                  <a:cubicBezTo>
                    <a:pt x="8637" y="0"/>
                    <a:pt x="8065" y="24"/>
                    <a:pt x="7415" y="86"/>
                  </a:cubicBezTo>
                  <a:cubicBezTo>
                    <a:pt x="4489" y="367"/>
                    <a:pt x="0" y="140"/>
                    <a:pt x="788" y="701"/>
                  </a:cubicBezTo>
                  <a:cubicBezTo>
                    <a:pt x="1262" y="1038"/>
                    <a:pt x="4186" y="1803"/>
                    <a:pt x="6995" y="1803"/>
                  </a:cubicBezTo>
                  <a:cubicBezTo>
                    <a:pt x="8864" y="1803"/>
                    <a:pt x="10682" y="1464"/>
                    <a:pt x="11691" y="434"/>
                  </a:cubicBezTo>
                  <a:lnTo>
                    <a:pt x="11691" y="300"/>
                  </a:lnTo>
                  <a:cubicBezTo>
                    <a:pt x="11691" y="300"/>
                    <a:pt x="10880" y="0"/>
                    <a:pt x="9133"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429;p34">
              <a:extLst>
                <a:ext uri="{FF2B5EF4-FFF2-40B4-BE49-F238E27FC236}">
                  <a16:creationId xmlns:a16="http://schemas.microsoft.com/office/drawing/2014/main" id="{9AED5653-BC86-41F6-8938-2AF197496625}"/>
                </a:ext>
              </a:extLst>
            </p:cNvPr>
            <p:cNvSpPr/>
            <p:nvPr/>
          </p:nvSpPr>
          <p:spPr>
            <a:xfrm>
              <a:off x="2845500" y="435850"/>
              <a:ext cx="24750" cy="51800"/>
            </a:xfrm>
            <a:custGeom>
              <a:avLst/>
              <a:gdLst/>
              <a:ahLst/>
              <a:cxnLst/>
              <a:rect l="l" t="t" r="r" b="b"/>
              <a:pathLst>
                <a:path w="990" h="2072" extrusionOk="0">
                  <a:moveTo>
                    <a:pt x="869" y="1"/>
                  </a:moveTo>
                  <a:lnTo>
                    <a:pt x="0" y="54"/>
                  </a:lnTo>
                  <a:lnTo>
                    <a:pt x="121" y="2071"/>
                  </a:lnTo>
                  <a:lnTo>
                    <a:pt x="989" y="2018"/>
                  </a:lnTo>
                  <a:lnTo>
                    <a:pt x="869" y="1"/>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430;p34">
              <a:extLst>
                <a:ext uri="{FF2B5EF4-FFF2-40B4-BE49-F238E27FC236}">
                  <a16:creationId xmlns:a16="http://schemas.microsoft.com/office/drawing/2014/main" id="{499545B1-E972-4DF1-9C01-A1D58FBB8711}"/>
                </a:ext>
              </a:extLst>
            </p:cNvPr>
            <p:cNvSpPr/>
            <p:nvPr/>
          </p:nvSpPr>
          <p:spPr>
            <a:xfrm>
              <a:off x="2818775" y="428175"/>
              <a:ext cx="76525" cy="40100"/>
            </a:xfrm>
            <a:custGeom>
              <a:avLst/>
              <a:gdLst/>
              <a:ahLst/>
              <a:cxnLst/>
              <a:rect l="l" t="t" r="r" b="b"/>
              <a:pathLst>
                <a:path w="3061" h="1604" extrusionOk="0">
                  <a:moveTo>
                    <a:pt x="2980" y="0"/>
                  </a:moveTo>
                  <a:lnTo>
                    <a:pt x="1" y="174"/>
                  </a:lnTo>
                  <a:lnTo>
                    <a:pt x="81" y="1604"/>
                  </a:lnTo>
                  <a:lnTo>
                    <a:pt x="3060" y="1430"/>
                  </a:lnTo>
                  <a:lnTo>
                    <a:pt x="2980" y="0"/>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431;p34">
              <a:extLst>
                <a:ext uri="{FF2B5EF4-FFF2-40B4-BE49-F238E27FC236}">
                  <a16:creationId xmlns:a16="http://schemas.microsoft.com/office/drawing/2014/main" id="{91AAC2BB-1EC2-46E4-8098-14C38CB63E96}"/>
                </a:ext>
              </a:extLst>
            </p:cNvPr>
            <p:cNvSpPr/>
            <p:nvPr/>
          </p:nvSpPr>
          <p:spPr>
            <a:xfrm>
              <a:off x="2894275" y="417375"/>
              <a:ext cx="276900" cy="54500"/>
            </a:xfrm>
            <a:custGeom>
              <a:avLst/>
              <a:gdLst/>
              <a:ahLst/>
              <a:cxnLst/>
              <a:rect l="l" t="t" r="r" b="b"/>
              <a:pathLst>
                <a:path w="11076" h="2180" extrusionOk="0">
                  <a:moveTo>
                    <a:pt x="10319" y="1"/>
                  </a:moveTo>
                  <a:cubicBezTo>
                    <a:pt x="9088" y="1"/>
                    <a:pt x="6278" y="385"/>
                    <a:pt x="4209" y="432"/>
                  </a:cubicBezTo>
                  <a:cubicBezTo>
                    <a:pt x="1269" y="486"/>
                    <a:pt x="0" y="1140"/>
                    <a:pt x="0" y="1140"/>
                  </a:cubicBezTo>
                  <a:lnTo>
                    <a:pt x="13" y="1287"/>
                  </a:lnTo>
                  <a:cubicBezTo>
                    <a:pt x="826" y="1938"/>
                    <a:pt x="2019" y="2180"/>
                    <a:pt x="3321" y="2180"/>
                  </a:cubicBezTo>
                  <a:cubicBezTo>
                    <a:pt x="6513" y="2180"/>
                    <a:pt x="10359" y="724"/>
                    <a:pt x="10862" y="259"/>
                  </a:cubicBezTo>
                  <a:cubicBezTo>
                    <a:pt x="11076" y="69"/>
                    <a:pt x="10837" y="1"/>
                    <a:pt x="10319"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432;p34">
              <a:extLst>
                <a:ext uri="{FF2B5EF4-FFF2-40B4-BE49-F238E27FC236}">
                  <a16:creationId xmlns:a16="http://schemas.microsoft.com/office/drawing/2014/main" id="{096F9975-192D-49D0-94F3-8B89F2B9734F}"/>
                </a:ext>
              </a:extLst>
            </p:cNvPr>
            <p:cNvSpPr/>
            <p:nvPr/>
          </p:nvSpPr>
          <p:spPr>
            <a:xfrm>
              <a:off x="2800750" y="482225"/>
              <a:ext cx="131625" cy="163100"/>
            </a:xfrm>
            <a:custGeom>
              <a:avLst/>
              <a:gdLst/>
              <a:ahLst/>
              <a:cxnLst/>
              <a:rect l="l" t="t" r="r" b="b"/>
              <a:pathLst>
                <a:path w="5265" h="6524" extrusionOk="0">
                  <a:moveTo>
                    <a:pt x="4375" y="1"/>
                  </a:moveTo>
                  <a:cubicBezTo>
                    <a:pt x="4360" y="1"/>
                    <a:pt x="4344" y="1"/>
                    <a:pt x="4329" y="3"/>
                  </a:cubicBezTo>
                  <a:lnTo>
                    <a:pt x="561" y="216"/>
                  </a:lnTo>
                  <a:cubicBezTo>
                    <a:pt x="241" y="243"/>
                    <a:pt x="0" y="524"/>
                    <a:pt x="13" y="844"/>
                  </a:cubicBezTo>
                  <a:lnTo>
                    <a:pt x="321" y="5962"/>
                  </a:lnTo>
                  <a:cubicBezTo>
                    <a:pt x="334" y="6287"/>
                    <a:pt x="600" y="6523"/>
                    <a:pt x="910" y="6523"/>
                  </a:cubicBezTo>
                  <a:cubicBezTo>
                    <a:pt x="918" y="6523"/>
                    <a:pt x="927" y="6523"/>
                    <a:pt x="935" y="6523"/>
                  </a:cubicBezTo>
                  <a:lnTo>
                    <a:pt x="4703" y="6296"/>
                  </a:lnTo>
                  <a:cubicBezTo>
                    <a:pt x="5024" y="6269"/>
                    <a:pt x="5264" y="6002"/>
                    <a:pt x="5251" y="5681"/>
                  </a:cubicBezTo>
                  <a:lnTo>
                    <a:pt x="4944" y="550"/>
                  </a:lnTo>
                  <a:cubicBezTo>
                    <a:pt x="4931" y="245"/>
                    <a:pt x="4676" y="1"/>
                    <a:pt x="4375"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433;p34">
              <a:extLst>
                <a:ext uri="{FF2B5EF4-FFF2-40B4-BE49-F238E27FC236}">
                  <a16:creationId xmlns:a16="http://schemas.microsoft.com/office/drawing/2014/main" id="{10E12CC5-F62F-471F-AEFD-D80632C13A64}"/>
                </a:ext>
              </a:extLst>
            </p:cNvPr>
            <p:cNvSpPr/>
            <p:nvPr/>
          </p:nvSpPr>
          <p:spPr>
            <a:xfrm>
              <a:off x="2800750" y="482225"/>
              <a:ext cx="131625" cy="163100"/>
            </a:xfrm>
            <a:custGeom>
              <a:avLst/>
              <a:gdLst/>
              <a:ahLst/>
              <a:cxnLst/>
              <a:rect l="l" t="t" r="r" b="b"/>
              <a:pathLst>
                <a:path w="5265" h="6524" extrusionOk="0">
                  <a:moveTo>
                    <a:pt x="4375" y="1"/>
                  </a:moveTo>
                  <a:cubicBezTo>
                    <a:pt x="4360" y="1"/>
                    <a:pt x="4344" y="1"/>
                    <a:pt x="4329" y="3"/>
                  </a:cubicBezTo>
                  <a:lnTo>
                    <a:pt x="561" y="216"/>
                  </a:lnTo>
                  <a:cubicBezTo>
                    <a:pt x="241" y="243"/>
                    <a:pt x="0" y="524"/>
                    <a:pt x="13" y="844"/>
                  </a:cubicBezTo>
                  <a:lnTo>
                    <a:pt x="321" y="5962"/>
                  </a:lnTo>
                  <a:cubicBezTo>
                    <a:pt x="334" y="6287"/>
                    <a:pt x="600" y="6523"/>
                    <a:pt x="910" y="6523"/>
                  </a:cubicBezTo>
                  <a:cubicBezTo>
                    <a:pt x="918" y="6523"/>
                    <a:pt x="927" y="6523"/>
                    <a:pt x="935" y="6523"/>
                  </a:cubicBezTo>
                  <a:lnTo>
                    <a:pt x="4703" y="6296"/>
                  </a:lnTo>
                  <a:cubicBezTo>
                    <a:pt x="5024" y="6269"/>
                    <a:pt x="5264" y="6002"/>
                    <a:pt x="5251" y="5681"/>
                  </a:cubicBezTo>
                  <a:lnTo>
                    <a:pt x="4944" y="550"/>
                  </a:lnTo>
                  <a:cubicBezTo>
                    <a:pt x="4931" y="245"/>
                    <a:pt x="4676" y="1"/>
                    <a:pt x="437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434;p34">
              <a:extLst>
                <a:ext uri="{FF2B5EF4-FFF2-40B4-BE49-F238E27FC236}">
                  <a16:creationId xmlns:a16="http://schemas.microsoft.com/office/drawing/2014/main" id="{AEFDB146-3C8D-4C1B-BAA3-2DB5D383EC44}"/>
                </a:ext>
              </a:extLst>
            </p:cNvPr>
            <p:cNvSpPr/>
            <p:nvPr/>
          </p:nvSpPr>
          <p:spPr>
            <a:xfrm>
              <a:off x="1766275" y="632250"/>
              <a:ext cx="852775" cy="96900"/>
            </a:xfrm>
            <a:custGeom>
              <a:avLst/>
              <a:gdLst/>
              <a:ahLst/>
              <a:cxnLst/>
              <a:rect l="l" t="t" r="r" b="b"/>
              <a:pathLst>
                <a:path w="34111" h="3876" extrusionOk="0">
                  <a:moveTo>
                    <a:pt x="34004" y="1"/>
                  </a:moveTo>
                  <a:lnTo>
                    <a:pt x="1" y="2005"/>
                  </a:lnTo>
                  <a:lnTo>
                    <a:pt x="108" y="3875"/>
                  </a:lnTo>
                  <a:lnTo>
                    <a:pt x="34111" y="1871"/>
                  </a:lnTo>
                  <a:lnTo>
                    <a:pt x="34004"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435;p34">
              <a:extLst>
                <a:ext uri="{FF2B5EF4-FFF2-40B4-BE49-F238E27FC236}">
                  <a16:creationId xmlns:a16="http://schemas.microsoft.com/office/drawing/2014/main" id="{9D653E5A-BCD8-427F-A7B5-61389B234352}"/>
                </a:ext>
              </a:extLst>
            </p:cNvPr>
            <p:cNvSpPr/>
            <p:nvPr/>
          </p:nvSpPr>
          <p:spPr>
            <a:xfrm>
              <a:off x="1766275" y="632250"/>
              <a:ext cx="852775" cy="96900"/>
            </a:xfrm>
            <a:custGeom>
              <a:avLst/>
              <a:gdLst/>
              <a:ahLst/>
              <a:cxnLst/>
              <a:rect l="l" t="t" r="r" b="b"/>
              <a:pathLst>
                <a:path w="34111" h="3876" extrusionOk="0">
                  <a:moveTo>
                    <a:pt x="34004" y="1"/>
                  </a:moveTo>
                  <a:lnTo>
                    <a:pt x="1" y="2005"/>
                  </a:lnTo>
                  <a:lnTo>
                    <a:pt x="108" y="3875"/>
                  </a:lnTo>
                  <a:lnTo>
                    <a:pt x="34111" y="1871"/>
                  </a:lnTo>
                  <a:lnTo>
                    <a:pt x="3400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436;p34">
              <a:extLst>
                <a:ext uri="{FF2B5EF4-FFF2-40B4-BE49-F238E27FC236}">
                  <a16:creationId xmlns:a16="http://schemas.microsoft.com/office/drawing/2014/main" id="{55D71645-5EF8-4D1C-B759-10987E29010A}"/>
                </a:ext>
              </a:extLst>
            </p:cNvPr>
            <p:cNvSpPr/>
            <p:nvPr/>
          </p:nvSpPr>
          <p:spPr>
            <a:xfrm>
              <a:off x="2583950" y="600525"/>
              <a:ext cx="83550" cy="59475"/>
            </a:xfrm>
            <a:custGeom>
              <a:avLst/>
              <a:gdLst/>
              <a:ahLst/>
              <a:cxnLst/>
              <a:rect l="l" t="t" r="r" b="b"/>
              <a:pathLst>
                <a:path w="3342" h="2379" extrusionOk="0">
                  <a:moveTo>
                    <a:pt x="3207" y="0"/>
                  </a:moveTo>
                  <a:lnTo>
                    <a:pt x="1" y="187"/>
                  </a:lnTo>
                  <a:lnTo>
                    <a:pt x="135" y="2379"/>
                  </a:lnTo>
                  <a:lnTo>
                    <a:pt x="3341" y="2192"/>
                  </a:lnTo>
                  <a:lnTo>
                    <a:pt x="3207"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437;p34">
              <a:extLst>
                <a:ext uri="{FF2B5EF4-FFF2-40B4-BE49-F238E27FC236}">
                  <a16:creationId xmlns:a16="http://schemas.microsoft.com/office/drawing/2014/main" id="{ACDC9A01-1AA4-4065-8F8A-03431E4B0710}"/>
                </a:ext>
              </a:extLst>
            </p:cNvPr>
            <p:cNvSpPr/>
            <p:nvPr/>
          </p:nvSpPr>
          <p:spPr>
            <a:xfrm>
              <a:off x="2607675" y="651625"/>
              <a:ext cx="41100" cy="50150"/>
            </a:xfrm>
            <a:custGeom>
              <a:avLst/>
              <a:gdLst/>
              <a:ahLst/>
              <a:cxnLst/>
              <a:rect l="l" t="t" r="r" b="b"/>
              <a:pathLst>
                <a:path w="1644" h="2006" extrusionOk="0">
                  <a:moveTo>
                    <a:pt x="1550" y="1"/>
                  </a:moveTo>
                  <a:lnTo>
                    <a:pt x="1" y="94"/>
                  </a:lnTo>
                  <a:lnTo>
                    <a:pt x="67" y="1270"/>
                  </a:lnTo>
                  <a:cubicBezTo>
                    <a:pt x="94" y="1689"/>
                    <a:pt x="440" y="2005"/>
                    <a:pt x="869" y="2005"/>
                  </a:cubicBezTo>
                  <a:cubicBezTo>
                    <a:pt x="878" y="2005"/>
                    <a:pt x="887" y="2005"/>
                    <a:pt x="896" y="2005"/>
                  </a:cubicBezTo>
                  <a:cubicBezTo>
                    <a:pt x="1323" y="1978"/>
                    <a:pt x="1644" y="1604"/>
                    <a:pt x="1631" y="1176"/>
                  </a:cubicBezTo>
                  <a:lnTo>
                    <a:pt x="1550"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438;p34">
              <a:extLst>
                <a:ext uri="{FF2B5EF4-FFF2-40B4-BE49-F238E27FC236}">
                  <a16:creationId xmlns:a16="http://schemas.microsoft.com/office/drawing/2014/main" id="{759324A0-3468-43A7-8FC3-7744F093D0D3}"/>
                </a:ext>
              </a:extLst>
            </p:cNvPr>
            <p:cNvSpPr/>
            <p:nvPr/>
          </p:nvSpPr>
          <p:spPr>
            <a:xfrm>
              <a:off x="2183475" y="383750"/>
              <a:ext cx="16050" cy="37100"/>
            </a:xfrm>
            <a:custGeom>
              <a:avLst/>
              <a:gdLst/>
              <a:ahLst/>
              <a:cxnLst/>
              <a:rect l="l" t="t" r="r" b="b"/>
              <a:pathLst>
                <a:path w="642" h="1484" extrusionOk="0">
                  <a:moveTo>
                    <a:pt x="548" y="0"/>
                  </a:moveTo>
                  <a:lnTo>
                    <a:pt x="0" y="40"/>
                  </a:lnTo>
                  <a:lnTo>
                    <a:pt x="81" y="1483"/>
                  </a:lnTo>
                  <a:lnTo>
                    <a:pt x="642" y="1457"/>
                  </a:lnTo>
                  <a:lnTo>
                    <a:pt x="548"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439;p34">
              <a:extLst>
                <a:ext uri="{FF2B5EF4-FFF2-40B4-BE49-F238E27FC236}">
                  <a16:creationId xmlns:a16="http://schemas.microsoft.com/office/drawing/2014/main" id="{0A7D3170-247E-482E-8853-B94382E52090}"/>
                </a:ext>
              </a:extLst>
            </p:cNvPr>
            <p:cNvSpPr/>
            <p:nvPr/>
          </p:nvSpPr>
          <p:spPr>
            <a:xfrm>
              <a:off x="2148725" y="367025"/>
              <a:ext cx="82525" cy="25775"/>
            </a:xfrm>
            <a:custGeom>
              <a:avLst/>
              <a:gdLst/>
              <a:ahLst/>
              <a:cxnLst/>
              <a:rect l="l" t="t" r="r" b="b"/>
              <a:pathLst>
                <a:path w="3301" h="1031" extrusionOk="0">
                  <a:moveTo>
                    <a:pt x="2832" y="1"/>
                  </a:moveTo>
                  <a:cubicBezTo>
                    <a:pt x="2824" y="1"/>
                    <a:pt x="2815" y="1"/>
                    <a:pt x="2807" y="1"/>
                  </a:cubicBezTo>
                  <a:lnTo>
                    <a:pt x="442" y="135"/>
                  </a:lnTo>
                  <a:cubicBezTo>
                    <a:pt x="201" y="148"/>
                    <a:pt x="1" y="362"/>
                    <a:pt x="28" y="616"/>
                  </a:cubicBezTo>
                  <a:cubicBezTo>
                    <a:pt x="41" y="848"/>
                    <a:pt x="241" y="1031"/>
                    <a:pt x="471" y="1031"/>
                  </a:cubicBezTo>
                  <a:cubicBezTo>
                    <a:pt x="479" y="1031"/>
                    <a:pt x="487" y="1030"/>
                    <a:pt x="495" y="1030"/>
                  </a:cubicBezTo>
                  <a:lnTo>
                    <a:pt x="2860" y="896"/>
                  </a:lnTo>
                  <a:cubicBezTo>
                    <a:pt x="3114" y="870"/>
                    <a:pt x="3301" y="669"/>
                    <a:pt x="3274" y="415"/>
                  </a:cubicBezTo>
                  <a:cubicBezTo>
                    <a:pt x="3261" y="183"/>
                    <a:pt x="3074" y="1"/>
                    <a:pt x="2832"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1440;p34">
              <a:extLst>
                <a:ext uri="{FF2B5EF4-FFF2-40B4-BE49-F238E27FC236}">
                  <a16:creationId xmlns:a16="http://schemas.microsoft.com/office/drawing/2014/main" id="{12D492AE-9E60-4C02-AC5F-62790C9802B5}"/>
                </a:ext>
              </a:extLst>
            </p:cNvPr>
            <p:cNvSpPr/>
            <p:nvPr/>
          </p:nvSpPr>
          <p:spPr>
            <a:xfrm>
              <a:off x="1942300" y="403900"/>
              <a:ext cx="492050" cy="217350"/>
            </a:xfrm>
            <a:custGeom>
              <a:avLst/>
              <a:gdLst/>
              <a:ahLst/>
              <a:cxnLst/>
              <a:rect l="l" t="t" r="r" b="b"/>
              <a:pathLst>
                <a:path w="19682" h="8694" extrusionOk="0">
                  <a:moveTo>
                    <a:pt x="14700" y="1"/>
                  </a:moveTo>
                  <a:cubicBezTo>
                    <a:pt x="14607" y="1"/>
                    <a:pt x="14512" y="4"/>
                    <a:pt x="14417" y="9"/>
                  </a:cubicBezTo>
                  <a:lnTo>
                    <a:pt x="4824" y="570"/>
                  </a:lnTo>
                  <a:cubicBezTo>
                    <a:pt x="2018" y="744"/>
                    <a:pt x="1" y="3349"/>
                    <a:pt x="549" y="6115"/>
                  </a:cubicBezTo>
                  <a:lnTo>
                    <a:pt x="1056" y="8694"/>
                  </a:lnTo>
                  <a:lnTo>
                    <a:pt x="18973" y="7638"/>
                  </a:lnTo>
                  <a:lnTo>
                    <a:pt x="19294" y="5273"/>
                  </a:lnTo>
                  <a:cubicBezTo>
                    <a:pt x="19682" y="2468"/>
                    <a:pt x="17493" y="1"/>
                    <a:pt x="14700"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1441;p34">
              <a:extLst>
                <a:ext uri="{FF2B5EF4-FFF2-40B4-BE49-F238E27FC236}">
                  <a16:creationId xmlns:a16="http://schemas.microsoft.com/office/drawing/2014/main" id="{5DE8055A-A1EE-43AD-991D-C98D07D36EF2}"/>
                </a:ext>
              </a:extLst>
            </p:cNvPr>
            <p:cNvSpPr/>
            <p:nvPr/>
          </p:nvSpPr>
          <p:spPr>
            <a:xfrm>
              <a:off x="1942300" y="403900"/>
              <a:ext cx="492050" cy="217350"/>
            </a:xfrm>
            <a:custGeom>
              <a:avLst/>
              <a:gdLst/>
              <a:ahLst/>
              <a:cxnLst/>
              <a:rect l="l" t="t" r="r" b="b"/>
              <a:pathLst>
                <a:path w="19682" h="8694" extrusionOk="0">
                  <a:moveTo>
                    <a:pt x="14700" y="1"/>
                  </a:moveTo>
                  <a:cubicBezTo>
                    <a:pt x="14607" y="1"/>
                    <a:pt x="14512" y="4"/>
                    <a:pt x="14417" y="9"/>
                  </a:cubicBezTo>
                  <a:lnTo>
                    <a:pt x="4824" y="570"/>
                  </a:lnTo>
                  <a:cubicBezTo>
                    <a:pt x="2018" y="744"/>
                    <a:pt x="1" y="3349"/>
                    <a:pt x="549" y="6115"/>
                  </a:cubicBezTo>
                  <a:lnTo>
                    <a:pt x="1056" y="8694"/>
                  </a:lnTo>
                  <a:lnTo>
                    <a:pt x="18973" y="7638"/>
                  </a:lnTo>
                  <a:lnTo>
                    <a:pt x="19294" y="5273"/>
                  </a:lnTo>
                  <a:cubicBezTo>
                    <a:pt x="19682" y="2468"/>
                    <a:pt x="17493" y="1"/>
                    <a:pt x="1470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1442;p34">
              <a:extLst>
                <a:ext uri="{FF2B5EF4-FFF2-40B4-BE49-F238E27FC236}">
                  <a16:creationId xmlns:a16="http://schemas.microsoft.com/office/drawing/2014/main" id="{269A9BB9-8D70-4FFF-ACDC-AFDDFE188F7E}"/>
                </a:ext>
              </a:extLst>
            </p:cNvPr>
            <p:cNvSpPr/>
            <p:nvPr/>
          </p:nvSpPr>
          <p:spPr>
            <a:xfrm>
              <a:off x="2118350" y="461575"/>
              <a:ext cx="9700" cy="54475"/>
            </a:xfrm>
            <a:custGeom>
              <a:avLst/>
              <a:gdLst/>
              <a:ahLst/>
              <a:cxnLst/>
              <a:rect l="l" t="t" r="r" b="b"/>
              <a:pathLst>
                <a:path w="388" h="2179" extrusionOk="0">
                  <a:moveTo>
                    <a:pt x="254" y="0"/>
                  </a:moveTo>
                  <a:lnTo>
                    <a:pt x="0" y="14"/>
                  </a:lnTo>
                  <a:lnTo>
                    <a:pt x="134" y="2178"/>
                  </a:lnTo>
                  <a:lnTo>
                    <a:pt x="388" y="2165"/>
                  </a:lnTo>
                  <a:lnTo>
                    <a:pt x="254" y="0"/>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1443;p34">
              <a:extLst>
                <a:ext uri="{FF2B5EF4-FFF2-40B4-BE49-F238E27FC236}">
                  <a16:creationId xmlns:a16="http://schemas.microsoft.com/office/drawing/2014/main" id="{206D5C85-7EBC-4B0F-95ED-97DDAD192F14}"/>
                </a:ext>
              </a:extLst>
            </p:cNvPr>
            <p:cNvSpPr/>
            <p:nvPr/>
          </p:nvSpPr>
          <p:spPr>
            <a:xfrm>
              <a:off x="2142725" y="460225"/>
              <a:ext cx="9700" cy="54475"/>
            </a:xfrm>
            <a:custGeom>
              <a:avLst/>
              <a:gdLst/>
              <a:ahLst/>
              <a:cxnLst/>
              <a:rect l="l" t="t" r="r" b="b"/>
              <a:pathLst>
                <a:path w="388" h="2179" extrusionOk="0">
                  <a:moveTo>
                    <a:pt x="254" y="1"/>
                  </a:moveTo>
                  <a:lnTo>
                    <a:pt x="0" y="14"/>
                  </a:lnTo>
                  <a:lnTo>
                    <a:pt x="134" y="2179"/>
                  </a:lnTo>
                  <a:lnTo>
                    <a:pt x="388" y="2165"/>
                  </a:lnTo>
                  <a:lnTo>
                    <a:pt x="254"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1444;p34">
              <a:extLst>
                <a:ext uri="{FF2B5EF4-FFF2-40B4-BE49-F238E27FC236}">
                  <a16:creationId xmlns:a16="http://schemas.microsoft.com/office/drawing/2014/main" id="{7B03F0DD-A605-4375-993D-712A36AE475F}"/>
                </a:ext>
              </a:extLst>
            </p:cNvPr>
            <p:cNvSpPr/>
            <p:nvPr/>
          </p:nvSpPr>
          <p:spPr>
            <a:xfrm>
              <a:off x="2167100" y="458900"/>
              <a:ext cx="9725" cy="54475"/>
            </a:xfrm>
            <a:custGeom>
              <a:avLst/>
              <a:gdLst/>
              <a:ahLst/>
              <a:cxnLst/>
              <a:rect l="l" t="t" r="r" b="b"/>
              <a:pathLst>
                <a:path w="389" h="2179" extrusionOk="0">
                  <a:moveTo>
                    <a:pt x="255" y="0"/>
                  </a:moveTo>
                  <a:lnTo>
                    <a:pt x="1" y="14"/>
                  </a:lnTo>
                  <a:lnTo>
                    <a:pt x="134" y="2178"/>
                  </a:lnTo>
                  <a:lnTo>
                    <a:pt x="388" y="2165"/>
                  </a:lnTo>
                  <a:lnTo>
                    <a:pt x="255" y="0"/>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445;p34">
              <a:extLst>
                <a:ext uri="{FF2B5EF4-FFF2-40B4-BE49-F238E27FC236}">
                  <a16:creationId xmlns:a16="http://schemas.microsoft.com/office/drawing/2014/main" id="{18DF1534-6CBC-4B5A-BA20-386D223C0C38}"/>
                </a:ext>
              </a:extLst>
            </p:cNvPr>
            <p:cNvSpPr/>
            <p:nvPr/>
          </p:nvSpPr>
          <p:spPr>
            <a:xfrm>
              <a:off x="2191500" y="457225"/>
              <a:ext cx="9700" cy="54475"/>
            </a:xfrm>
            <a:custGeom>
              <a:avLst/>
              <a:gdLst/>
              <a:ahLst/>
              <a:cxnLst/>
              <a:rect l="l" t="t" r="r" b="b"/>
              <a:pathLst>
                <a:path w="388" h="2179" extrusionOk="0">
                  <a:moveTo>
                    <a:pt x="254" y="1"/>
                  </a:moveTo>
                  <a:lnTo>
                    <a:pt x="0" y="27"/>
                  </a:lnTo>
                  <a:lnTo>
                    <a:pt x="134" y="2178"/>
                  </a:lnTo>
                  <a:lnTo>
                    <a:pt x="388" y="2165"/>
                  </a:lnTo>
                  <a:lnTo>
                    <a:pt x="254"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1446;p34">
              <a:extLst>
                <a:ext uri="{FF2B5EF4-FFF2-40B4-BE49-F238E27FC236}">
                  <a16:creationId xmlns:a16="http://schemas.microsoft.com/office/drawing/2014/main" id="{DB85C84B-C348-4332-AE18-45E432B7CFBF}"/>
                </a:ext>
              </a:extLst>
            </p:cNvPr>
            <p:cNvSpPr/>
            <p:nvPr/>
          </p:nvSpPr>
          <p:spPr>
            <a:xfrm>
              <a:off x="2215875" y="455900"/>
              <a:ext cx="9700" cy="54475"/>
            </a:xfrm>
            <a:custGeom>
              <a:avLst/>
              <a:gdLst/>
              <a:ahLst/>
              <a:cxnLst/>
              <a:rect l="l" t="t" r="r" b="b"/>
              <a:pathLst>
                <a:path w="388" h="2179" extrusionOk="0">
                  <a:moveTo>
                    <a:pt x="254" y="0"/>
                  </a:moveTo>
                  <a:lnTo>
                    <a:pt x="0" y="14"/>
                  </a:lnTo>
                  <a:lnTo>
                    <a:pt x="134" y="2178"/>
                  </a:lnTo>
                  <a:lnTo>
                    <a:pt x="388" y="2165"/>
                  </a:lnTo>
                  <a:lnTo>
                    <a:pt x="254" y="0"/>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1447;p34">
              <a:extLst>
                <a:ext uri="{FF2B5EF4-FFF2-40B4-BE49-F238E27FC236}">
                  <a16:creationId xmlns:a16="http://schemas.microsoft.com/office/drawing/2014/main" id="{C5D987AD-9337-4C94-AB2B-F3927B95DC61}"/>
                </a:ext>
              </a:extLst>
            </p:cNvPr>
            <p:cNvSpPr/>
            <p:nvPr/>
          </p:nvSpPr>
          <p:spPr>
            <a:xfrm>
              <a:off x="2240250" y="454550"/>
              <a:ext cx="9725" cy="54475"/>
            </a:xfrm>
            <a:custGeom>
              <a:avLst/>
              <a:gdLst/>
              <a:ahLst/>
              <a:cxnLst/>
              <a:rect l="l" t="t" r="r" b="b"/>
              <a:pathLst>
                <a:path w="389" h="2179" extrusionOk="0">
                  <a:moveTo>
                    <a:pt x="255" y="1"/>
                  </a:moveTo>
                  <a:lnTo>
                    <a:pt x="1" y="14"/>
                  </a:lnTo>
                  <a:lnTo>
                    <a:pt x="134" y="2179"/>
                  </a:lnTo>
                  <a:lnTo>
                    <a:pt x="388" y="2165"/>
                  </a:lnTo>
                  <a:lnTo>
                    <a:pt x="255"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1448;p34">
              <a:extLst>
                <a:ext uri="{FF2B5EF4-FFF2-40B4-BE49-F238E27FC236}">
                  <a16:creationId xmlns:a16="http://schemas.microsoft.com/office/drawing/2014/main" id="{72695574-15B6-4575-A769-3070B597BA0E}"/>
                </a:ext>
              </a:extLst>
            </p:cNvPr>
            <p:cNvSpPr/>
            <p:nvPr/>
          </p:nvSpPr>
          <p:spPr>
            <a:xfrm>
              <a:off x="1970375" y="597175"/>
              <a:ext cx="457300" cy="269650"/>
            </a:xfrm>
            <a:custGeom>
              <a:avLst/>
              <a:gdLst/>
              <a:ahLst/>
              <a:cxnLst/>
              <a:rect l="l" t="t" r="r" b="b"/>
              <a:pathLst>
                <a:path w="18292" h="10786" extrusionOk="0">
                  <a:moveTo>
                    <a:pt x="17930" y="1"/>
                  </a:moveTo>
                  <a:lnTo>
                    <a:pt x="0" y="1070"/>
                  </a:lnTo>
                  <a:lnTo>
                    <a:pt x="80" y="2339"/>
                  </a:lnTo>
                  <a:cubicBezTo>
                    <a:pt x="364" y="7102"/>
                    <a:pt x="4318" y="10786"/>
                    <a:pt x="9028" y="10786"/>
                  </a:cubicBezTo>
                  <a:cubicBezTo>
                    <a:pt x="9206" y="10786"/>
                    <a:pt x="9386" y="10780"/>
                    <a:pt x="9567" y="10770"/>
                  </a:cubicBezTo>
                  <a:cubicBezTo>
                    <a:pt x="14523" y="10476"/>
                    <a:pt x="18291" y="6227"/>
                    <a:pt x="17997" y="1270"/>
                  </a:cubicBezTo>
                  <a:lnTo>
                    <a:pt x="17930"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1449;p34">
              <a:extLst>
                <a:ext uri="{FF2B5EF4-FFF2-40B4-BE49-F238E27FC236}">
                  <a16:creationId xmlns:a16="http://schemas.microsoft.com/office/drawing/2014/main" id="{9D45F0C8-F260-4016-9D6D-EE36B9C72053}"/>
                </a:ext>
              </a:extLst>
            </p:cNvPr>
            <p:cNvSpPr/>
            <p:nvPr/>
          </p:nvSpPr>
          <p:spPr>
            <a:xfrm>
              <a:off x="2113675" y="710950"/>
              <a:ext cx="161350" cy="136600"/>
            </a:xfrm>
            <a:custGeom>
              <a:avLst/>
              <a:gdLst/>
              <a:ahLst/>
              <a:cxnLst/>
              <a:rect l="l" t="t" r="r" b="b"/>
              <a:pathLst>
                <a:path w="6454" h="5464" extrusionOk="0">
                  <a:moveTo>
                    <a:pt x="3644" y="0"/>
                  </a:moveTo>
                  <a:cubicBezTo>
                    <a:pt x="3588" y="0"/>
                    <a:pt x="3531" y="2"/>
                    <a:pt x="3474" y="6"/>
                  </a:cubicBezTo>
                  <a:cubicBezTo>
                    <a:pt x="1042" y="153"/>
                    <a:pt x="0" y="3159"/>
                    <a:pt x="1817" y="4776"/>
                  </a:cubicBezTo>
                  <a:cubicBezTo>
                    <a:pt x="2356" y="5251"/>
                    <a:pt x="2987" y="5464"/>
                    <a:pt x="3605" y="5464"/>
                  </a:cubicBezTo>
                  <a:cubicBezTo>
                    <a:pt x="5068" y="5464"/>
                    <a:pt x="6454" y="4272"/>
                    <a:pt x="6360" y="2571"/>
                  </a:cubicBezTo>
                  <a:cubicBezTo>
                    <a:pt x="6270" y="1119"/>
                    <a:pt x="5067" y="0"/>
                    <a:pt x="364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1450;p34">
              <a:extLst>
                <a:ext uri="{FF2B5EF4-FFF2-40B4-BE49-F238E27FC236}">
                  <a16:creationId xmlns:a16="http://schemas.microsoft.com/office/drawing/2014/main" id="{1EF14C77-1836-4A6A-87E2-22186C73E133}"/>
                </a:ext>
              </a:extLst>
            </p:cNvPr>
            <p:cNvSpPr/>
            <p:nvPr/>
          </p:nvSpPr>
          <p:spPr>
            <a:xfrm>
              <a:off x="1188100" y="512725"/>
              <a:ext cx="291950" cy="45100"/>
            </a:xfrm>
            <a:custGeom>
              <a:avLst/>
              <a:gdLst/>
              <a:ahLst/>
              <a:cxnLst/>
              <a:rect l="l" t="t" r="r" b="b"/>
              <a:pathLst>
                <a:path w="11678" h="1804" extrusionOk="0">
                  <a:moveTo>
                    <a:pt x="9149" y="0"/>
                  </a:moveTo>
                  <a:cubicBezTo>
                    <a:pt x="8649" y="0"/>
                    <a:pt x="8072" y="26"/>
                    <a:pt x="7416" y="92"/>
                  </a:cubicBezTo>
                  <a:cubicBezTo>
                    <a:pt x="4490" y="373"/>
                    <a:pt x="0" y="146"/>
                    <a:pt x="775" y="707"/>
                  </a:cubicBezTo>
                  <a:cubicBezTo>
                    <a:pt x="1248" y="1043"/>
                    <a:pt x="4169" y="1803"/>
                    <a:pt x="6976" y="1803"/>
                  </a:cubicBezTo>
                  <a:cubicBezTo>
                    <a:pt x="8847" y="1803"/>
                    <a:pt x="10668" y="1466"/>
                    <a:pt x="11678" y="439"/>
                  </a:cubicBezTo>
                  <a:lnTo>
                    <a:pt x="11678" y="306"/>
                  </a:lnTo>
                  <a:cubicBezTo>
                    <a:pt x="11678" y="306"/>
                    <a:pt x="10874" y="0"/>
                    <a:pt x="9149"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1451;p34">
              <a:extLst>
                <a:ext uri="{FF2B5EF4-FFF2-40B4-BE49-F238E27FC236}">
                  <a16:creationId xmlns:a16="http://schemas.microsoft.com/office/drawing/2014/main" id="{FB35B9EE-7F31-45CF-B575-F77C1801B23C}"/>
                </a:ext>
              </a:extLst>
            </p:cNvPr>
            <p:cNvSpPr/>
            <p:nvPr/>
          </p:nvSpPr>
          <p:spPr>
            <a:xfrm>
              <a:off x="1502750" y="506000"/>
              <a:ext cx="24725" cy="51800"/>
            </a:xfrm>
            <a:custGeom>
              <a:avLst/>
              <a:gdLst/>
              <a:ahLst/>
              <a:cxnLst/>
              <a:rect l="l" t="t" r="r" b="b"/>
              <a:pathLst>
                <a:path w="989" h="2072" extrusionOk="0">
                  <a:moveTo>
                    <a:pt x="869" y="0"/>
                  </a:moveTo>
                  <a:lnTo>
                    <a:pt x="0" y="54"/>
                  </a:lnTo>
                  <a:lnTo>
                    <a:pt x="120" y="2071"/>
                  </a:lnTo>
                  <a:lnTo>
                    <a:pt x="989" y="2018"/>
                  </a:lnTo>
                  <a:lnTo>
                    <a:pt x="869" y="0"/>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1452;p34">
              <a:extLst>
                <a:ext uri="{FF2B5EF4-FFF2-40B4-BE49-F238E27FC236}">
                  <a16:creationId xmlns:a16="http://schemas.microsoft.com/office/drawing/2014/main" id="{5A94ACD1-147D-4069-AA48-C414C2E4A5BF}"/>
                </a:ext>
              </a:extLst>
            </p:cNvPr>
            <p:cNvSpPr/>
            <p:nvPr/>
          </p:nvSpPr>
          <p:spPr>
            <a:xfrm>
              <a:off x="1476025" y="498325"/>
              <a:ext cx="76500" cy="40100"/>
            </a:xfrm>
            <a:custGeom>
              <a:avLst/>
              <a:gdLst/>
              <a:ahLst/>
              <a:cxnLst/>
              <a:rect l="l" t="t" r="r" b="b"/>
              <a:pathLst>
                <a:path w="3060" h="1604" extrusionOk="0">
                  <a:moveTo>
                    <a:pt x="2980" y="0"/>
                  </a:moveTo>
                  <a:lnTo>
                    <a:pt x="0" y="174"/>
                  </a:lnTo>
                  <a:lnTo>
                    <a:pt x="94" y="1603"/>
                  </a:lnTo>
                  <a:lnTo>
                    <a:pt x="3060" y="1430"/>
                  </a:lnTo>
                  <a:lnTo>
                    <a:pt x="2980" y="0"/>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1453;p34">
              <a:extLst>
                <a:ext uri="{FF2B5EF4-FFF2-40B4-BE49-F238E27FC236}">
                  <a16:creationId xmlns:a16="http://schemas.microsoft.com/office/drawing/2014/main" id="{A04769E8-54BA-49F5-87AA-CCBEE9C739AC}"/>
                </a:ext>
              </a:extLst>
            </p:cNvPr>
            <p:cNvSpPr/>
            <p:nvPr/>
          </p:nvSpPr>
          <p:spPr>
            <a:xfrm>
              <a:off x="1551500" y="487375"/>
              <a:ext cx="277200" cy="54475"/>
            </a:xfrm>
            <a:custGeom>
              <a:avLst/>
              <a:gdLst/>
              <a:ahLst/>
              <a:cxnLst/>
              <a:rect l="l" t="t" r="r" b="b"/>
              <a:pathLst>
                <a:path w="11088" h="2179" extrusionOk="0">
                  <a:moveTo>
                    <a:pt x="10317" y="0"/>
                  </a:moveTo>
                  <a:cubicBezTo>
                    <a:pt x="9078" y="0"/>
                    <a:pt x="6274" y="387"/>
                    <a:pt x="4210" y="425"/>
                  </a:cubicBezTo>
                  <a:cubicBezTo>
                    <a:pt x="1270" y="491"/>
                    <a:pt x="1" y="1146"/>
                    <a:pt x="1" y="1146"/>
                  </a:cubicBezTo>
                  <a:lnTo>
                    <a:pt x="14" y="1280"/>
                  </a:lnTo>
                  <a:cubicBezTo>
                    <a:pt x="828" y="1935"/>
                    <a:pt x="2023" y="2178"/>
                    <a:pt x="3327" y="2178"/>
                  </a:cubicBezTo>
                  <a:cubicBezTo>
                    <a:pt x="6519" y="2178"/>
                    <a:pt x="10364" y="720"/>
                    <a:pt x="10877" y="264"/>
                  </a:cubicBezTo>
                  <a:cubicBezTo>
                    <a:pt x="11087" y="70"/>
                    <a:pt x="10843" y="0"/>
                    <a:pt x="10317"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1454;p34">
              <a:extLst>
                <a:ext uri="{FF2B5EF4-FFF2-40B4-BE49-F238E27FC236}">
                  <a16:creationId xmlns:a16="http://schemas.microsoft.com/office/drawing/2014/main" id="{806EAC8C-2431-44CB-959A-327610A5521E}"/>
                </a:ext>
              </a:extLst>
            </p:cNvPr>
            <p:cNvSpPr/>
            <p:nvPr/>
          </p:nvSpPr>
          <p:spPr>
            <a:xfrm>
              <a:off x="1457975" y="552075"/>
              <a:ext cx="131975" cy="163050"/>
            </a:xfrm>
            <a:custGeom>
              <a:avLst/>
              <a:gdLst/>
              <a:ahLst/>
              <a:cxnLst/>
              <a:rect l="l" t="t" r="r" b="b"/>
              <a:pathLst>
                <a:path w="5279" h="6522" extrusionOk="0">
                  <a:moveTo>
                    <a:pt x="4356" y="1"/>
                  </a:moveTo>
                  <a:cubicBezTo>
                    <a:pt x="4347" y="1"/>
                    <a:pt x="4339" y="1"/>
                    <a:pt x="4330" y="1"/>
                  </a:cubicBezTo>
                  <a:lnTo>
                    <a:pt x="562" y="228"/>
                  </a:lnTo>
                  <a:cubicBezTo>
                    <a:pt x="241" y="242"/>
                    <a:pt x="1" y="522"/>
                    <a:pt x="14" y="843"/>
                  </a:cubicBezTo>
                  <a:lnTo>
                    <a:pt x="322" y="5973"/>
                  </a:lnTo>
                  <a:cubicBezTo>
                    <a:pt x="335" y="6286"/>
                    <a:pt x="601" y="6522"/>
                    <a:pt x="911" y="6522"/>
                  </a:cubicBezTo>
                  <a:cubicBezTo>
                    <a:pt x="919" y="6522"/>
                    <a:pt x="928" y="6522"/>
                    <a:pt x="936" y="6521"/>
                  </a:cubicBezTo>
                  <a:lnTo>
                    <a:pt x="4704" y="6294"/>
                  </a:lnTo>
                  <a:cubicBezTo>
                    <a:pt x="5025" y="6281"/>
                    <a:pt x="5278" y="6000"/>
                    <a:pt x="5252" y="5679"/>
                  </a:cubicBezTo>
                  <a:lnTo>
                    <a:pt x="4958" y="549"/>
                  </a:lnTo>
                  <a:cubicBezTo>
                    <a:pt x="4932" y="237"/>
                    <a:pt x="4678" y="1"/>
                    <a:pt x="4356"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1455;p34">
              <a:extLst>
                <a:ext uri="{FF2B5EF4-FFF2-40B4-BE49-F238E27FC236}">
                  <a16:creationId xmlns:a16="http://schemas.microsoft.com/office/drawing/2014/main" id="{D5B43ACF-3E2D-407A-B841-8490FADD87CD}"/>
                </a:ext>
              </a:extLst>
            </p:cNvPr>
            <p:cNvSpPr/>
            <p:nvPr/>
          </p:nvSpPr>
          <p:spPr>
            <a:xfrm>
              <a:off x="1457975" y="552075"/>
              <a:ext cx="131975" cy="163050"/>
            </a:xfrm>
            <a:custGeom>
              <a:avLst/>
              <a:gdLst/>
              <a:ahLst/>
              <a:cxnLst/>
              <a:rect l="l" t="t" r="r" b="b"/>
              <a:pathLst>
                <a:path w="5279" h="6522" extrusionOk="0">
                  <a:moveTo>
                    <a:pt x="4356" y="1"/>
                  </a:moveTo>
                  <a:cubicBezTo>
                    <a:pt x="4347" y="1"/>
                    <a:pt x="4339" y="1"/>
                    <a:pt x="4330" y="1"/>
                  </a:cubicBezTo>
                  <a:lnTo>
                    <a:pt x="562" y="228"/>
                  </a:lnTo>
                  <a:cubicBezTo>
                    <a:pt x="241" y="242"/>
                    <a:pt x="1" y="522"/>
                    <a:pt x="14" y="843"/>
                  </a:cubicBezTo>
                  <a:lnTo>
                    <a:pt x="322" y="5973"/>
                  </a:lnTo>
                  <a:cubicBezTo>
                    <a:pt x="335" y="6286"/>
                    <a:pt x="601" y="6522"/>
                    <a:pt x="911" y="6522"/>
                  </a:cubicBezTo>
                  <a:cubicBezTo>
                    <a:pt x="919" y="6522"/>
                    <a:pt x="928" y="6522"/>
                    <a:pt x="936" y="6521"/>
                  </a:cubicBezTo>
                  <a:lnTo>
                    <a:pt x="4704" y="6294"/>
                  </a:lnTo>
                  <a:cubicBezTo>
                    <a:pt x="5025" y="6281"/>
                    <a:pt x="5278" y="6000"/>
                    <a:pt x="5252" y="5679"/>
                  </a:cubicBezTo>
                  <a:lnTo>
                    <a:pt x="4958" y="549"/>
                  </a:lnTo>
                  <a:cubicBezTo>
                    <a:pt x="4932" y="237"/>
                    <a:pt x="4678" y="1"/>
                    <a:pt x="435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1456;p34">
              <a:extLst>
                <a:ext uri="{FF2B5EF4-FFF2-40B4-BE49-F238E27FC236}">
                  <a16:creationId xmlns:a16="http://schemas.microsoft.com/office/drawing/2014/main" id="{B6A904C8-9AC2-4C3C-8B1E-240F5FDD1156}"/>
                </a:ext>
              </a:extLst>
            </p:cNvPr>
            <p:cNvSpPr/>
            <p:nvPr/>
          </p:nvSpPr>
          <p:spPr>
            <a:xfrm>
              <a:off x="1444625" y="519700"/>
              <a:ext cx="1507125" cy="155325"/>
            </a:xfrm>
            <a:custGeom>
              <a:avLst/>
              <a:gdLst/>
              <a:ahLst/>
              <a:cxnLst/>
              <a:rect l="l" t="t" r="r" b="b"/>
              <a:pathLst>
                <a:path w="60285" h="6213" extrusionOk="0">
                  <a:moveTo>
                    <a:pt x="52268" y="0"/>
                  </a:moveTo>
                  <a:lnTo>
                    <a:pt x="7055" y="2672"/>
                  </a:lnTo>
                  <a:lnTo>
                    <a:pt x="5585" y="4329"/>
                  </a:lnTo>
                  <a:lnTo>
                    <a:pt x="0" y="4877"/>
                  </a:lnTo>
                  <a:lnTo>
                    <a:pt x="81" y="6213"/>
                  </a:lnTo>
                  <a:lnTo>
                    <a:pt x="60284" y="2646"/>
                  </a:lnTo>
                  <a:lnTo>
                    <a:pt x="60191" y="1162"/>
                  </a:lnTo>
                  <a:lnTo>
                    <a:pt x="53978" y="1523"/>
                  </a:lnTo>
                  <a:lnTo>
                    <a:pt x="52268"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1457;p34">
              <a:extLst>
                <a:ext uri="{FF2B5EF4-FFF2-40B4-BE49-F238E27FC236}">
                  <a16:creationId xmlns:a16="http://schemas.microsoft.com/office/drawing/2014/main" id="{9E42F662-5C65-4541-B7DB-EE5213293B55}"/>
                </a:ext>
              </a:extLst>
            </p:cNvPr>
            <p:cNvSpPr/>
            <p:nvPr/>
          </p:nvSpPr>
          <p:spPr>
            <a:xfrm>
              <a:off x="1444625" y="519700"/>
              <a:ext cx="1507125" cy="155325"/>
            </a:xfrm>
            <a:custGeom>
              <a:avLst/>
              <a:gdLst/>
              <a:ahLst/>
              <a:cxnLst/>
              <a:rect l="l" t="t" r="r" b="b"/>
              <a:pathLst>
                <a:path w="60285" h="6213" extrusionOk="0">
                  <a:moveTo>
                    <a:pt x="52268" y="0"/>
                  </a:moveTo>
                  <a:lnTo>
                    <a:pt x="7055" y="2672"/>
                  </a:lnTo>
                  <a:lnTo>
                    <a:pt x="5585" y="4329"/>
                  </a:lnTo>
                  <a:lnTo>
                    <a:pt x="0" y="4877"/>
                  </a:lnTo>
                  <a:lnTo>
                    <a:pt x="81" y="6213"/>
                  </a:lnTo>
                  <a:lnTo>
                    <a:pt x="60284" y="2646"/>
                  </a:lnTo>
                  <a:lnTo>
                    <a:pt x="60191" y="1162"/>
                  </a:lnTo>
                  <a:lnTo>
                    <a:pt x="53978" y="1523"/>
                  </a:lnTo>
                  <a:lnTo>
                    <a:pt x="52268"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1458;p34">
              <a:extLst>
                <a:ext uri="{FF2B5EF4-FFF2-40B4-BE49-F238E27FC236}">
                  <a16:creationId xmlns:a16="http://schemas.microsoft.com/office/drawing/2014/main" id="{A008BFCC-E535-49E3-89E8-6C7E30CB3E44}"/>
                </a:ext>
              </a:extLst>
            </p:cNvPr>
            <p:cNvSpPr/>
            <p:nvPr/>
          </p:nvSpPr>
          <p:spPr>
            <a:xfrm>
              <a:off x="1707150" y="653975"/>
              <a:ext cx="83200" cy="59125"/>
            </a:xfrm>
            <a:custGeom>
              <a:avLst/>
              <a:gdLst/>
              <a:ahLst/>
              <a:cxnLst/>
              <a:rect l="l" t="t" r="r" b="b"/>
              <a:pathLst>
                <a:path w="3328" h="2365" extrusionOk="0">
                  <a:moveTo>
                    <a:pt x="3194" y="0"/>
                  </a:moveTo>
                  <a:lnTo>
                    <a:pt x="1" y="187"/>
                  </a:lnTo>
                  <a:lnTo>
                    <a:pt x="121" y="2365"/>
                  </a:lnTo>
                  <a:lnTo>
                    <a:pt x="3328" y="2178"/>
                  </a:lnTo>
                  <a:lnTo>
                    <a:pt x="3194"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1459;p34">
              <a:extLst>
                <a:ext uri="{FF2B5EF4-FFF2-40B4-BE49-F238E27FC236}">
                  <a16:creationId xmlns:a16="http://schemas.microsoft.com/office/drawing/2014/main" id="{F146B7D0-D272-440C-88DB-9D72FC5074C1}"/>
                </a:ext>
              </a:extLst>
            </p:cNvPr>
            <p:cNvSpPr/>
            <p:nvPr/>
          </p:nvSpPr>
          <p:spPr>
            <a:xfrm>
              <a:off x="1730550" y="705750"/>
              <a:ext cx="41425" cy="49825"/>
            </a:xfrm>
            <a:custGeom>
              <a:avLst/>
              <a:gdLst/>
              <a:ahLst/>
              <a:cxnLst/>
              <a:rect l="l" t="t" r="r" b="b"/>
              <a:pathLst>
                <a:path w="1657" h="1993" extrusionOk="0">
                  <a:moveTo>
                    <a:pt x="1563" y="0"/>
                  </a:moveTo>
                  <a:lnTo>
                    <a:pt x="0" y="94"/>
                  </a:lnTo>
                  <a:lnTo>
                    <a:pt x="67" y="1256"/>
                  </a:lnTo>
                  <a:cubicBezTo>
                    <a:pt x="93" y="1680"/>
                    <a:pt x="439" y="1992"/>
                    <a:pt x="846" y="1992"/>
                  </a:cubicBezTo>
                  <a:cubicBezTo>
                    <a:pt x="862" y="1992"/>
                    <a:pt x="879" y="1992"/>
                    <a:pt x="895" y="1991"/>
                  </a:cubicBezTo>
                  <a:cubicBezTo>
                    <a:pt x="1323" y="1964"/>
                    <a:pt x="1657" y="1603"/>
                    <a:pt x="1630" y="1162"/>
                  </a:cubicBezTo>
                  <a:lnTo>
                    <a:pt x="1563"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1460;p34">
              <a:extLst>
                <a:ext uri="{FF2B5EF4-FFF2-40B4-BE49-F238E27FC236}">
                  <a16:creationId xmlns:a16="http://schemas.microsoft.com/office/drawing/2014/main" id="{3489383C-29A9-4DF5-B93E-CDFADED58548}"/>
                </a:ext>
              </a:extLst>
            </p:cNvPr>
            <p:cNvSpPr/>
            <p:nvPr/>
          </p:nvSpPr>
          <p:spPr>
            <a:xfrm>
              <a:off x="2136050" y="727700"/>
              <a:ext cx="121700" cy="103075"/>
            </a:xfrm>
            <a:custGeom>
              <a:avLst/>
              <a:gdLst/>
              <a:ahLst/>
              <a:cxnLst/>
              <a:rect l="l" t="t" r="r" b="b"/>
              <a:pathLst>
                <a:path w="4868" h="4123" extrusionOk="0">
                  <a:moveTo>
                    <a:pt x="2741" y="0"/>
                  </a:moveTo>
                  <a:cubicBezTo>
                    <a:pt x="2701" y="0"/>
                    <a:pt x="2660" y="1"/>
                    <a:pt x="2619" y="4"/>
                  </a:cubicBezTo>
                  <a:cubicBezTo>
                    <a:pt x="788" y="111"/>
                    <a:pt x="0" y="2382"/>
                    <a:pt x="1363" y="3598"/>
                  </a:cubicBezTo>
                  <a:cubicBezTo>
                    <a:pt x="1773" y="3960"/>
                    <a:pt x="2254" y="4122"/>
                    <a:pt x="2723" y="4122"/>
                  </a:cubicBezTo>
                  <a:cubicBezTo>
                    <a:pt x="3827" y="4122"/>
                    <a:pt x="4868" y="3226"/>
                    <a:pt x="4783" y="1941"/>
                  </a:cubicBezTo>
                  <a:cubicBezTo>
                    <a:pt x="4719" y="847"/>
                    <a:pt x="3823" y="0"/>
                    <a:pt x="2741" y="0"/>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1461;p34">
              <a:extLst>
                <a:ext uri="{FF2B5EF4-FFF2-40B4-BE49-F238E27FC236}">
                  <a16:creationId xmlns:a16="http://schemas.microsoft.com/office/drawing/2014/main" id="{28D845AE-5A99-49D1-8E97-EE84AD4DD402}"/>
                </a:ext>
              </a:extLst>
            </p:cNvPr>
            <p:cNvSpPr/>
            <p:nvPr/>
          </p:nvSpPr>
          <p:spPr>
            <a:xfrm>
              <a:off x="2148400" y="737075"/>
              <a:ext cx="99525" cy="84200"/>
            </a:xfrm>
            <a:custGeom>
              <a:avLst/>
              <a:gdLst/>
              <a:ahLst/>
              <a:cxnLst/>
              <a:rect l="l" t="t" r="r" b="b"/>
              <a:pathLst>
                <a:path w="3981" h="3368" extrusionOk="0">
                  <a:moveTo>
                    <a:pt x="2237" y="0"/>
                  </a:moveTo>
                  <a:cubicBezTo>
                    <a:pt x="2205" y="0"/>
                    <a:pt x="2171" y="1"/>
                    <a:pt x="2138" y="3"/>
                  </a:cubicBezTo>
                  <a:cubicBezTo>
                    <a:pt x="642" y="96"/>
                    <a:pt x="1" y="1954"/>
                    <a:pt x="1123" y="2942"/>
                  </a:cubicBezTo>
                  <a:cubicBezTo>
                    <a:pt x="1456" y="3236"/>
                    <a:pt x="1847" y="3367"/>
                    <a:pt x="2228" y="3367"/>
                  </a:cubicBezTo>
                  <a:cubicBezTo>
                    <a:pt x="3129" y="3367"/>
                    <a:pt x="3981" y="2635"/>
                    <a:pt x="3915" y="1593"/>
                  </a:cubicBezTo>
                  <a:cubicBezTo>
                    <a:pt x="3864" y="691"/>
                    <a:pt x="3129" y="0"/>
                    <a:pt x="2237"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1462;p34">
              <a:extLst>
                <a:ext uri="{FF2B5EF4-FFF2-40B4-BE49-F238E27FC236}">
                  <a16:creationId xmlns:a16="http://schemas.microsoft.com/office/drawing/2014/main" id="{50941B60-6C21-4DCE-8458-C48B3CFF790E}"/>
                </a:ext>
              </a:extLst>
            </p:cNvPr>
            <p:cNvSpPr/>
            <p:nvPr/>
          </p:nvSpPr>
          <p:spPr>
            <a:xfrm>
              <a:off x="2279675" y="697675"/>
              <a:ext cx="38225" cy="32475"/>
            </a:xfrm>
            <a:custGeom>
              <a:avLst/>
              <a:gdLst/>
              <a:ahLst/>
              <a:cxnLst/>
              <a:rect l="l" t="t" r="r" b="b"/>
              <a:pathLst>
                <a:path w="1529" h="1299" extrusionOk="0">
                  <a:moveTo>
                    <a:pt x="863" y="1"/>
                  </a:moveTo>
                  <a:cubicBezTo>
                    <a:pt x="847" y="1"/>
                    <a:pt x="831" y="1"/>
                    <a:pt x="815" y="2"/>
                  </a:cubicBezTo>
                  <a:cubicBezTo>
                    <a:pt x="241" y="29"/>
                    <a:pt x="0" y="751"/>
                    <a:pt x="428" y="1138"/>
                  </a:cubicBezTo>
                  <a:cubicBezTo>
                    <a:pt x="554" y="1249"/>
                    <a:pt x="703" y="1299"/>
                    <a:pt x="850" y="1299"/>
                  </a:cubicBezTo>
                  <a:cubicBezTo>
                    <a:pt x="1197" y="1299"/>
                    <a:pt x="1529" y="1017"/>
                    <a:pt x="1510" y="604"/>
                  </a:cubicBezTo>
                  <a:cubicBezTo>
                    <a:pt x="1485" y="272"/>
                    <a:pt x="1203" y="1"/>
                    <a:pt x="86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1463;p34">
              <a:extLst>
                <a:ext uri="{FF2B5EF4-FFF2-40B4-BE49-F238E27FC236}">
                  <a16:creationId xmlns:a16="http://schemas.microsoft.com/office/drawing/2014/main" id="{E8AEEFA2-6D6D-471F-AE09-26CCEA6ED339}"/>
                </a:ext>
              </a:extLst>
            </p:cNvPr>
            <p:cNvSpPr/>
            <p:nvPr/>
          </p:nvSpPr>
          <p:spPr>
            <a:xfrm>
              <a:off x="1971700" y="619750"/>
              <a:ext cx="448275" cy="26775"/>
            </a:xfrm>
            <a:custGeom>
              <a:avLst/>
              <a:gdLst/>
              <a:ahLst/>
              <a:cxnLst/>
              <a:rect l="l" t="t" r="r" b="b"/>
              <a:pathLst>
                <a:path w="17931" h="1071" extrusionOk="0">
                  <a:moveTo>
                    <a:pt x="17831" y="1"/>
                  </a:moveTo>
                  <a:cubicBezTo>
                    <a:pt x="17185" y="1"/>
                    <a:pt x="13462" y="180"/>
                    <a:pt x="8966" y="447"/>
                  </a:cubicBezTo>
                  <a:cubicBezTo>
                    <a:pt x="4009" y="741"/>
                    <a:pt x="1" y="1008"/>
                    <a:pt x="1" y="1062"/>
                  </a:cubicBezTo>
                  <a:cubicBezTo>
                    <a:pt x="2" y="1068"/>
                    <a:pt x="51" y="1070"/>
                    <a:pt x="144" y="1070"/>
                  </a:cubicBezTo>
                  <a:cubicBezTo>
                    <a:pt x="899" y="1070"/>
                    <a:pt x="4563" y="883"/>
                    <a:pt x="8979" y="621"/>
                  </a:cubicBezTo>
                  <a:cubicBezTo>
                    <a:pt x="13923" y="327"/>
                    <a:pt x="17931" y="60"/>
                    <a:pt x="17931" y="6"/>
                  </a:cubicBezTo>
                  <a:cubicBezTo>
                    <a:pt x="17930" y="3"/>
                    <a:pt x="17896" y="1"/>
                    <a:pt x="17831"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1464;p34">
              <a:extLst>
                <a:ext uri="{FF2B5EF4-FFF2-40B4-BE49-F238E27FC236}">
                  <a16:creationId xmlns:a16="http://schemas.microsoft.com/office/drawing/2014/main" id="{02EB0AE7-966A-461B-AC4B-D01971D5F332}"/>
                </a:ext>
              </a:extLst>
            </p:cNvPr>
            <p:cNvSpPr/>
            <p:nvPr/>
          </p:nvSpPr>
          <p:spPr>
            <a:xfrm>
              <a:off x="1704150" y="656725"/>
              <a:ext cx="88200" cy="6800"/>
            </a:xfrm>
            <a:custGeom>
              <a:avLst/>
              <a:gdLst/>
              <a:ahLst/>
              <a:cxnLst/>
              <a:rect l="l" t="t" r="r" b="b"/>
              <a:pathLst>
                <a:path w="3528" h="272" extrusionOk="0">
                  <a:moveTo>
                    <a:pt x="3187" y="0"/>
                  </a:moveTo>
                  <a:cubicBezTo>
                    <a:pt x="2864" y="0"/>
                    <a:pt x="2342" y="18"/>
                    <a:pt x="1751" y="50"/>
                  </a:cubicBezTo>
                  <a:cubicBezTo>
                    <a:pt x="789" y="104"/>
                    <a:pt x="1" y="197"/>
                    <a:pt x="1" y="238"/>
                  </a:cubicBezTo>
                  <a:cubicBezTo>
                    <a:pt x="1" y="261"/>
                    <a:pt x="152" y="272"/>
                    <a:pt x="405" y="272"/>
                  </a:cubicBezTo>
                  <a:cubicBezTo>
                    <a:pt x="728" y="272"/>
                    <a:pt x="1217" y="254"/>
                    <a:pt x="1764" y="224"/>
                  </a:cubicBezTo>
                  <a:cubicBezTo>
                    <a:pt x="2740" y="157"/>
                    <a:pt x="3528" y="77"/>
                    <a:pt x="3528" y="24"/>
                  </a:cubicBezTo>
                  <a:cubicBezTo>
                    <a:pt x="3523" y="8"/>
                    <a:pt x="3397" y="0"/>
                    <a:pt x="3187"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1465;p34">
              <a:extLst>
                <a:ext uri="{FF2B5EF4-FFF2-40B4-BE49-F238E27FC236}">
                  <a16:creationId xmlns:a16="http://schemas.microsoft.com/office/drawing/2014/main" id="{0306C682-E887-45D3-9D27-C910A3315C51}"/>
                </a:ext>
              </a:extLst>
            </p:cNvPr>
            <p:cNvSpPr/>
            <p:nvPr/>
          </p:nvSpPr>
          <p:spPr>
            <a:xfrm>
              <a:off x="2582625" y="604850"/>
              <a:ext cx="89550" cy="6725"/>
            </a:xfrm>
            <a:custGeom>
              <a:avLst/>
              <a:gdLst/>
              <a:ahLst/>
              <a:cxnLst/>
              <a:rect l="l" t="t" r="r" b="b"/>
              <a:pathLst>
                <a:path w="3582" h="269" extrusionOk="0">
                  <a:moveTo>
                    <a:pt x="3174" y="0"/>
                  </a:moveTo>
                  <a:cubicBezTo>
                    <a:pt x="2846" y="0"/>
                    <a:pt x="2348" y="17"/>
                    <a:pt x="1791" y="55"/>
                  </a:cubicBezTo>
                  <a:cubicBezTo>
                    <a:pt x="802" y="108"/>
                    <a:pt x="0" y="188"/>
                    <a:pt x="14" y="242"/>
                  </a:cubicBezTo>
                  <a:cubicBezTo>
                    <a:pt x="14" y="259"/>
                    <a:pt x="167" y="269"/>
                    <a:pt x="421" y="269"/>
                  </a:cubicBezTo>
                  <a:cubicBezTo>
                    <a:pt x="749" y="269"/>
                    <a:pt x="1247" y="253"/>
                    <a:pt x="1804" y="215"/>
                  </a:cubicBezTo>
                  <a:cubicBezTo>
                    <a:pt x="2793" y="161"/>
                    <a:pt x="3581" y="81"/>
                    <a:pt x="3581" y="28"/>
                  </a:cubicBezTo>
                  <a:cubicBezTo>
                    <a:pt x="3581" y="10"/>
                    <a:pt x="3428" y="0"/>
                    <a:pt x="3174"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1466;p34">
              <a:extLst>
                <a:ext uri="{FF2B5EF4-FFF2-40B4-BE49-F238E27FC236}">
                  <a16:creationId xmlns:a16="http://schemas.microsoft.com/office/drawing/2014/main" id="{574D50C9-56B4-4978-A146-5DEC513A9312}"/>
                </a:ext>
              </a:extLst>
            </p:cNvPr>
            <p:cNvSpPr/>
            <p:nvPr/>
          </p:nvSpPr>
          <p:spPr>
            <a:xfrm>
              <a:off x="1640350" y="569075"/>
              <a:ext cx="277275" cy="94275"/>
            </a:xfrm>
            <a:custGeom>
              <a:avLst/>
              <a:gdLst/>
              <a:ahLst/>
              <a:cxnLst/>
              <a:rect l="l" t="t" r="r" b="b"/>
              <a:pathLst>
                <a:path w="11091" h="3771" extrusionOk="0">
                  <a:moveTo>
                    <a:pt x="11089" y="1"/>
                  </a:moveTo>
                  <a:cubicBezTo>
                    <a:pt x="11079" y="1"/>
                    <a:pt x="11014" y="66"/>
                    <a:pt x="10917" y="176"/>
                  </a:cubicBezTo>
                  <a:lnTo>
                    <a:pt x="10435" y="644"/>
                  </a:lnTo>
                  <a:lnTo>
                    <a:pt x="10435" y="644"/>
                  </a:lnTo>
                  <a:cubicBezTo>
                    <a:pt x="9296" y="685"/>
                    <a:pt x="7166" y="791"/>
                    <a:pt x="4731" y="938"/>
                  </a:cubicBezTo>
                  <a:lnTo>
                    <a:pt x="856" y="1178"/>
                  </a:lnTo>
                  <a:lnTo>
                    <a:pt x="829" y="1178"/>
                  </a:lnTo>
                  <a:lnTo>
                    <a:pt x="816" y="1205"/>
                  </a:lnTo>
                  <a:lnTo>
                    <a:pt x="14" y="2274"/>
                  </a:lnTo>
                  <a:lnTo>
                    <a:pt x="1" y="2301"/>
                  </a:lnTo>
                  <a:cubicBezTo>
                    <a:pt x="41" y="2741"/>
                    <a:pt x="68" y="3102"/>
                    <a:pt x="94" y="3383"/>
                  </a:cubicBezTo>
                  <a:cubicBezTo>
                    <a:pt x="94" y="3516"/>
                    <a:pt x="121" y="3637"/>
                    <a:pt x="148" y="3770"/>
                  </a:cubicBezTo>
                  <a:cubicBezTo>
                    <a:pt x="161" y="3637"/>
                    <a:pt x="161" y="3516"/>
                    <a:pt x="148" y="3383"/>
                  </a:cubicBezTo>
                  <a:cubicBezTo>
                    <a:pt x="135" y="3107"/>
                    <a:pt x="122" y="2754"/>
                    <a:pt x="108" y="2323"/>
                  </a:cubicBezTo>
                  <a:lnTo>
                    <a:pt x="108" y="2323"/>
                  </a:lnTo>
                  <a:lnTo>
                    <a:pt x="903" y="1310"/>
                  </a:lnTo>
                  <a:lnTo>
                    <a:pt x="4731" y="1098"/>
                  </a:lnTo>
                  <a:cubicBezTo>
                    <a:pt x="7176" y="951"/>
                    <a:pt x="9313" y="804"/>
                    <a:pt x="10449" y="711"/>
                  </a:cubicBezTo>
                  <a:lnTo>
                    <a:pt x="10476" y="711"/>
                  </a:lnTo>
                  <a:lnTo>
                    <a:pt x="10943" y="190"/>
                  </a:lnTo>
                  <a:cubicBezTo>
                    <a:pt x="10997" y="136"/>
                    <a:pt x="11050" y="69"/>
                    <a:pt x="11090" y="3"/>
                  </a:cubicBezTo>
                  <a:cubicBezTo>
                    <a:pt x="11090" y="1"/>
                    <a:pt x="11090" y="1"/>
                    <a:pt x="11089"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1467;p34">
              <a:extLst>
                <a:ext uri="{FF2B5EF4-FFF2-40B4-BE49-F238E27FC236}">
                  <a16:creationId xmlns:a16="http://schemas.microsoft.com/office/drawing/2014/main" id="{B41F8EEA-F207-49D7-930A-2E29A4F966A3}"/>
                </a:ext>
              </a:extLst>
            </p:cNvPr>
            <p:cNvSpPr/>
            <p:nvPr/>
          </p:nvSpPr>
          <p:spPr>
            <a:xfrm>
              <a:off x="1958000" y="535725"/>
              <a:ext cx="466650" cy="80200"/>
            </a:xfrm>
            <a:custGeom>
              <a:avLst/>
              <a:gdLst/>
              <a:ahLst/>
              <a:cxnLst/>
              <a:rect l="l" t="t" r="r" b="b"/>
              <a:pathLst>
                <a:path w="18666" h="3208" extrusionOk="0">
                  <a:moveTo>
                    <a:pt x="18666" y="0"/>
                  </a:moveTo>
                  <a:cubicBezTo>
                    <a:pt x="18626" y="41"/>
                    <a:pt x="18586" y="94"/>
                    <a:pt x="18546" y="147"/>
                  </a:cubicBezTo>
                  <a:lnTo>
                    <a:pt x="18225" y="575"/>
                  </a:lnTo>
                  <a:lnTo>
                    <a:pt x="17055" y="2166"/>
                  </a:lnTo>
                  <a:lnTo>
                    <a:pt x="17055" y="2166"/>
                  </a:lnTo>
                  <a:cubicBezTo>
                    <a:pt x="15171" y="2259"/>
                    <a:pt x="12428" y="2406"/>
                    <a:pt x="9380" y="2592"/>
                  </a:cubicBezTo>
                  <a:cubicBezTo>
                    <a:pt x="6092" y="2792"/>
                    <a:pt x="3149" y="2978"/>
                    <a:pt x="1278" y="3099"/>
                  </a:cubicBezTo>
                  <a:lnTo>
                    <a:pt x="1278" y="3099"/>
                  </a:lnTo>
                  <a:lnTo>
                    <a:pt x="348" y="1724"/>
                  </a:lnTo>
                  <a:lnTo>
                    <a:pt x="94" y="1363"/>
                  </a:lnTo>
                  <a:cubicBezTo>
                    <a:pt x="68" y="1310"/>
                    <a:pt x="28" y="1270"/>
                    <a:pt x="1" y="1243"/>
                  </a:cubicBezTo>
                  <a:lnTo>
                    <a:pt x="1" y="1243"/>
                  </a:lnTo>
                  <a:cubicBezTo>
                    <a:pt x="14" y="1283"/>
                    <a:pt x="41" y="1337"/>
                    <a:pt x="68" y="1377"/>
                  </a:cubicBezTo>
                  <a:lnTo>
                    <a:pt x="308" y="1751"/>
                  </a:lnTo>
                  <a:lnTo>
                    <a:pt x="1217" y="3180"/>
                  </a:lnTo>
                  <a:lnTo>
                    <a:pt x="1230" y="3207"/>
                  </a:lnTo>
                  <a:lnTo>
                    <a:pt x="1257" y="3207"/>
                  </a:lnTo>
                  <a:cubicBezTo>
                    <a:pt x="3127" y="3113"/>
                    <a:pt x="6080" y="2953"/>
                    <a:pt x="9393" y="2753"/>
                  </a:cubicBezTo>
                  <a:cubicBezTo>
                    <a:pt x="12453" y="2579"/>
                    <a:pt x="15192" y="2405"/>
                    <a:pt x="17076" y="2272"/>
                  </a:cubicBezTo>
                  <a:lnTo>
                    <a:pt x="17103" y="2272"/>
                  </a:lnTo>
                  <a:lnTo>
                    <a:pt x="17116" y="2245"/>
                  </a:lnTo>
                  <a:lnTo>
                    <a:pt x="18278" y="615"/>
                  </a:lnTo>
                  <a:lnTo>
                    <a:pt x="18572" y="161"/>
                  </a:lnTo>
                  <a:cubicBezTo>
                    <a:pt x="18612" y="121"/>
                    <a:pt x="18652" y="54"/>
                    <a:pt x="18666"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1468;p34">
              <a:extLst>
                <a:ext uri="{FF2B5EF4-FFF2-40B4-BE49-F238E27FC236}">
                  <a16:creationId xmlns:a16="http://schemas.microsoft.com/office/drawing/2014/main" id="{FA2D1B9D-0C0A-4BE4-9D3A-C58027CC72B4}"/>
                </a:ext>
              </a:extLst>
            </p:cNvPr>
            <p:cNvSpPr/>
            <p:nvPr/>
          </p:nvSpPr>
          <p:spPr>
            <a:xfrm>
              <a:off x="1622400" y="632525"/>
              <a:ext cx="10775" cy="9250"/>
            </a:xfrm>
            <a:custGeom>
              <a:avLst/>
              <a:gdLst/>
              <a:ahLst/>
              <a:cxnLst/>
              <a:rect l="l" t="t" r="r" b="b"/>
              <a:pathLst>
                <a:path w="431" h="370" extrusionOk="0">
                  <a:moveTo>
                    <a:pt x="224" y="0"/>
                  </a:moveTo>
                  <a:cubicBezTo>
                    <a:pt x="215" y="0"/>
                    <a:pt x="207" y="1"/>
                    <a:pt x="198" y="3"/>
                  </a:cubicBezTo>
                  <a:cubicBezTo>
                    <a:pt x="104" y="3"/>
                    <a:pt x="78" y="70"/>
                    <a:pt x="104" y="83"/>
                  </a:cubicBezTo>
                  <a:cubicBezTo>
                    <a:pt x="118" y="110"/>
                    <a:pt x="144" y="83"/>
                    <a:pt x="184" y="123"/>
                  </a:cubicBezTo>
                  <a:cubicBezTo>
                    <a:pt x="224" y="150"/>
                    <a:pt x="238" y="163"/>
                    <a:pt x="211" y="190"/>
                  </a:cubicBezTo>
                  <a:cubicBezTo>
                    <a:pt x="199" y="208"/>
                    <a:pt x="187" y="215"/>
                    <a:pt x="175" y="215"/>
                  </a:cubicBezTo>
                  <a:cubicBezTo>
                    <a:pt x="160" y="215"/>
                    <a:pt x="146" y="205"/>
                    <a:pt x="131" y="190"/>
                  </a:cubicBezTo>
                  <a:cubicBezTo>
                    <a:pt x="104" y="163"/>
                    <a:pt x="91" y="123"/>
                    <a:pt x="78" y="110"/>
                  </a:cubicBezTo>
                  <a:cubicBezTo>
                    <a:pt x="76" y="109"/>
                    <a:pt x="74" y="108"/>
                    <a:pt x="72" y="108"/>
                  </a:cubicBezTo>
                  <a:cubicBezTo>
                    <a:pt x="51" y="108"/>
                    <a:pt x="0" y="160"/>
                    <a:pt x="24" y="244"/>
                  </a:cubicBezTo>
                  <a:cubicBezTo>
                    <a:pt x="37" y="297"/>
                    <a:pt x="91" y="350"/>
                    <a:pt x="144" y="364"/>
                  </a:cubicBezTo>
                  <a:cubicBezTo>
                    <a:pt x="161" y="368"/>
                    <a:pt x="176" y="369"/>
                    <a:pt x="191" y="369"/>
                  </a:cubicBezTo>
                  <a:cubicBezTo>
                    <a:pt x="339" y="369"/>
                    <a:pt x="431" y="203"/>
                    <a:pt x="358" y="70"/>
                  </a:cubicBezTo>
                  <a:cubicBezTo>
                    <a:pt x="323" y="35"/>
                    <a:pt x="279" y="0"/>
                    <a:pt x="224"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1469;p34">
              <a:extLst>
                <a:ext uri="{FF2B5EF4-FFF2-40B4-BE49-F238E27FC236}">
                  <a16:creationId xmlns:a16="http://schemas.microsoft.com/office/drawing/2014/main" id="{7615236F-CFD2-4D95-8595-6A4A1EF22C64}"/>
                </a:ext>
              </a:extLst>
            </p:cNvPr>
            <p:cNvSpPr/>
            <p:nvPr/>
          </p:nvSpPr>
          <p:spPr>
            <a:xfrm>
              <a:off x="1623400" y="649550"/>
              <a:ext cx="11050" cy="9350"/>
            </a:xfrm>
            <a:custGeom>
              <a:avLst/>
              <a:gdLst/>
              <a:ahLst/>
              <a:cxnLst/>
              <a:rect l="l" t="t" r="r" b="b"/>
              <a:pathLst>
                <a:path w="442" h="374" extrusionOk="0">
                  <a:moveTo>
                    <a:pt x="231" y="0"/>
                  </a:moveTo>
                  <a:cubicBezTo>
                    <a:pt x="220" y="0"/>
                    <a:pt x="209" y="1"/>
                    <a:pt x="198" y="3"/>
                  </a:cubicBezTo>
                  <a:cubicBezTo>
                    <a:pt x="104" y="3"/>
                    <a:pt x="78" y="70"/>
                    <a:pt x="104" y="84"/>
                  </a:cubicBezTo>
                  <a:cubicBezTo>
                    <a:pt x="118" y="97"/>
                    <a:pt x="144" y="84"/>
                    <a:pt x="184" y="110"/>
                  </a:cubicBezTo>
                  <a:cubicBezTo>
                    <a:pt x="225" y="137"/>
                    <a:pt x="238" y="164"/>
                    <a:pt x="211" y="190"/>
                  </a:cubicBezTo>
                  <a:cubicBezTo>
                    <a:pt x="198" y="204"/>
                    <a:pt x="184" y="211"/>
                    <a:pt x="171" y="211"/>
                  </a:cubicBezTo>
                  <a:cubicBezTo>
                    <a:pt x="158" y="211"/>
                    <a:pt x="144" y="204"/>
                    <a:pt x="131" y="190"/>
                  </a:cubicBezTo>
                  <a:cubicBezTo>
                    <a:pt x="104" y="164"/>
                    <a:pt x="91" y="124"/>
                    <a:pt x="78" y="110"/>
                  </a:cubicBezTo>
                  <a:cubicBezTo>
                    <a:pt x="76" y="109"/>
                    <a:pt x="74" y="108"/>
                    <a:pt x="71" y="108"/>
                  </a:cubicBezTo>
                  <a:cubicBezTo>
                    <a:pt x="49" y="108"/>
                    <a:pt x="1" y="150"/>
                    <a:pt x="24" y="244"/>
                  </a:cubicBezTo>
                  <a:cubicBezTo>
                    <a:pt x="38" y="297"/>
                    <a:pt x="78" y="351"/>
                    <a:pt x="131" y="364"/>
                  </a:cubicBezTo>
                  <a:cubicBezTo>
                    <a:pt x="151" y="370"/>
                    <a:pt x="170" y="373"/>
                    <a:pt x="189" y="373"/>
                  </a:cubicBezTo>
                  <a:cubicBezTo>
                    <a:pt x="335" y="373"/>
                    <a:pt x="441" y="201"/>
                    <a:pt x="358" y="70"/>
                  </a:cubicBezTo>
                  <a:cubicBezTo>
                    <a:pt x="325" y="26"/>
                    <a:pt x="283" y="0"/>
                    <a:pt x="231"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1470;p34">
              <a:extLst>
                <a:ext uri="{FF2B5EF4-FFF2-40B4-BE49-F238E27FC236}">
                  <a16:creationId xmlns:a16="http://schemas.microsoft.com/office/drawing/2014/main" id="{F66BFC8F-5ECA-4C7D-B334-A27DB008BE6A}"/>
                </a:ext>
              </a:extLst>
            </p:cNvPr>
            <p:cNvSpPr/>
            <p:nvPr/>
          </p:nvSpPr>
          <p:spPr>
            <a:xfrm>
              <a:off x="1582575" y="628925"/>
              <a:ext cx="5375" cy="38750"/>
            </a:xfrm>
            <a:custGeom>
              <a:avLst/>
              <a:gdLst/>
              <a:ahLst/>
              <a:cxnLst/>
              <a:rect l="l" t="t" r="r" b="b"/>
              <a:pathLst>
                <a:path w="215" h="1550" extrusionOk="0">
                  <a:moveTo>
                    <a:pt x="54" y="0"/>
                  </a:moveTo>
                  <a:cubicBezTo>
                    <a:pt x="27" y="0"/>
                    <a:pt x="0" y="347"/>
                    <a:pt x="27" y="775"/>
                  </a:cubicBezTo>
                  <a:cubicBezTo>
                    <a:pt x="54" y="1216"/>
                    <a:pt x="107" y="1550"/>
                    <a:pt x="147" y="1550"/>
                  </a:cubicBezTo>
                  <a:cubicBezTo>
                    <a:pt x="201" y="1550"/>
                    <a:pt x="214" y="1203"/>
                    <a:pt x="187" y="762"/>
                  </a:cubicBezTo>
                  <a:cubicBezTo>
                    <a:pt x="161" y="334"/>
                    <a:pt x="94" y="0"/>
                    <a:pt x="54"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1471;p34">
              <a:extLst>
                <a:ext uri="{FF2B5EF4-FFF2-40B4-BE49-F238E27FC236}">
                  <a16:creationId xmlns:a16="http://schemas.microsoft.com/office/drawing/2014/main" id="{45679B5E-39E9-4782-B31F-F24B86E0C69A}"/>
                </a:ext>
              </a:extLst>
            </p:cNvPr>
            <p:cNvSpPr/>
            <p:nvPr/>
          </p:nvSpPr>
          <p:spPr>
            <a:xfrm>
              <a:off x="1461325" y="640950"/>
              <a:ext cx="5375" cy="31750"/>
            </a:xfrm>
            <a:custGeom>
              <a:avLst/>
              <a:gdLst/>
              <a:ahLst/>
              <a:cxnLst/>
              <a:rect l="l" t="t" r="r" b="b"/>
              <a:pathLst>
                <a:path w="215" h="1270" extrusionOk="0">
                  <a:moveTo>
                    <a:pt x="67" y="0"/>
                  </a:moveTo>
                  <a:cubicBezTo>
                    <a:pt x="27" y="0"/>
                    <a:pt x="0" y="294"/>
                    <a:pt x="27" y="641"/>
                  </a:cubicBezTo>
                  <a:cubicBezTo>
                    <a:pt x="41" y="989"/>
                    <a:pt x="94" y="1269"/>
                    <a:pt x="147" y="1269"/>
                  </a:cubicBezTo>
                  <a:cubicBezTo>
                    <a:pt x="188" y="1269"/>
                    <a:pt x="214" y="975"/>
                    <a:pt x="188" y="628"/>
                  </a:cubicBezTo>
                  <a:cubicBezTo>
                    <a:pt x="174" y="281"/>
                    <a:pt x="121" y="0"/>
                    <a:pt x="67"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1472;p34">
              <a:extLst>
                <a:ext uri="{FF2B5EF4-FFF2-40B4-BE49-F238E27FC236}">
                  <a16:creationId xmlns:a16="http://schemas.microsoft.com/office/drawing/2014/main" id="{63DDA183-AA7C-4020-95F1-EE1065757FDE}"/>
                </a:ext>
              </a:extLst>
            </p:cNvPr>
            <p:cNvSpPr/>
            <p:nvPr/>
          </p:nvSpPr>
          <p:spPr>
            <a:xfrm>
              <a:off x="2467400" y="535050"/>
              <a:ext cx="283250" cy="62500"/>
            </a:xfrm>
            <a:custGeom>
              <a:avLst/>
              <a:gdLst/>
              <a:ahLst/>
              <a:cxnLst/>
              <a:rect l="l" t="t" r="r" b="b"/>
              <a:pathLst>
                <a:path w="11330" h="2500" extrusionOk="0">
                  <a:moveTo>
                    <a:pt x="10301" y="1"/>
                  </a:moveTo>
                  <a:lnTo>
                    <a:pt x="6440" y="214"/>
                  </a:lnTo>
                  <a:cubicBezTo>
                    <a:pt x="4001" y="361"/>
                    <a:pt x="1868" y="508"/>
                    <a:pt x="730" y="588"/>
                  </a:cubicBezTo>
                  <a:lnTo>
                    <a:pt x="730" y="588"/>
                  </a:lnTo>
                  <a:lnTo>
                    <a:pt x="200" y="188"/>
                  </a:lnTo>
                  <a:cubicBezTo>
                    <a:pt x="134" y="121"/>
                    <a:pt x="67" y="81"/>
                    <a:pt x="0" y="41"/>
                  </a:cubicBezTo>
                  <a:lnTo>
                    <a:pt x="0" y="41"/>
                  </a:lnTo>
                  <a:cubicBezTo>
                    <a:pt x="53" y="108"/>
                    <a:pt x="107" y="161"/>
                    <a:pt x="174" y="214"/>
                  </a:cubicBezTo>
                  <a:lnTo>
                    <a:pt x="708" y="669"/>
                  </a:lnTo>
                  <a:lnTo>
                    <a:pt x="722" y="682"/>
                  </a:lnTo>
                  <a:lnTo>
                    <a:pt x="735" y="682"/>
                  </a:lnTo>
                  <a:cubicBezTo>
                    <a:pt x="1871" y="642"/>
                    <a:pt x="4008" y="535"/>
                    <a:pt x="6453" y="388"/>
                  </a:cubicBezTo>
                  <a:lnTo>
                    <a:pt x="10290" y="137"/>
                  </a:lnTo>
                  <a:lnTo>
                    <a:pt x="10290" y="137"/>
                  </a:lnTo>
                  <a:lnTo>
                    <a:pt x="11185" y="1058"/>
                  </a:lnTo>
                  <a:lnTo>
                    <a:pt x="11185" y="1058"/>
                  </a:lnTo>
                  <a:cubicBezTo>
                    <a:pt x="11211" y="1486"/>
                    <a:pt x="11250" y="1837"/>
                    <a:pt x="11263" y="2112"/>
                  </a:cubicBezTo>
                  <a:cubicBezTo>
                    <a:pt x="11276" y="2245"/>
                    <a:pt x="11290" y="2366"/>
                    <a:pt x="11317" y="2499"/>
                  </a:cubicBezTo>
                  <a:cubicBezTo>
                    <a:pt x="11330" y="2366"/>
                    <a:pt x="11330" y="2232"/>
                    <a:pt x="11317" y="2112"/>
                  </a:cubicBezTo>
                  <a:cubicBezTo>
                    <a:pt x="11303" y="1831"/>
                    <a:pt x="11290" y="1470"/>
                    <a:pt x="11276" y="1029"/>
                  </a:cubicBezTo>
                  <a:lnTo>
                    <a:pt x="11276" y="1016"/>
                  </a:lnTo>
                  <a:lnTo>
                    <a:pt x="11263" y="989"/>
                  </a:lnTo>
                  <a:lnTo>
                    <a:pt x="10355" y="27"/>
                  </a:lnTo>
                  <a:lnTo>
                    <a:pt x="10341"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473;p34">
              <a:extLst>
                <a:ext uri="{FF2B5EF4-FFF2-40B4-BE49-F238E27FC236}">
                  <a16:creationId xmlns:a16="http://schemas.microsoft.com/office/drawing/2014/main" id="{B68C57FF-E437-4718-AB0C-894D18E4630F}"/>
                </a:ext>
              </a:extLst>
            </p:cNvPr>
            <p:cNvSpPr/>
            <p:nvPr/>
          </p:nvSpPr>
          <p:spPr>
            <a:xfrm>
              <a:off x="2757625" y="564775"/>
              <a:ext cx="10750" cy="9425"/>
            </a:xfrm>
            <a:custGeom>
              <a:avLst/>
              <a:gdLst/>
              <a:ahLst/>
              <a:cxnLst/>
              <a:rect l="l" t="t" r="r" b="b"/>
              <a:pathLst>
                <a:path w="430" h="377" extrusionOk="0">
                  <a:moveTo>
                    <a:pt x="215" y="1"/>
                  </a:moveTo>
                  <a:cubicBezTo>
                    <a:pt x="148" y="14"/>
                    <a:pt x="95" y="41"/>
                    <a:pt x="68" y="94"/>
                  </a:cubicBezTo>
                  <a:cubicBezTo>
                    <a:pt x="0" y="230"/>
                    <a:pt x="115" y="376"/>
                    <a:pt x="250" y="376"/>
                  </a:cubicBezTo>
                  <a:cubicBezTo>
                    <a:pt x="273" y="376"/>
                    <a:pt x="298" y="372"/>
                    <a:pt x="322" y="362"/>
                  </a:cubicBezTo>
                  <a:cubicBezTo>
                    <a:pt x="376" y="335"/>
                    <a:pt x="416" y="281"/>
                    <a:pt x="429" y="228"/>
                  </a:cubicBezTo>
                  <a:cubicBezTo>
                    <a:pt x="429" y="138"/>
                    <a:pt x="381" y="105"/>
                    <a:pt x="358" y="105"/>
                  </a:cubicBezTo>
                  <a:cubicBezTo>
                    <a:pt x="354" y="105"/>
                    <a:pt x="351" y="106"/>
                    <a:pt x="349" y="108"/>
                  </a:cubicBezTo>
                  <a:cubicBezTo>
                    <a:pt x="336" y="134"/>
                    <a:pt x="349" y="148"/>
                    <a:pt x="309" y="188"/>
                  </a:cubicBezTo>
                  <a:cubicBezTo>
                    <a:pt x="287" y="210"/>
                    <a:pt x="273" y="220"/>
                    <a:pt x="260" y="220"/>
                  </a:cubicBezTo>
                  <a:cubicBezTo>
                    <a:pt x="250" y="220"/>
                    <a:pt x="241" y="213"/>
                    <a:pt x="229" y="201"/>
                  </a:cubicBezTo>
                  <a:cubicBezTo>
                    <a:pt x="202" y="161"/>
                    <a:pt x="215" y="148"/>
                    <a:pt x="242" y="121"/>
                  </a:cubicBezTo>
                  <a:cubicBezTo>
                    <a:pt x="282" y="94"/>
                    <a:pt x="309" y="94"/>
                    <a:pt x="322" y="81"/>
                  </a:cubicBezTo>
                  <a:cubicBezTo>
                    <a:pt x="349" y="68"/>
                    <a:pt x="309" y="1"/>
                    <a:pt x="215"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474;p34">
              <a:extLst>
                <a:ext uri="{FF2B5EF4-FFF2-40B4-BE49-F238E27FC236}">
                  <a16:creationId xmlns:a16="http://schemas.microsoft.com/office/drawing/2014/main" id="{CED9CB2F-C5BB-4EC9-A5F9-D53D5A88A1A6}"/>
                </a:ext>
              </a:extLst>
            </p:cNvPr>
            <p:cNvSpPr/>
            <p:nvPr/>
          </p:nvSpPr>
          <p:spPr>
            <a:xfrm>
              <a:off x="2758900" y="582150"/>
              <a:ext cx="10475" cy="9400"/>
            </a:xfrm>
            <a:custGeom>
              <a:avLst/>
              <a:gdLst/>
              <a:ahLst/>
              <a:cxnLst/>
              <a:rect l="l" t="t" r="r" b="b"/>
              <a:pathLst>
                <a:path w="419" h="376" extrusionOk="0">
                  <a:moveTo>
                    <a:pt x="204" y="1"/>
                  </a:moveTo>
                  <a:cubicBezTo>
                    <a:pt x="138" y="1"/>
                    <a:pt x="84" y="41"/>
                    <a:pt x="57" y="94"/>
                  </a:cubicBezTo>
                  <a:cubicBezTo>
                    <a:pt x="1" y="230"/>
                    <a:pt x="108" y="376"/>
                    <a:pt x="239" y="376"/>
                  </a:cubicBezTo>
                  <a:cubicBezTo>
                    <a:pt x="263" y="376"/>
                    <a:pt x="287" y="371"/>
                    <a:pt x="311" y="361"/>
                  </a:cubicBezTo>
                  <a:cubicBezTo>
                    <a:pt x="365" y="335"/>
                    <a:pt x="405" y="281"/>
                    <a:pt x="418" y="214"/>
                  </a:cubicBezTo>
                  <a:cubicBezTo>
                    <a:pt x="418" y="140"/>
                    <a:pt x="376" y="99"/>
                    <a:pt x="352" y="99"/>
                  </a:cubicBezTo>
                  <a:cubicBezTo>
                    <a:pt x="346" y="99"/>
                    <a:pt x="341" y="102"/>
                    <a:pt x="338" y="107"/>
                  </a:cubicBezTo>
                  <a:cubicBezTo>
                    <a:pt x="325" y="107"/>
                    <a:pt x="338" y="161"/>
                    <a:pt x="298" y="188"/>
                  </a:cubicBezTo>
                  <a:cubicBezTo>
                    <a:pt x="276" y="202"/>
                    <a:pt x="262" y="213"/>
                    <a:pt x="249" y="213"/>
                  </a:cubicBezTo>
                  <a:cubicBezTo>
                    <a:pt x="239" y="213"/>
                    <a:pt x="230" y="206"/>
                    <a:pt x="218" y="188"/>
                  </a:cubicBezTo>
                  <a:cubicBezTo>
                    <a:pt x="191" y="161"/>
                    <a:pt x="204" y="134"/>
                    <a:pt x="231" y="107"/>
                  </a:cubicBezTo>
                  <a:cubicBezTo>
                    <a:pt x="271" y="81"/>
                    <a:pt x="298" y="81"/>
                    <a:pt x="311" y="67"/>
                  </a:cubicBezTo>
                  <a:cubicBezTo>
                    <a:pt x="338" y="67"/>
                    <a:pt x="298" y="1"/>
                    <a:pt x="204"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475;p34">
              <a:extLst>
                <a:ext uri="{FF2B5EF4-FFF2-40B4-BE49-F238E27FC236}">
                  <a16:creationId xmlns:a16="http://schemas.microsoft.com/office/drawing/2014/main" id="{B1FE3526-5AF8-4580-AAE7-870226576B74}"/>
                </a:ext>
              </a:extLst>
            </p:cNvPr>
            <p:cNvSpPr/>
            <p:nvPr/>
          </p:nvSpPr>
          <p:spPr>
            <a:xfrm>
              <a:off x="2804075" y="556100"/>
              <a:ext cx="5375" cy="38775"/>
            </a:xfrm>
            <a:custGeom>
              <a:avLst/>
              <a:gdLst/>
              <a:ahLst/>
              <a:cxnLst/>
              <a:rect l="l" t="t" r="r" b="b"/>
              <a:pathLst>
                <a:path w="215" h="1551" extrusionOk="0">
                  <a:moveTo>
                    <a:pt x="67" y="0"/>
                  </a:moveTo>
                  <a:cubicBezTo>
                    <a:pt x="14" y="0"/>
                    <a:pt x="1" y="348"/>
                    <a:pt x="27" y="789"/>
                  </a:cubicBezTo>
                  <a:cubicBezTo>
                    <a:pt x="54" y="1216"/>
                    <a:pt x="108" y="1550"/>
                    <a:pt x="148" y="1550"/>
                  </a:cubicBezTo>
                  <a:cubicBezTo>
                    <a:pt x="201" y="1550"/>
                    <a:pt x="214" y="1216"/>
                    <a:pt x="188" y="775"/>
                  </a:cubicBezTo>
                  <a:cubicBezTo>
                    <a:pt x="161" y="334"/>
                    <a:pt x="108" y="0"/>
                    <a:pt x="67"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476;p34">
              <a:extLst>
                <a:ext uri="{FF2B5EF4-FFF2-40B4-BE49-F238E27FC236}">
                  <a16:creationId xmlns:a16="http://schemas.microsoft.com/office/drawing/2014/main" id="{88BD2364-EDEE-4F41-8F7E-7B50FE8F888C}"/>
                </a:ext>
              </a:extLst>
            </p:cNvPr>
            <p:cNvSpPr/>
            <p:nvPr/>
          </p:nvSpPr>
          <p:spPr>
            <a:xfrm>
              <a:off x="2925325" y="554075"/>
              <a:ext cx="5375" cy="31450"/>
            </a:xfrm>
            <a:custGeom>
              <a:avLst/>
              <a:gdLst/>
              <a:ahLst/>
              <a:cxnLst/>
              <a:rect l="l" t="t" r="r" b="b"/>
              <a:pathLst>
                <a:path w="215" h="1258" extrusionOk="0">
                  <a:moveTo>
                    <a:pt x="71" y="1"/>
                  </a:moveTo>
                  <a:cubicBezTo>
                    <a:pt x="70" y="1"/>
                    <a:pt x="69" y="1"/>
                    <a:pt x="67" y="1"/>
                  </a:cubicBezTo>
                  <a:cubicBezTo>
                    <a:pt x="27" y="1"/>
                    <a:pt x="1" y="282"/>
                    <a:pt x="27" y="629"/>
                  </a:cubicBezTo>
                  <a:cubicBezTo>
                    <a:pt x="41" y="990"/>
                    <a:pt x="107" y="1257"/>
                    <a:pt x="148" y="1257"/>
                  </a:cubicBezTo>
                  <a:cubicBezTo>
                    <a:pt x="201" y="1257"/>
                    <a:pt x="214" y="977"/>
                    <a:pt x="201" y="629"/>
                  </a:cubicBezTo>
                  <a:cubicBezTo>
                    <a:pt x="175" y="289"/>
                    <a:pt x="123" y="1"/>
                    <a:pt x="71"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477;p34">
              <a:extLst>
                <a:ext uri="{FF2B5EF4-FFF2-40B4-BE49-F238E27FC236}">
                  <a16:creationId xmlns:a16="http://schemas.microsoft.com/office/drawing/2014/main" id="{73CB6458-9010-4AE0-8618-30D30DFD4074}"/>
                </a:ext>
              </a:extLst>
            </p:cNvPr>
            <p:cNvSpPr/>
            <p:nvPr/>
          </p:nvSpPr>
          <p:spPr>
            <a:xfrm>
              <a:off x="2007050" y="651100"/>
              <a:ext cx="19450" cy="17275"/>
            </a:xfrm>
            <a:custGeom>
              <a:avLst/>
              <a:gdLst/>
              <a:ahLst/>
              <a:cxnLst/>
              <a:rect l="l" t="t" r="r" b="b"/>
              <a:pathLst>
                <a:path w="778" h="691" extrusionOk="0">
                  <a:moveTo>
                    <a:pt x="380" y="0"/>
                  </a:moveTo>
                  <a:cubicBezTo>
                    <a:pt x="313" y="0"/>
                    <a:pt x="275" y="32"/>
                    <a:pt x="284" y="48"/>
                  </a:cubicBezTo>
                  <a:cubicBezTo>
                    <a:pt x="284" y="75"/>
                    <a:pt x="377" y="48"/>
                    <a:pt x="471" y="142"/>
                  </a:cubicBezTo>
                  <a:cubicBezTo>
                    <a:pt x="619" y="253"/>
                    <a:pt x="414" y="416"/>
                    <a:pt x="269" y="416"/>
                  </a:cubicBezTo>
                  <a:cubicBezTo>
                    <a:pt x="206" y="416"/>
                    <a:pt x="154" y="384"/>
                    <a:pt x="150" y="302"/>
                  </a:cubicBezTo>
                  <a:cubicBezTo>
                    <a:pt x="137" y="182"/>
                    <a:pt x="203" y="115"/>
                    <a:pt x="190" y="102"/>
                  </a:cubicBezTo>
                  <a:cubicBezTo>
                    <a:pt x="190" y="97"/>
                    <a:pt x="186" y="94"/>
                    <a:pt x="178" y="94"/>
                  </a:cubicBezTo>
                  <a:cubicBezTo>
                    <a:pt x="146" y="94"/>
                    <a:pt x="54" y="149"/>
                    <a:pt x="43" y="302"/>
                  </a:cubicBezTo>
                  <a:cubicBezTo>
                    <a:pt x="1" y="513"/>
                    <a:pt x="175" y="691"/>
                    <a:pt x="368" y="691"/>
                  </a:cubicBezTo>
                  <a:cubicBezTo>
                    <a:pt x="420" y="691"/>
                    <a:pt x="473" y="678"/>
                    <a:pt x="524" y="650"/>
                  </a:cubicBezTo>
                  <a:cubicBezTo>
                    <a:pt x="778" y="529"/>
                    <a:pt x="778" y="182"/>
                    <a:pt x="537" y="48"/>
                  </a:cubicBezTo>
                  <a:cubicBezTo>
                    <a:pt x="476" y="12"/>
                    <a:pt x="422" y="0"/>
                    <a:pt x="380"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478;p34">
              <a:extLst>
                <a:ext uri="{FF2B5EF4-FFF2-40B4-BE49-F238E27FC236}">
                  <a16:creationId xmlns:a16="http://schemas.microsoft.com/office/drawing/2014/main" id="{6C443746-A37A-40E6-9B97-1F0DF6D8F10A}"/>
                </a:ext>
              </a:extLst>
            </p:cNvPr>
            <p:cNvSpPr/>
            <p:nvPr/>
          </p:nvSpPr>
          <p:spPr>
            <a:xfrm>
              <a:off x="2190475" y="640400"/>
              <a:ext cx="19400" cy="16975"/>
            </a:xfrm>
            <a:custGeom>
              <a:avLst/>
              <a:gdLst/>
              <a:ahLst/>
              <a:cxnLst/>
              <a:rect l="l" t="t" r="r" b="b"/>
              <a:pathLst>
                <a:path w="776" h="679" extrusionOk="0">
                  <a:moveTo>
                    <a:pt x="365" y="1"/>
                  </a:moveTo>
                  <a:cubicBezTo>
                    <a:pt x="297" y="1"/>
                    <a:pt x="260" y="32"/>
                    <a:pt x="268" y="49"/>
                  </a:cubicBezTo>
                  <a:cubicBezTo>
                    <a:pt x="268" y="76"/>
                    <a:pt x="362" y="62"/>
                    <a:pt x="455" y="142"/>
                  </a:cubicBezTo>
                  <a:cubicBezTo>
                    <a:pt x="613" y="254"/>
                    <a:pt x="397" y="416"/>
                    <a:pt x="251" y="416"/>
                  </a:cubicBezTo>
                  <a:cubicBezTo>
                    <a:pt x="186" y="416"/>
                    <a:pt x="135" y="384"/>
                    <a:pt x="135" y="303"/>
                  </a:cubicBezTo>
                  <a:cubicBezTo>
                    <a:pt x="121" y="169"/>
                    <a:pt x="201" y="116"/>
                    <a:pt x="175" y="89"/>
                  </a:cubicBezTo>
                  <a:cubicBezTo>
                    <a:pt x="175" y="87"/>
                    <a:pt x="173" y="87"/>
                    <a:pt x="170" y="87"/>
                  </a:cubicBezTo>
                  <a:cubicBezTo>
                    <a:pt x="146" y="87"/>
                    <a:pt x="38" y="137"/>
                    <a:pt x="14" y="303"/>
                  </a:cubicBezTo>
                  <a:cubicBezTo>
                    <a:pt x="1" y="410"/>
                    <a:pt x="41" y="516"/>
                    <a:pt x="121" y="597"/>
                  </a:cubicBezTo>
                  <a:cubicBezTo>
                    <a:pt x="184" y="651"/>
                    <a:pt x="260" y="678"/>
                    <a:pt x="336" y="678"/>
                  </a:cubicBezTo>
                  <a:cubicBezTo>
                    <a:pt x="390" y="678"/>
                    <a:pt x="445" y="664"/>
                    <a:pt x="495" y="637"/>
                  </a:cubicBezTo>
                  <a:cubicBezTo>
                    <a:pt x="763" y="530"/>
                    <a:pt x="776" y="169"/>
                    <a:pt x="522" y="49"/>
                  </a:cubicBezTo>
                  <a:cubicBezTo>
                    <a:pt x="461" y="13"/>
                    <a:pt x="407" y="1"/>
                    <a:pt x="365"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479;p34">
              <a:extLst>
                <a:ext uri="{FF2B5EF4-FFF2-40B4-BE49-F238E27FC236}">
                  <a16:creationId xmlns:a16="http://schemas.microsoft.com/office/drawing/2014/main" id="{F0A21501-642B-4843-9C60-54E1336CDF86}"/>
                </a:ext>
              </a:extLst>
            </p:cNvPr>
            <p:cNvSpPr/>
            <p:nvPr/>
          </p:nvSpPr>
          <p:spPr>
            <a:xfrm>
              <a:off x="2359500" y="630375"/>
              <a:ext cx="19075" cy="16975"/>
            </a:xfrm>
            <a:custGeom>
              <a:avLst/>
              <a:gdLst/>
              <a:ahLst/>
              <a:cxnLst/>
              <a:rect l="l" t="t" r="r" b="b"/>
              <a:pathLst>
                <a:path w="763" h="679" extrusionOk="0">
                  <a:moveTo>
                    <a:pt x="364" y="1"/>
                  </a:moveTo>
                  <a:cubicBezTo>
                    <a:pt x="295" y="1"/>
                    <a:pt x="254" y="32"/>
                    <a:pt x="254" y="49"/>
                  </a:cubicBezTo>
                  <a:cubicBezTo>
                    <a:pt x="268" y="76"/>
                    <a:pt x="361" y="62"/>
                    <a:pt x="455" y="142"/>
                  </a:cubicBezTo>
                  <a:cubicBezTo>
                    <a:pt x="603" y="254"/>
                    <a:pt x="385" y="416"/>
                    <a:pt x="242" y="416"/>
                  </a:cubicBezTo>
                  <a:cubicBezTo>
                    <a:pt x="179" y="416"/>
                    <a:pt x="130" y="385"/>
                    <a:pt x="134" y="303"/>
                  </a:cubicBezTo>
                  <a:cubicBezTo>
                    <a:pt x="121" y="183"/>
                    <a:pt x="188" y="116"/>
                    <a:pt x="174" y="89"/>
                  </a:cubicBezTo>
                  <a:cubicBezTo>
                    <a:pt x="174" y="88"/>
                    <a:pt x="172" y="87"/>
                    <a:pt x="169" y="87"/>
                  </a:cubicBezTo>
                  <a:cubicBezTo>
                    <a:pt x="145" y="87"/>
                    <a:pt x="38" y="137"/>
                    <a:pt x="14" y="303"/>
                  </a:cubicBezTo>
                  <a:cubicBezTo>
                    <a:pt x="1" y="410"/>
                    <a:pt x="27" y="517"/>
                    <a:pt x="107" y="597"/>
                  </a:cubicBezTo>
                  <a:cubicBezTo>
                    <a:pt x="170" y="651"/>
                    <a:pt x="246" y="679"/>
                    <a:pt x="325" y="679"/>
                  </a:cubicBezTo>
                  <a:cubicBezTo>
                    <a:pt x="381" y="679"/>
                    <a:pt x="439" y="665"/>
                    <a:pt x="495" y="637"/>
                  </a:cubicBezTo>
                  <a:cubicBezTo>
                    <a:pt x="749" y="530"/>
                    <a:pt x="762" y="169"/>
                    <a:pt x="522" y="49"/>
                  </a:cubicBezTo>
                  <a:cubicBezTo>
                    <a:pt x="460" y="13"/>
                    <a:pt x="406" y="1"/>
                    <a:pt x="364"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480;p34">
              <a:extLst>
                <a:ext uri="{FF2B5EF4-FFF2-40B4-BE49-F238E27FC236}">
                  <a16:creationId xmlns:a16="http://schemas.microsoft.com/office/drawing/2014/main" id="{1FC2E042-9891-4BF8-92C1-76857F07C2D8}"/>
                </a:ext>
              </a:extLst>
            </p:cNvPr>
            <p:cNvSpPr/>
            <p:nvPr/>
          </p:nvSpPr>
          <p:spPr>
            <a:xfrm>
              <a:off x="1977725" y="662175"/>
              <a:ext cx="437250" cy="26100"/>
            </a:xfrm>
            <a:custGeom>
              <a:avLst/>
              <a:gdLst/>
              <a:ahLst/>
              <a:cxnLst/>
              <a:rect l="l" t="t" r="r" b="b"/>
              <a:pathLst>
                <a:path w="17490" h="1044" extrusionOk="0">
                  <a:moveTo>
                    <a:pt x="17392" y="1"/>
                  </a:moveTo>
                  <a:cubicBezTo>
                    <a:pt x="16761" y="1"/>
                    <a:pt x="13136" y="179"/>
                    <a:pt x="8738" y="434"/>
                  </a:cubicBezTo>
                  <a:cubicBezTo>
                    <a:pt x="3915" y="728"/>
                    <a:pt x="0" y="995"/>
                    <a:pt x="14" y="1035"/>
                  </a:cubicBezTo>
                  <a:cubicBezTo>
                    <a:pt x="14" y="1041"/>
                    <a:pt x="60" y="1044"/>
                    <a:pt x="150" y="1044"/>
                  </a:cubicBezTo>
                  <a:cubicBezTo>
                    <a:pt x="881" y="1044"/>
                    <a:pt x="4456" y="857"/>
                    <a:pt x="8751" y="607"/>
                  </a:cubicBezTo>
                  <a:cubicBezTo>
                    <a:pt x="13575" y="327"/>
                    <a:pt x="17489" y="60"/>
                    <a:pt x="17489" y="6"/>
                  </a:cubicBezTo>
                  <a:cubicBezTo>
                    <a:pt x="17488" y="3"/>
                    <a:pt x="17455" y="1"/>
                    <a:pt x="17392"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481;p34">
              <a:extLst>
                <a:ext uri="{FF2B5EF4-FFF2-40B4-BE49-F238E27FC236}">
                  <a16:creationId xmlns:a16="http://schemas.microsoft.com/office/drawing/2014/main" id="{F96F9F5E-74ED-4C36-AB2E-530A4CEB24FC}"/>
                </a:ext>
              </a:extLst>
            </p:cNvPr>
            <p:cNvSpPr/>
            <p:nvPr/>
          </p:nvSpPr>
          <p:spPr>
            <a:xfrm>
              <a:off x="2043525" y="684350"/>
              <a:ext cx="154000" cy="183800"/>
            </a:xfrm>
            <a:custGeom>
              <a:avLst/>
              <a:gdLst/>
              <a:ahLst/>
              <a:cxnLst/>
              <a:rect l="l" t="t" r="r" b="b"/>
              <a:pathLst>
                <a:path w="6160" h="7352" extrusionOk="0">
                  <a:moveTo>
                    <a:pt x="0" y="1"/>
                  </a:moveTo>
                  <a:cubicBezTo>
                    <a:pt x="0" y="135"/>
                    <a:pt x="14" y="282"/>
                    <a:pt x="40" y="415"/>
                  </a:cubicBezTo>
                  <a:cubicBezTo>
                    <a:pt x="80" y="682"/>
                    <a:pt x="147" y="1070"/>
                    <a:pt x="241" y="1551"/>
                  </a:cubicBezTo>
                  <a:cubicBezTo>
                    <a:pt x="428" y="2486"/>
                    <a:pt x="748" y="3822"/>
                    <a:pt x="1563" y="5091"/>
                  </a:cubicBezTo>
                  <a:cubicBezTo>
                    <a:pt x="1924" y="5693"/>
                    <a:pt x="2419" y="6200"/>
                    <a:pt x="3006" y="6601"/>
                  </a:cubicBezTo>
                  <a:cubicBezTo>
                    <a:pt x="3501" y="6895"/>
                    <a:pt x="4035" y="7109"/>
                    <a:pt x="4596" y="7229"/>
                  </a:cubicBezTo>
                  <a:cubicBezTo>
                    <a:pt x="4924" y="7311"/>
                    <a:pt x="5261" y="7352"/>
                    <a:pt x="5600" y="7352"/>
                  </a:cubicBezTo>
                  <a:cubicBezTo>
                    <a:pt x="5649" y="7352"/>
                    <a:pt x="5697" y="7351"/>
                    <a:pt x="5745" y="7349"/>
                  </a:cubicBezTo>
                  <a:cubicBezTo>
                    <a:pt x="5852" y="7349"/>
                    <a:pt x="5946" y="7349"/>
                    <a:pt x="6053" y="7336"/>
                  </a:cubicBezTo>
                  <a:cubicBezTo>
                    <a:pt x="6133" y="7323"/>
                    <a:pt x="6160" y="7309"/>
                    <a:pt x="6160" y="7309"/>
                  </a:cubicBezTo>
                  <a:cubicBezTo>
                    <a:pt x="6160" y="7283"/>
                    <a:pt x="5558" y="7349"/>
                    <a:pt x="4623" y="7109"/>
                  </a:cubicBezTo>
                  <a:cubicBezTo>
                    <a:pt x="4075" y="6989"/>
                    <a:pt x="3554" y="6762"/>
                    <a:pt x="3087" y="6468"/>
                  </a:cubicBezTo>
                  <a:cubicBezTo>
                    <a:pt x="2525" y="6080"/>
                    <a:pt x="2044" y="5572"/>
                    <a:pt x="1697" y="4998"/>
                  </a:cubicBezTo>
                  <a:cubicBezTo>
                    <a:pt x="909" y="3769"/>
                    <a:pt x="575" y="2446"/>
                    <a:pt x="361" y="1524"/>
                  </a:cubicBezTo>
                  <a:cubicBezTo>
                    <a:pt x="254" y="1070"/>
                    <a:pt x="174" y="696"/>
                    <a:pt x="107" y="402"/>
                  </a:cubicBezTo>
                  <a:cubicBezTo>
                    <a:pt x="80" y="268"/>
                    <a:pt x="54" y="135"/>
                    <a:pt x="0"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482;p34">
              <a:extLst>
                <a:ext uri="{FF2B5EF4-FFF2-40B4-BE49-F238E27FC236}">
                  <a16:creationId xmlns:a16="http://schemas.microsoft.com/office/drawing/2014/main" id="{1A0E3692-55FD-4261-8DD8-EE09C277C45D}"/>
                </a:ext>
              </a:extLst>
            </p:cNvPr>
            <p:cNvSpPr/>
            <p:nvPr/>
          </p:nvSpPr>
          <p:spPr>
            <a:xfrm>
              <a:off x="2292700" y="666650"/>
              <a:ext cx="53475" cy="178450"/>
            </a:xfrm>
            <a:custGeom>
              <a:avLst/>
              <a:gdLst/>
              <a:ahLst/>
              <a:cxnLst/>
              <a:rect l="l" t="t" r="r" b="b"/>
              <a:pathLst>
                <a:path w="2139" h="7138" extrusionOk="0">
                  <a:moveTo>
                    <a:pt x="2071" y="1"/>
                  </a:moveTo>
                  <a:cubicBezTo>
                    <a:pt x="2045" y="1"/>
                    <a:pt x="2058" y="428"/>
                    <a:pt x="2004" y="1096"/>
                  </a:cubicBezTo>
                  <a:cubicBezTo>
                    <a:pt x="1924" y="1992"/>
                    <a:pt x="1777" y="2873"/>
                    <a:pt x="1564" y="3742"/>
                  </a:cubicBezTo>
                  <a:cubicBezTo>
                    <a:pt x="1350" y="4610"/>
                    <a:pt x="1042" y="5439"/>
                    <a:pt x="628" y="6240"/>
                  </a:cubicBezTo>
                  <a:cubicBezTo>
                    <a:pt x="548" y="6387"/>
                    <a:pt x="468" y="6521"/>
                    <a:pt x="401" y="6641"/>
                  </a:cubicBezTo>
                  <a:lnTo>
                    <a:pt x="187" y="6908"/>
                  </a:lnTo>
                  <a:cubicBezTo>
                    <a:pt x="121" y="6975"/>
                    <a:pt x="54" y="7055"/>
                    <a:pt x="0" y="7135"/>
                  </a:cubicBezTo>
                  <a:cubicBezTo>
                    <a:pt x="0" y="7137"/>
                    <a:pt x="1" y="7137"/>
                    <a:pt x="2" y="7137"/>
                  </a:cubicBezTo>
                  <a:cubicBezTo>
                    <a:pt x="17" y="7137"/>
                    <a:pt x="106" y="7072"/>
                    <a:pt x="241" y="6962"/>
                  </a:cubicBezTo>
                  <a:cubicBezTo>
                    <a:pt x="308" y="6882"/>
                    <a:pt x="401" y="6801"/>
                    <a:pt x="481" y="6695"/>
                  </a:cubicBezTo>
                  <a:cubicBezTo>
                    <a:pt x="548" y="6574"/>
                    <a:pt x="655" y="6454"/>
                    <a:pt x="735" y="6307"/>
                  </a:cubicBezTo>
                  <a:cubicBezTo>
                    <a:pt x="1176" y="5505"/>
                    <a:pt x="1510" y="4664"/>
                    <a:pt x="1711" y="3782"/>
                  </a:cubicBezTo>
                  <a:cubicBezTo>
                    <a:pt x="1938" y="2913"/>
                    <a:pt x="2085" y="2018"/>
                    <a:pt x="2125" y="1110"/>
                  </a:cubicBezTo>
                  <a:cubicBezTo>
                    <a:pt x="2138" y="843"/>
                    <a:pt x="2138" y="562"/>
                    <a:pt x="2111" y="295"/>
                  </a:cubicBezTo>
                  <a:cubicBezTo>
                    <a:pt x="2111" y="188"/>
                    <a:pt x="2098" y="94"/>
                    <a:pt x="2071"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483;p34">
              <a:extLst>
                <a:ext uri="{FF2B5EF4-FFF2-40B4-BE49-F238E27FC236}">
                  <a16:creationId xmlns:a16="http://schemas.microsoft.com/office/drawing/2014/main" id="{06167174-C018-4C57-AA8E-6A59ED229F2F}"/>
                </a:ext>
              </a:extLst>
            </p:cNvPr>
            <p:cNvSpPr/>
            <p:nvPr/>
          </p:nvSpPr>
          <p:spPr>
            <a:xfrm>
              <a:off x="2163975" y="764200"/>
              <a:ext cx="50250" cy="50875"/>
            </a:xfrm>
            <a:custGeom>
              <a:avLst/>
              <a:gdLst/>
              <a:ahLst/>
              <a:cxnLst/>
              <a:rect l="l" t="t" r="r" b="b"/>
              <a:pathLst>
                <a:path w="2010" h="2035" extrusionOk="0">
                  <a:moveTo>
                    <a:pt x="433" y="0"/>
                  </a:moveTo>
                  <a:lnTo>
                    <a:pt x="433" y="0"/>
                  </a:lnTo>
                  <a:cubicBezTo>
                    <a:pt x="420" y="0"/>
                    <a:pt x="273" y="134"/>
                    <a:pt x="206" y="441"/>
                  </a:cubicBezTo>
                  <a:cubicBezTo>
                    <a:pt x="0" y="1250"/>
                    <a:pt x="610" y="2035"/>
                    <a:pt x="1441" y="2035"/>
                  </a:cubicBezTo>
                  <a:cubicBezTo>
                    <a:pt x="1474" y="2035"/>
                    <a:pt x="1508" y="2034"/>
                    <a:pt x="1542" y="2031"/>
                  </a:cubicBezTo>
                  <a:cubicBezTo>
                    <a:pt x="1849" y="2018"/>
                    <a:pt x="2010" y="1897"/>
                    <a:pt x="1996" y="1884"/>
                  </a:cubicBezTo>
                  <a:cubicBezTo>
                    <a:pt x="1996" y="1880"/>
                    <a:pt x="1993" y="1879"/>
                    <a:pt x="1985" y="1879"/>
                  </a:cubicBezTo>
                  <a:cubicBezTo>
                    <a:pt x="1950" y="1879"/>
                    <a:pt x="1833" y="1916"/>
                    <a:pt x="1658" y="1916"/>
                  </a:cubicBezTo>
                  <a:cubicBezTo>
                    <a:pt x="1622" y="1916"/>
                    <a:pt x="1583" y="1915"/>
                    <a:pt x="1542" y="1911"/>
                  </a:cubicBezTo>
                  <a:cubicBezTo>
                    <a:pt x="767" y="1911"/>
                    <a:pt x="193" y="1216"/>
                    <a:pt x="313" y="454"/>
                  </a:cubicBezTo>
                  <a:cubicBezTo>
                    <a:pt x="353" y="174"/>
                    <a:pt x="433" y="14"/>
                    <a:pt x="433"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484;p34">
              <a:extLst>
                <a:ext uri="{FF2B5EF4-FFF2-40B4-BE49-F238E27FC236}">
                  <a16:creationId xmlns:a16="http://schemas.microsoft.com/office/drawing/2014/main" id="{58822995-EE72-488A-ADFD-5EDBC71C2EFA}"/>
                </a:ext>
              </a:extLst>
            </p:cNvPr>
            <p:cNvSpPr/>
            <p:nvPr/>
          </p:nvSpPr>
          <p:spPr>
            <a:xfrm>
              <a:off x="2178125" y="750275"/>
              <a:ext cx="7375" cy="6475"/>
            </a:xfrm>
            <a:custGeom>
              <a:avLst/>
              <a:gdLst/>
              <a:ahLst/>
              <a:cxnLst/>
              <a:rect l="l" t="t" r="r" b="b"/>
              <a:pathLst>
                <a:path w="295" h="259" extrusionOk="0">
                  <a:moveTo>
                    <a:pt x="225" y="0"/>
                  </a:moveTo>
                  <a:cubicBezTo>
                    <a:pt x="188" y="0"/>
                    <a:pt x="136" y="21"/>
                    <a:pt x="94" y="63"/>
                  </a:cubicBezTo>
                  <a:cubicBezTo>
                    <a:pt x="14" y="130"/>
                    <a:pt x="1" y="223"/>
                    <a:pt x="27" y="250"/>
                  </a:cubicBezTo>
                  <a:cubicBezTo>
                    <a:pt x="33" y="256"/>
                    <a:pt x="42" y="258"/>
                    <a:pt x="52" y="258"/>
                  </a:cubicBezTo>
                  <a:cubicBezTo>
                    <a:pt x="88" y="258"/>
                    <a:pt x="146" y="225"/>
                    <a:pt x="188" y="183"/>
                  </a:cubicBezTo>
                  <a:cubicBezTo>
                    <a:pt x="254" y="130"/>
                    <a:pt x="295" y="63"/>
                    <a:pt x="268" y="23"/>
                  </a:cubicBezTo>
                  <a:cubicBezTo>
                    <a:pt x="263" y="8"/>
                    <a:pt x="247" y="0"/>
                    <a:pt x="225"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485;p34">
              <a:extLst>
                <a:ext uri="{FF2B5EF4-FFF2-40B4-BE49-F238E27FC236}">
                  <a16:creationId xmlns:a16="http://schemas.microsoft.com/office/drawing/2014/main" id="{711416AA-9B63-4148-B515-BEAE3E71EAAB}"/>
                </a:ext>
              </a:extLst>
            </p:cNvPr>
            <p:cNvSpPr/>
            <p:nvPr/>
          </p:nvSpPr>
          <p:spPr>
            <a:xfrm>
              <a:off x="1023750" y="518350"/>
              <a:ext cx="190100" cy="74650"/>
            </a:xfrm>
            <a:custGeom>
              <a:avLst/>
              <a:gdLst/>
              <a:ahLst/>
              <a:cxnLst/>
              <a:rect l="l" t="t" r="r" b="b"/>
              <a:pathLst>
                <a:path w="7604" h="2986" extrusionOk="0">
                  <a:moveTo>
                    <a:pt x="4290" y="1"/>
                  </a:moveTo>
                  <a:cubicBezTo>
                    <a:pt x="4116" y="1"/>
                    <a:pt x="3956" y="27"/>
                    <a:pt x="3795" y="67"/>
                  </a:cubicBezTo>
                  <a:lnTo>
                    <a:pt x="2486" y="321"/>
                  </a:lnTo>
                  <a:lnTo>
                    <a:pt x="1577" y="495"/>
                  </a:lnTo>
                  <a:cubicBezTo>
                    <a:pt x="1217" y="548"/>
                    <a:pt x="869" y="642"/>
                    <a:pt x="535" y="776"/>
                  </a:cubicBezTo>
                  <a:cubicBezTo>
                    <a:pt x="335" y="869"/>
                    <a:pt x="188" y="1029"/>
                    <a:pt x="94" y="1216"/>
                  </a:cubicBezTo>
                  <a:cubicBezTo>
                    <a:pt x="1" y="1430"/>
                    <a:pt x="28" y="1684"/>
                    <a:pt x="175" y="1858"/>
                  </a:cubicBezTo>
                  <a:cubicBezTo>
                    <a:pt x="495" y="2219"/>
                    <a:pt x="963" y="2272"/>
                    <a:pt x="1377" y="2352"/>
                  </a:cubicBezTo>
                  <a:cubicBezTo>
                    <a:pt x="2820" y="2633"/>
                    <a:pt x="4290" y="2820"/>
                    <a:pt x="5773" y="2927"/>
                  </a:cubicBezTo>
                  <a:cubicBezTo>
                    <a:pt x="6334" y="2953"/>
                    <a:pt x="6788" y="2980"/>
                    <a:pt x="7109" y="2980"/>
                  </a:cubicBezTo>
                  <a:cubicBezTo>
                    <a:pt x="7156" y="2984"/>
                    <a:pt x="7204" y="2986"/>
                    <a:pt x="7252" y="2986"/>
                  </a:cubicBezTo>
                  <a:cubicBezTo>
                    <a:pt x="7370" y="2986"/>
                    <a:pt x="7490" y="2976"/>
                    <a:pt x="7603" y="2967"/>
                  </a:cubicBezTo>
                  <a:cubicBezTo>
                    <a:pt x="7443" y="2927"/>
                    <a:pt x="7283" y="2913"/>
                    <a:pt x="7122" y="2913"/>
                  </a:cubicBezTo>
                  <a:lnTo>
                    <a:pt x="5786" y="2806"/>
                  </a:lnTo>
                  <a:cubicBezTo>
                    <a:pt x="4316" y="2673"/>
                    <a:pt x="2860" y="2459"/>
                    <a:pt x="1417" y="2192"/>
                  </a:cubicBezTo>
                  <a:cubicBezTo>
                    <a:pt x="1203" y="2152"/>
                    <a:pt x="1003" y="2098"/>
                    <a:pt x="803" y="2045"/>
                  </a:cubicBezTo>
                  <a:cubicBezTo>
                    <a:pt x="616" y="1991"/>
                    <a:pt x="442" y="1898"/>
                    <a:pt x="308" y="1764"/>
                  </a:cubicBezTo>
                  <a:cubicBezTo>
                    <a:pt x="201" y="1631"/>
                    <a:pt x="175" y="1444"/>
                    <a:pt x="241" y="1283"/>
                  </a:cubicBezTo>
                  <a:cubicBezTo>
                    <a:pt x="322" y="1123"/>
                    <a:pt x="442" y="989"/>
                    <a:pt x="602" y="909"/>
                  </a:cubicBezTo>
                  <a:cubicBezTo>
                    <a:pt x="923" y="789"/>
                    <a:pt x="1257" y="695"/>
                    <a:pt x="1604" y="629"/>
                  </a:cubicBezTo>
                  <a:lnTo>
                    <a:pt x="2513" y="428"/>
                  </a:lnTo>
                  <a:lnTo>
                    <a:pt x="3809" y="134"/>
                  </a:lnTo>
                  <a:cubicBezTo>
                    <a:pt x="3969" y="94"/>
                    <a:pt x="4129" y="54"/>
                    <a:pt x="4290"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486;p34">
              <a:extLst>
                <a:ext uri="{FF2B5EF4-FFF2-40B4-BE49-F238E27FC236}">
                  <a16:creationId xmlns:a16="http://schemas.microsoft.com/office/drawing/2014/main" id="{068ED9AF-64E2-41EC-ACBE-04FCFF8F2896}"/>
                </a:ext>
              </a:extLst>
            </p:cNvPr>
            <p:cNvSpPr/>
            <p:nvPr/>
          </p:nvSpPr>
          <p:spPr>
            <a:xfrm>
              <a:off x="1039800" y="583800"/>
              <a:ext cx="202775" cy="21875"/>
            </a:xfrm>
            <a:custGeom>
              <a:avLst/>
              <a:gdLst/>
              <a:ahLst/>
              <a:cxnLst/>
              <a:rect l="l" t="t" r="r" b="b"/>
              <a:pathLst>
                <a:path w="8111" h="875" extrusionOk="0">
                  <a:moveTo>
                    <a:pt x="6" y="0"/>
                  </a:moveTo>
                  <a:cubicBezTo>
                    <a:pt x="2" y="0"/>
                    <a:pt x="0" y="1"/>
                    <a:pt x="0" y="1"/>
                  </a:cubicBezTo>
                  <a:cubicBezTo>
                    <a:pt x="94" y="55"/>
                    <a:pt x="201" y="95"/>
                    <a:pt x="308" y="122"/>
                  </a:cubicBezTo>
                  <a:cubicBezTo>
                    <a:pt x="508" y="175"/>
                    <a:pt x="802" y="255"/>
                    <a:pt x="1163" y="335"/>
                  </a:cubicBezTo>
                  <a:cubicBezTo>
                    <a:pt x="2098" y="549"/>
                    <a:pt x="3046" y="696"/>
                    <a:pt x="4022" y="790"/>
                  </a:cubicBezTo>
                  <a:cubicBezTo>
                    <a:pt x="4686" y="845"/>
                    <a:pt x="5350" y="875"/>
                    <a:pt x="6014" y="875"/>
                  </a:cubicBezTo>
                  <a:cubicBezTo>
                    <a:pt x="6312" y="875"/>
                    <a:pt x="6610" y="869"/>
                    <a:pt x="6908" y="856"/>
                  </a:cubicBezTo>
                  <a:cubicBezTo>
                    <a:pt x="7282" y="843"/>
                    <a:pt x="7576" y="816"/>
                    <a:pt x="7790" y="790"/>
                  </a:cubicBezTo>
                  <a:cubicBezTo>
                    <a:pt x="7896" y="790"/>
                    <a:pt x="8003" y="776"/>
                    <a:pt x="8110" y="736"/>
                  </a:cubicBezTo>
                  <a:cubicBezTo>
                    <a:pt x="8106" y="732"/>
                    <a:pt x="8052" y="730"/>
                    <a:pt x="7956" y="730"/>
                  </a:cubicBezTo>
                  <a:cubicBezTo>
                    <a:pt x="7763" y="730"/>
                    <a:pt x="7398" y="736"/>
                    <a:pt x="6908" y="736"/>
                  </a:cubicBezTo>
                  <a:cubicBezTo>
                    <a:pt x="6794" y="738"/>
                    <a:pt x="6674" y="739"/>
                    <a:pt x="6547" y="739"/>
                  </a:cubicBezTo>
                  <a:cubicBezTo>
                    <a:pt x="5856" y="739"/>
                    <a:pt x="4984" y="706"/>
                    <a:pt x="4035" y="616"/>
                  </a:cubicBezTo>
                  <a:cubicBezTo>
                    <a:pt x="2913" y="522"/>
                    <a:pt x="1911" y="349"/>
                    <a:pt x="1176" y="215"/>
                  </a:cubicBezTo>
                  <a:cubicBezTo>
                    <a:pt x="501" y="90"/>
                    <a:pt x="59" y="0"/>
                    <a:pt x="6"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487;p34">
              <a:extLst>
                <a:ext uri="{FF2B5EF4-FFF2-40B4-BE49-F238E27FC236}">
                  <a16:creationId xmlns:a16="http://schemas.microsoft.com/office/drawing/2014/main" id="{CC136F0F-9A09-4D6A-8BFF-D719FA81C1DC}"/>
                </a:ext>
              </a:extLst>
            </p:cNvPr>
            <p:cNvSpPr/>
            <p:nvPr/>
          </p:nvSpPr>
          <p:spPr>
            <a:xfrm>
              <a:off x="1735550" y="437775"/>
              <a:ext cx="160350" cy="72925"/>
            </a:xfrm>
            <a:custGeom>
              <a:avLst/>
              <a:gdLst/>
              <a:ahLst/>
              <a:cxnLst/>
              <a:rect l="l" t="t" r="r" b="b"/>
              <a:pathLst>
                <a:path w="6414" h="2917" extrusionOk="0">
                  <a:moveTo>
                    <a:pt x="1536" y="0"/>
                  </a:moveTo>
                  <a:cubicBezTo>
                    <a:pt x="1443" y="0"/>
                    <a:pt x="1350" y="1"/>
                    <a:pt x="1257" y="4"/>
                  </a:cubicBezTo>
                  <a:cubicBezTo>
                    <a:pt x="869" y="4"/>
                    <a:pt x="548" y="17"/>
                    <a:pt x="335" y="17"/>
                  </a:cubicBezTo>
                  <a:cubicBezTo>
                    <a:pt x="214" y="17"/>
                    <a:pt x="108" y="30"/>
                    <a:pt x="1" y="57"/>
                  </a:cubicBezTo>
                  <a:cubicBezTo>
                    <a:pt x="1" y="84"/>
                    <a:pt x="482" y="97"/>
                    <a:pt x="1257" y="124"/>
                  </a:cubicBezTo>
                  <a:cubicBezTo>
                    <a:pt x="2259" y="137"/>
                    <a:pt x="3261" y="258"/>
                    <a:pt x="4249" y="498"/>
                  </a:cubicBezTo>
                  <a:cubicBezTo>
                    <a:pt x="4530" y="565"/>
                    <a:pt x="4797" y="658"/>
                    <a:pt x="5064" y="765"/>
                  </a:cubicBezTo>
                  <a:cubicBezTo>
                    <a:pt x="5305" y="845"/>
                    <a:pt x="5545" y="966"/>
                    <a:pt x="5759" y="1113"/>
                  </a:cubicBezTo>
                  <a:cubicBezTo>
                    <a:pt x="5960" y="1233"/>
                    <a:pt x="6107" y="1420"/>
                    <a:pt x="6200" y="1620"/>
                  </a:cubicBezTo>
                  <a:cubicBezTo>
                    <a:pt x="6280" y="1807"/>
                    <a:pt x="6267" y="2008"/>
                    <a:pt x="6173" y="2182"/>
                  </a:cubicBezTo>
                  <a:cubicBezTo>
                    <a:pt x="6000" y="2435"/>
                    <a:pt x="5772" y="2636"/>
                    <a:pt x="5505" y="2756"/>
                  </a:cubicBezTo>
                  <a:cubicBezTo>
                    <a:pt x="5398" y="2796"/>
                    <a:pt x="5292" y="2863"/>
                    <a:pt x="5198" y="2916"/>
                  </a:cubicBezTo>
                  <a:cubicBezTo>
                    <a:pt x="5318" y="2903"/>
                    <a:pt x="5425" y="2876"/>
                    <a:pt x="5532" y="2823"/>
                  </a:cubicBezTo>
                  <a:cubicBezTo>
                    <a:pt x="5826" y="2716"/>
                    <a:pt x="6093" y="2516"/>
                    <a:pt x="6280" y="2248"/>
                  </a:cubicBezTo>
                  <a:cubicBezTo>
                    <a:pt x="6387" y="2048"/>
                    <a:pt x="6414" y="1807"/>
                    <a:pt x="6334" y="1580"/>
                  </a:cubicBezTo>
                  <a:cubicBezTo>
                    <a:pt x="6240" y="1340"/>
                    <a:pt x="6066" y="1139"/>
                    <a:pt x="5853" y="992"/>
                  </a:cubicBezTo>
                  <a:cubicBezTo>
                    <a:pt x="5626" y="832"/>
                    <a:pt x="5385" y="712"/>
                    <a:pt x="5118" y="605"/>
                  </a:cubicBezTo>
                  <a:cubicBezTo>
                    <a:pt x="4851" y="498"/>
                    <a:pt x="4570" y="418"/>
                    <a:pt x="4289" y="338"/>
                  </a:cubicBezTo>
                  <a:cubicBezTo>
                    <a:pt x="3391" y="119"/>
                    <a:pt x="2460" y="0"/>
                    <a:pt x="1536"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488;p34">
              <a:extLst>
                <a:ext uri="{FF2B5EF4-FFF2-40B4-BE49-F238E27FC236}">
                  <a16:creationId xmlns:a16="http://schemas.microsoft.com/office/drawing/2014/main" id="{9FC94D41-7584-47DA-ACED-E7AE7ACFEF3F}"/>
                </a:ext>
              </a:extLst>
            </p:cNvPr>
            <p:cNvSpPr/>
            <p:nvPr/>
          </p:nvSpPr>
          <p:spPr>
            <a:xfrm>
              <a:off x="1852800" y="424175"/>
              <a:ext cx="60150" cy="32475"/>
            </a:xfrm>
            <a:custGeom>
              <a:avLst/>
              <a:gdLst/>
              <a:ahLst/>
              <a:cxnLst/>
              <a:rect l="l" t="t" r="r" b="b"/>
              <a:pathLst>
                <a:path w="2406" h="1299" extrusionOk="0">
                  <a:moveTo>
                    <a:pt x="85" y="1"/>
                  </a:moveTo>
                  <a:cubicBezTo>
                    <a:pt x="41" y="1"/>
                    <a:pt x="16" y="6"/>
                    <a:pt x="14" y="13"/>
                  </a:cubicBezTo>
                  <a:cubicBezTo>
                    <a:pt x="0" y="67"/>
                    <a:pt x="602" y="187"/>
                    <a:pt x="1256" y="534"/>
                  </a:cubicBezTo>
                  <a:cubicBezTo>
                    <a:pt x="1883" y="880"/>
                    <a:pt x="2289" y="1298"/>
                    <a:pt x="2358" y="1298"/>
                  </a:cubicBezTo>
                  <a:cubicBezTo>
                    <a:pt x="2361" y="1298"/>
                    <a:pt x="2363" y="1298"/>
                    <a:pt x="2365" y="1296"/>
                  </a:cubicBezTo>
                  <a:cubicBezTo>
                    <a:pt x="2405" y="1283"/>
                    <a:pt x="2018" y="762"/>
                    <a:pt x="1336" y="387"/>
                  </a:cubicBezTo>
                  <a:cubicBezTo>
                    <a:pt x="786" y="85"/>
                    <a:pt x="270" y="1"/>
                    <a:pt x="85"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489;p34">
              <a:extLst>
                <a:ext uri="{FF2B5EF4-FFF2-40B4-BE49-F238E27FC236}">
                  <a16:creationId xmlns:a16="http://schemas.microsoft.com/office/drawing/2014/main" id="{E39A1C73-4FC6-4516-BE70-88C77A669ECF}"/>
                </a:ext>
              </a:extLst>
            </p:cNvPr>
            <p:cNvSpPr/>
            <p:nvPr/>
          </p:nvSpPr>
          <p:spPr>
            <a:xfrm>
              <a:off x="3086325" y="375050"/>
              <a:ext cx="166700" cy="106575"/>
            </a:xfrm>
            <a:custGeom>
              <a:avLst/>
              <a:gdLst/>
              <a:ahLst/>
              <a:cxnLst/>
              <a:rect l="l" t="t" r="r" b="b"/>
              <a:pathLst>
                <a:path w="6668" h="4263" extrusionOk="0">
                  <a:moveTo>
                    <a:pt x="0" y="1"/>
                  </a:moveTo>
                  <a:cubicBezTo>
                    <a:pt x="174" y="41"/>
                    <a:pt x="348" y="68"/>
                    <a:pt x="535" y="81"/>
                  </a:cubicBezTo>
                  <a:cubicBezTo>
                    <a:pt x="869" y="108"/>
                    <a:pt x="1363" y="161"/>
                    <a:pt x="1978" y="255"/>
                  </a:cubicBezTo>
                  <a:cubicBezTo>
                    <a:pt x="2592" y="335"/>
                    <a:pt x="3301" y="469"/>
                    <a:pt x="4089" y="642"/>
                  </a:cubicBezTo>
                  <a:cubicBezTo>
                    <a:pt x="4490" y="736"/>
                    <a:pt x="4904" y="843"/>
                    <a:pt x="5331" y="963"/>
                  </a:cubicBezTo>
                  <a:cubicBezTo>
                    <a:pt x="5532" y="1016"/>
                    <a:pt x="5746" y="1083"/>
                    <a:pt x="5946" y="1190"/>
                  </a:cubicBezTo>
                  <a:cubicBezTo>
                    <a:pt x="6133" y="1270"/>
                    <a:pt x="6293" y="1417"/>
                    <a:pt x="6400" y="1618"/>
                  </a:cubicBezTo>
                  <a:cubicBezTo>
                    <a:pt x="6494" y="1805"/>
                    <a:pt x="6494" y="2018"/>
                    <a:pt x="6400" y="2219"/>
                  </a:cubicBezTo>
                  <a:cubicBezTo>
                    <a:pt x="6320" y="2406"/>
                    <a:pt x="6186" y="2566"/>
                    <a:pt x="6013" y="2700"/>
                  </a:cubicBezTo>
                  <a:cubicBezTo>
                    <a:pt x="5652" y="2914"/>
                    <a:pt x="5278" y="3101"/>
                    <a:pt x="4890" y="3234"/>
                  </a:cubicBezTo>
                  <a:cubicBezTo>
                    <a:pt x="4209" y="3488"/>
                    <a:pt x="3528" y="3688"/>
                    <a:pt x="2820" y="3849"/>
                  </a:cubicBezTo>
                  <a:cubicBezTo>
                    <a:pt x="2232" y="3969"/>
                    <a:pt x="1737" y="4076"/>
                    <a:pt x="1403" y="4143"/>
                  </a:cubicBezTo>
                  <a:cubicBezTo>
                    <a:pt x="1216" y="4169"/>
                    <a:pt x="1043" y="4210"/>
                    <a:pt x="882" y="4263"/>
                  </a:cubicBezTo>
                  <a:cubicBezTo>
                    <a:pt x="1056" y="4263"/>
                    <a:pt x="1230" y="4236"/>
                    <a:pt x="1403" y="4210"/>
                  </a:cubicBezTo>
                  <a:cubicBezTo>
                    <a:pt x="1737" y="4156"/>
                    <a:pt x="2232" y="4076"/>
                    <a:pt x="2846" y="3956"/>
                  </a:cubicBezTo>
                  <a:cubicBezTo>
                    <a:pt x="3554" y="3822"/>
                    <a:pt x="4249" y="3635"/>
                    <a:pt x="4931" y="3381"/>
                  </a:cubicBezTo>
                  <a:cubicBezTo>
                    <a:pt x="5345" y="3248"/>
                    <a:pt x="5732" y="3061"/>
                    <a:pt x="6106" y="2833"/>
                  </a:cubicBezTo>
                  <a:cubicBezTo>
                    <a:pt x="6293" y="2686"/>
                    <a:pt x="6454" y="2499"/>
                    <a:pt x="6561" y="2286"/>
                  </a:cubicBezTo>
                  <a:cubicBezTo>
                    <a:pt x="6667" y="2045"/>
                    <a:pt x="6667" y="1778"/>
                    <a:pt x="6561" y="1537"/>
                  </a:cubicBezTo>
                  <a:cubicBezTo>
                    <a:pt x="6427" y="1310"/>
                    <a:pt x="6240" y="1137"/>
                    <a:pt x="6013" y="1043"/>
                  </a:cubicBezTo>
                  <a:cubicBezTo>
                    <a:pt x="5812" y="936"/>
                    <a:pt x="5585" y="856"/>
                    <a:pt x="5371" y="816"/>
                  </a:cubicBezTo>
                  <a:cubicBezTo>
                    <a:pt x="4944" y="696"/>
                    <a:pt x="4516" y="589"/>
                    <a:pt x="4129" y="509"/>
                  </a:cubicBezTo>
                  <a:cubicBezTo>
                    <a:pt x="3327" y="335"/>
                    <a:pt x="2606" y="215"/>
                    <a:pt x="1991" y="148"/>
                  </a:cubicBezTo>
                  <a:cubicBezTo>
                    <a:pt x="1377" y="68"/>
                    <a:pt x="882" y="28"/>
                    <a:pt x="535" y="14"/>
                  </a:cubicBezTo>
                  <a:cubicBezTo>
                    <a:pt x="361" y="1"/>
                    <a:pt x="228" y="1"/>
                    <a:pt x="134"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490;p34">
              <a:extLst>
                <a:ext uri="{FF2B5EF4-FFF2-40B4-BE49-F238E27FC236}">
                  <a16:creationId xmlns:a16="http://schemas.microsoft.com/office/drawing/2014/main" id="{B4347F32-857D-4F6C-922A-90E53C8940DA}"/>
                </a:ext>
              </a:extLst>
            </p:cNvPr>
            <p:cNvSpPr/>
            <p:nvPr/>
          </p:nvSpPr>
          <p:spPr>
            <a:xfrm>
              <a:off x="3261675" y="388800"/>
              <a:ext cx="35775" cy="54450"/>
            </a:xfrm>
            <a:custGeom>
              <a:avLst/>
              <a:gdLst/>
              <a:ahLst/>
              <a:cxnLst/>
              <a:rect l="l" t="t" r="r" b="b"/>
              <a:pathLst>
                <a:path w="1431" h="2178" extrusionOk="0">
                  <a:moveTo>
                    <a:pt x="50" y="0"/>
                  </a:moveTo>
                  <a:cubicBezTo>
                    <a:pt x="27" y="0"/>
                    <a:pt x="14" y="5"/>
                    <a:pt x="14" y="12"/>
                  </a:cubicBezTo>
                  <a:cubicBezTo>
                    <a:pt x="1" y="39"/>
                    <a:pt x="161" y="79"/>
                    <a:pt x="362" y="212"/>
                  </a:cubicBezTo>
                  <a:cubicBezTo>
                    <a:pt x="629" y="373"/>
                    <a:pt x="856" y="600"/>
                    <a:pt x="1016" y="881"/>
                  </a:cubicBezTo>
                  <a:cubicBezTo>
                    <a:pt x="1177" y="1148"/>
                    <a:pt x="1257" y="1455"/>
                    <a:pt x="1270" y="1776"/>
                  </a:cubicBezTo>
                  <a:cubicBezTo>
                    <a:pt x="1270" y="2016"/>
                    <a:pt x="1230" y="2177"/>
                    <a:pt x="1257" y="2177"/>
                  </a:cubicBezTo>
                  <a:cubicBezTo>
                    <a:pt x="1258" y="2177"/>
                    <a:pt x="1259" y="2177"/>
                    <a:pt x="1260" y="2177"/>
                  </a:cubicBezTo>
                  <a:cubicBezTo>
                    <a:pt x="1290" y="2177"/>
                    <a:pt x="1365" y="2032"/>
                    <a:pt x="1390" y="1789"/>
                  </a:cubicBezTo>
                  <a:cubicBezTo>
                    <a:pt x="1430" y="1081"/>
                    <a:pt x="1056" y="413"/>
                    <a:pt x="415" y="106"/>
                  </a:cubicBezTo>
                  <a:cubicBezTo>
                    <a:pt x="242" y="29"/>
                    <a:pt x="111" y="0"/>
                    <a:pt x="50"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491;p34">
              <a:extLst>
                <a:ext uri="{FF2B5EF4-FFF2-40B4-BE49-F238E27FC236}">
                  <a16:creationId xmlns:a16="http://schemas.microsoft.com/office/drawing/2014/main" id="{30F9612E-B950-4E43-9853-FC5F36FEF54F}"/>
                </a:ext>
              </a:extLst>
            </p:cNvPr>
            <p:cNvSpPr/>
            <p:nvPr/>
          </p:nvSpPr>
          <p:spPr>
            <a:xfrm>
              <a:off x="2504475" y="403200"/>
              <a:ext cx="48125" cy="96800"/>
            </a:xfrm>
            <a:custGeom>
              <a:avLst/>
              <a:gdLst/>
              <a:ahLst/>
              <a:cxnLst/>
              <a:rect l="l" t="t" r="r" b="b"/>
              <a:pathLst>
                <a:path w="1925" h="3872" extrusionOk="0">
                  <a:moveTo>
                    <a:pt x="1822" y="1"/>
                  </a:moveTo>
                  <a:cubicBezTo>
                    <a:pt x="1787" y="1"/>
                    <a:pt x="1750" y="4"/>
                    <a:pt x="1710" y="11"/>
                  </a:cubicBezTo>
                  <a:cubicBezTo>
                    <a:pt x="1510" y="51"/>
                    <a:pt x="1323" y="117"/>
                    <a:pt x="1149" y="211"/>
                  </a:cubicBezTo>
                  <a:cubicBezTo>
                    <a:pt x="895" y="371"/>
                    <a:pt x="668" y="572"/>
                    <a:pt x="494" y="812"/>
                  </a:cubicBezTo>
                  <a:cubicBezTo>
                    <a:pt x="40" y="1427"/>
                    <a:pt x="0" y="2242"/>
                    <a:pt x="374" y="2896"/>
                  </a:cubicBezTo>
                  <a:cubicBezTo>
                    <a:pt x="521" y="3164"/>
                    <a:pt x="722" y="3391"/>
                    <a:pt x="962" y="3565"/>
                  </a:cubicBezTo>
                  <a:cubicBezTo>
                    <a:pt x="1122" y="3685"/>
                    <a:pt x="1296" y="3778"/>
                    <a:pt x="1483" y="3832"/>
                  </a:cubicBezTo>
                  <a:cubicBezTo>
                    <a:pt x="1550" y="3858"/>
                    <a:pt x="1630" y="3872"/>
                    <a:pt x="1697" y="3872"/>
                  </a:cubicBezTo>
                  <a:cubicBezTo>
                    <a:pt x="1710" y="3845"/>
                    <a:pt x="1403" y="3778"/>
                    <a:pt x="1029" y="3484"/>
                  </a:cubicBezTo>
                  <a:cubicBezTo>
                    <a:pt x="548" y="3084"/>
                    <a:pt x="281" y="2482"/>
                    <a:pt x="294" y="1854"/>
                  </a:cubicBezTo>
                  <a:cubicBezTo>
                    <a:pt x="347" y="1226"/>
                    <a:pt x="695" y="665"/>
                    <a:pt x="1216" y="331"/>
                  </a:cubicBezTo>
                  <a:cubicBezTo>
                    <a:pt x="1617" y="64"/>
                    <a:pt x="1924" y="37"/>
                    <a:pt x="1924" y="11"/>
                  </a:cubicBezTo>
                  <a:cubicBezTo>
                    <a:pt x="1891" y="4"/>
                    <a:pt x="1857" y="1"/>
                    <a:pt x="1822"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492;p34">
              <a:extLst>
                <a:ext uri="{FF2B5EF4-FFF2-40B4-BE49-F238E27FC236}">
                  <a16:creationId xmlns:a16="http://schemas.microsoft.com/office/drawing/2014/main" id="{1F5FC9BF-BD71-455D-A2B2-456066836882}"/>
                </a:ext>
              </a:extLst>
            </p:cNvPr>
            <p:cNvSpPr/>
            <p:nvPr/>
          </p:nvSpPr>
          <p:spPr>
            <a:xfrm>
              <a:off x="2518150" y="867600"/>
              <a:ext cx="123400" cy="93175"/>
            </a:xfrm>
            <a:custGeom>
              <a:avLst/>
              <a:gdLst/>
              <a:ahLst/>
              <a:cxnLst/>
              <a:rect l="l" t="t" r="r" b="b"/>
              <a:pathLst>
                <a:path w="4936" h="3727" extrusionOk="0">
                  <a:moveTo>
                    <a:pt x="2486" y="0"/>
                  </a:moveTo>
                  <a:cubicBezTo>
                    <a:pt x="2057" y="0"/>
                    <a:pt x="1624" y="147"/>
                    <a:pt x="1270" y="447"/>
                  </a:cubicBezTo>
                  <a:cubicBezTo>
                    <a:pt x="1" y="1516"/>
                    <a:pt x="669" y="3587"/>
                    <a:pt x="2326" y="3720"/>
                  </a:cubicBezTo>
                  <a:cubicBezTo>
                    <a:pt x="2380" y="3725"/>
                    <a:pt x="2434" y="3727"/>
                    <a:pt x="2487" y="3727"/>
                  </a:cubicBezTo>
                  <a:cubicBezTo>
                    <a:pt x="4045" y="3727"/>
                    <a:pt x="4936" y="1875"/>
                    <a:pt x="3902" y="647"/>
                  </a:cubicBezTo>
                  <a:cubicBezTo>
                    <a:pt x="3534" y="221"/>
                    <a:pt x="3012" y="0"/>
                    <a:pt x="2486"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493;p34">
              <a:extLst>
                <a:ext uri="{FF2B5EF4-FFF2-40B4-BE49-F238E27FC236}">
                  <a16:creationId xmlns:a16="http://schemas.microsoft.com/office/drawing/2014/main" id="{704B8D33-840B-4E7E-B328-44DBD712FCEC}"/>
                </a:ext>
              </a:extLst>
            </p:cNvPr>
            <p:cNvSpPr/>
            <p:nvPr/>
          </p:nvSpPr>
          <p:spPr>
            <a:xfrm>
              <a:off x="2586975" y="920850"/>
              <a:ext cx="197750" cy="186750"/>
            </a:xfrm>
            <a:custGeom>
              <a:avLst/>
              <a:gdLst/>
              <a:ahLst/>
              <a:cxnLst/>
              <a:rect l="l" t="t" r="r" b="b"/>
              <a:pathLst>
                <a:path w="7910" h="7470" extrusionOk="0">
                  <a:moveTo>
                    <a:pt x="1122" y="0"/>
                  </a:moveTo>
                  <a:lnTo>
                    <a:pt x="0" y="1283"/>
                  </a:lnTo>
                  <a:lnTo>
                    <a:pt x="6747" y="7469"/>
                  </a:lnTo>
                  <a:lnTo>
                    <a:pt x="7910" y="6146"/>
                  </a:lnTo>
                  <a:lnTo>
                    <a:pt x="1122"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494;p34">
              <a:extLst>
                <a:ext uri="{FF2B5EF4-FFF2-40B4-BE49-F238E27FC236}">
                  <a16:creationId xmlns:a16="http://schemas.microsoft.com/office/drawing/2014/main" id="{40B5B8AD-1883-479E-A0C6-03138DAFF555}"/>
                </a:ext>
              </a:extLst>
            </p:cNvPr>
            <p:cNvSpPr/>
            <p:nvPr/>
          </p:nvSpPr>
          <p:spPr>
            <a:xfrm>
              <a:off x="2733275" y="1057200"/>
              <a:ext cx="114700" cy="86650"/>
            </a:xfrm>
            <a:custGeom>
              <a:avLst/>
              <a:gdLst/>
              <a:ahLst/>
              <a:cxnLst/>
              <a:rect l="l" t="t" r="r" b="b"/>
              <a:pathLst>
                <a:path w="4588" h="3466" extrusionOk="0">
                  <a:moveTo>
                    <a:pt x="2295" y="0"/>
                  </a:moveTo>
                  <a:cubicBezTo>
                    <a:pt x="1898" y="0"/>
                    <a:pt x="1499" y="136"/>
                    <a:pt x="1176" y="412"/>
                  </a:cubicBezTo>
                  <a:cubicBezTo>
                    <a:pt x="0" y="1414"/>
                    <a:pt x="615" y="3338"/>
                    <a:pt x="2165" y="3458"/>
                  </a:cubicBezTo>
                  <a:cubicBezTo>
                    <a:pt x="2219" y="3463"/>
                    <a:pt x="2272" y="3465"/>
                    <a:pt x="2325" y="3465"/>
                  </a:cubicBezTo>
                  <a:cubicBezTo>
                    <a:pt x="3764" y="3465"/>
                    <a:pt x="4588" y="1746"/>
                    <a:pt x="3621" y="612"/>
                  </a:cubicBezTo>
                  <a:cubicBezTo>
                    <a:pt x="3274" y="207"/>
                    <a:pt x="2785" y="0"/>
                    <a:pt x="2295"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495;p34">
              <a:extLst>
                <a:ext uri="{FF2B5EF4-FFF2-40B4-BE49-F238E27FC236}">
                  <a16:creationId xmlns:a16="http://schemas.microsoft.com/office/drawing/2014/main" id="{38F0CF4B-DD8D-4DFD-9692-7FCCC5EBC23D}"/>
                </a:ext>
              </a:extLst>
            </p:cNvPr>
            <p:cNvSpPr/>
            <p:nvPr/>
          </p:nvSpPr>
          <p:spPr>
            <a:xfrm>
              <a:off x="2798400" y="1109575"/>
              <a:ext cx="60825" cy="80175"/>
            </a:xfrm>
            <a:custGeom>
              <a:avLst/>
              <a:gdLst/>
              <a:ahLst/>
              <a:cxnLst/>
              <a:rect l="l" t="t" r="r" b="b"/>
              <a:pathLst>
                <a:path w="2433" h="3207" extrusionOk="0">
                  <a:moveTo>
                    <a:pt x="695" y="0"/>
                  </a:moveTo>
                  <a:lnTo>
                    <a:pt x="1" y="441"/>
                  </a:lnTo>
                  <a:lnTo>
                    <a:pt x="1737" y="3207"/>
                  </a:lnTo>
                  <a:lnTo>
                    <a:pt x="2432" y="2766"/>
                  </a:lnTo>
                  <a:lnTo>
                    <a:pt x="695"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496;p34">
              <a:extLst>
                <a:ext uri="{FF2B5EF4-FFF2-40B4-BE49-F238E27FC236}">
                  <a16:creationId xmlns:a16="http://schemas.microsoft.com/office/drawing/2014/main" id="{358A3805-7730-49AD-BCE4-4AE53CDA7B60}"/>
                </a:ext>
              </a:extLst>
            </p:cNvPr>
            <p:cNvSpPr/>
            <p:nvPr/>
          </p:nvSpPr>
          <p:spPr>
            <a:xfrm>
              <a:off x="2733275" y="1057200"/>
              <a:ext cx="114700" cy="86650"/>
            </a:xfrm>
            <a:custGeom>
              <a:avLst/>
              <a:gdLst/>
              <a:ahLst/>
              <a:cxnLst/>
              <a:rect l="l" t="t" r="r" b="b"/>
              <a:pathLst>
                <a:path w="4588" h="3466" extrusionOk="0">
                  <a:moveTo>
                    <a:pt x="2295" y="0"/>
                  </a:moveTo>
                  <a:cubicBezTo>
                    <a:pt x="1898" y="0"/>
                    <a:pt x="1499" y="136"/>
                    <a:pt x="1176" y="412"/>
                  </a:cubicBezTo>
                  <a:cubicBezTo>
                    <a:pt x="0" y="1414"/>
                    <a:pt x="615" y="3338"/>
                    <a:pt x="2165" y="3458"/>
                  </a:cubicBezTo>
                  <a:cubicBezTo>
                    <a:pt x="2219" y="3463"/>
                    <a:pt x="2272" y="3465"/>
                    <a:pt x="2325" y="3465"/>
                  </a:cubicBezTo>
                  <a:cubicBezTo>
                    <a:pt x="3764" y="3465"/>
                    <a:pt x="4588" y="1746"/>
                    <a:pt x="3621" y="612"/>
                  </a:cubicBezTo>
                  <a:cubicBezTo>
                    <a:pt x="3274" y="207"/>
                    <a:pt x="2785" y="0"/>
                    <a:pt x="229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497;p34">
              <a:extLst>
                <a:ext uri="{FF2B5EF4-FFF2-40B4-BE49-F238E27FC236}">
                  <a16:creationId xmlns:a16="http://schemas.microsoft.com/office/drawing/2014/main" id="{86064AAE-F03C-4599-AC10-36E835F3B459}"/>
                </a:ext>
              </a:extLst>
            </p:cNvPr>
            <p:cNvSpPr/>
            <p:nvPr/>
          </p:nvSpPr>
          <p:spPr>
            <a:xfrm>
              <a:off x="2798400" y="1109575"/>
              <a:ext cx="60825" cy="80175"/>
            </a:xfrm>
            <a:custGeom>
              <a:avLst/>
              <a:gdLst/>
              <a:ahLst/>
              <a:cxnLst/>
              <a:rect l="l" t="t" r="r" b="b"/>
              <a:pathLst>
                <a:path w="2433" h="3207" extrusionOk="0">
                  <a:moveTo>
                    <a:pt x="695" y="0"/>
                  </a:moveTo>
                  <a:lnTo>
                    <a:pt x="1" y="441"/>
                  </a:lnTo>
                  <a:lnTo>
                    <a:pt x="1737" y="3207"/>
                  </a:lnTo>
                  <a:lnTo>
                    <a:pt x="2432" y="2766"/>
                  </a:lnTo>
                  <a:lnTo>
                    <a:pt x="695"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498;p34">
              <a:extLst>
                <a:ext uri="{FF2B5EF4-FFF2-40B4-BE49-F238E27FC236}">
                  <a16:creationId xmlns:a16="http://schemas.microsoft.com/office/drawing/2014/main" id="{4BF15371-7DA4-45C9-A5EE-120E4BF4BCAA}"/>
                </a:ext>
              </a:extLst>
            </p:cNvPr>
            <p:cNvSpPr/>
            <p:nvPr/>
          </p:nvSpPr>
          <p:spPr>
            <a:xfrm>
              <a:off x="2503800" y="656525"/>
              <a:ext cx="97900" cy="284825"/>
            </a:xfrm>
            <a:custGeom>
              <a:avLst/>
              <a:gdLst/>
              <a:ahLst/>
              <a:cxnLst/>
              <a:rect l="l" t="t" r="r" b="b"/>
              <a:pathLst>
                <a:path w="3916" h="11393" extrusionOk="0">
                  <a:moveTo>
                    <a:pt x="897" y="0"/>
                  </a:moveTo>
                  <a:cubicBezTo>
                    <a:pt x="839" y="0"/>
                    <a:pt x="781" y="6"/>
                    <a:pt x="722" y="18"/>
                  </a:cubicBezTo>
                  <a:cubicBezTo>
                    <a:pt x="281" y="112"/>
                    <a:pt x="0" y="553"/>
                    <a:pt x="94" y="1007"/>
                  </a:cubicBezTo>
                  <a:lnTo>
                    <a:pt x="2205" y="10734"/>
                  </a:lnTo>
                  <a:cubicBezTo>
                    <a:pt x="2286" y="11129"/>
                    <a:pt x="2631" y="11393"/>
                    <a:pt x="3018" y="11393"/>
                  </a:cubicBezTo>
                  <a:cubicBezTo>
                    <a:pt x="3076" y="11393"/>
                    <a:pt x="3135" y="11387"/>
                    <a:pt x="3194" y="11375"/>
                  </a:cubicBezTo>
                  <a:cubicBezTo>
                    <a:pt x="3634" y="11268"/>
                    <a:pt x="3915" y="10827"/>
                    <a:pt x="3822" y="10386"/>
                  </a:cubicBezTo>
                  <a:lnTo>
                    <a:pt x="1724" y="660"/>
                  </a:lnTo>
                  <a:cubicBezTo>
                    <a:pt x="1631" y="264"/>
                    <a:pt x="1285" y="0"/>
                    <a:pt x="897"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499;p34">
              <a:extLst>
                <a:ext uri="{FF2B5EF4-FFF2-40B4-BE49-F238E27FC236}">
                  <a16:creationId xmlns:a16="http://schemas.microsoft.com/office/drawing/2014/main" id="{851468C2-77DA-4A2F-A93B-4095D7C97D81}"/>
                </a:ext>
              </a:extLst>
            </p:cNvPr>
            <p:cNvSpPr/>
            <p:nvPr/>
          </p:nvSpPr>
          <p:spPr>
            <a:xfrm>
              <a:off x="2503800" y="656525"/>
              <a:ext cx="97900" cy="284825"/>
            </a:xfrm>
            <a:custGeom>
              <a:avLst/>
              <a:gdLst/>
              <a:ahLst/>
              <a:cxnLst/>
              <a:rect l="l" t="t" r="r" b="b"/>
              <a:pathLst>
                <a:path w="3916" h="11393" extrusionOk="0">
                  <a:moveTo>
                    <a:pt x="897" y="0"/>
                  </a:moveTo>
                  <a:cubicBezTo>
                    <a:pt x="839" y="0"/>
                    <a:pt x="781" y="6"/>
                    <a:pt x="722" y="18"/>
                  </a:cubicBezTo>
                  <a:cubicBezTo>
                    <a:pt x="281" y="112"/>
                    <a:pt x="0" y="553"/>
                    <a:pt x="94" y="1007"/>
                  </a:cubicBezTo>
                  <a:lnTo>
                    <a:pt x="2205" y="10734"/>
                  </a:lnTo>
                  <a:cubicBezTo>
                    <a:pt x="2286" y="11129"/>
                    <a:pt x="2631" y="11393"/>
                    <a:pt x="3018" y="11393"/>
                  </a:cubicBezTo>
                  <a:cubicBezTo>
                    <a:pt x="3076" y="11393"/>
                    <a:pt x="3135" y="11387"/>
                    <a:pt x="3194" y="11375"/>
                  </a:cubicBezTo>
                  <a:cubicBezTo>
                    <a:pt x="3634" y="11268"/>
                    <a:pt x="3915" y="10827"/>
                    <a:pt x="3822" y="10386"/>
                  </a:cubicBezTo>
                  <a:lnTo>
                    <a:pt x="1724" y="660"/>
                  </a:lnTo>
                  <a:cubicBezTo>
                    <a:pt x="1631" y="264"/>
                    <a:pt x="1285" y="0"/>
                    <a:pt x="89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500;p34">
              <a:extLst>
                <a:ext uri="{FF2B5EF4-FFF2-40B4-BE49-F238E27FC236}">
                  <a16:creationId xmlns:a16="http://schemas.microsoft.com/office/drawing/2014/main" id="{85CDCA1B-4FC3-412C-BFB0-609A70A0614E}"/>
                </a:ext>
              </a:extLst>
            </p:cNvPr>
            <p:cNvSpPr/>
            <p:nvPr/>
          </p:nvSpPr>
          <p:spPr>
            <a:xfrm>
              <a:off x="2743625" y="1127950"/>
              <a:ext cx="375450" cy="374775"/>
            </a:xfrm>
            <a:custGeom>
              <a:avLst/>
              <a:gdLst/>
              <a:ahLst/>
              <a:cxnLst/>
              <a:rect l="l" t="t" r="r" b="b"/>
              <a:pathLst>
                <a:path w="15018" h="14991" extrusionOk="0">
                  <a:moveTo>
                    <a:pt x="8244" y="0"/>
                  </a:moveTo>
                  <a:lnTo>
                    <a:pt x="0" y="4289"/>
                  </a:lnTo>
                  <a:lnTo>
                    <a:pt x="6854" y="14991"/>
                  </a:lnTo>
                  <a:lnTo>
                    <a:pt x="15018" y="10127"/>
                  </a:lnTo>
                  <a:lnTo>
                    <a:pt x="8244" y="0"/>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501;p34">
              <a:extLst>
                <a:ext uri="{FF2B5EF4-FFF2-40B4-BE49-F238E27FC236}">
                  <a16:creationId xmlns:a16="http://schemas.microsoft.com/office/drawing/2014/main" id="{9AF1FD55-2DCE-4983-B55D-5B64CDB031FF}"/>
                </a:ext>
              </a:extLst>
            </p:cNvPr>
            <p:cNvSpPr/>
            <p:nvPr/>
          </p:nvSpPr>
          <p:spPr>
            <a:xfrm>
              <a:off x="2773675" y="1146300"/>
              <a:ext cx="358425" cy="322375"/>
            </a:xfrm>
            <a:custGeom>
              <a:avLst/>
              <a:gdLst/>
              <a:ahLst/>
              <a:cxnLst/>
              <a:rect l="l" t="t" r="r" b="b"/>
              <a:pathLst>
                <a:path w="14337" h="12895" extrusionOk="0">
                  <a:moveTo>
                    <a:pt x="6775" y="1"/>
                  </a:moveTo>
                  <a:lnTo>
                    <a:pt x="1" y="3795"/>
                  </a:lnTo>
                  <a:cubicBezTo>
                    <a:pt x="2312" y="9033"/>
                    <a:pt x="6387" y="12894"/>
                    <a:pt x="6387" y="12894"/>
                  </a:cubicBezTo>
                  <a:lnTo>
                    <a:pt x="14337" y="8311"/>
                  </a:lnTo>
                  <a:lnTo>
                    <a:pt x="14337" y="8311"/>
                  </a:lnTo>
                  <a:cubicBezTo>
                    <a:pt x="14287" y="8319"/>
                    <a:pt x="14236" y="8323"/>
                    <a:pt x="14184" y="8323"/>
                  </a:cubicBezTo>
                  <a:cubicBezTo>
                    <a:pt x="11755" y="8323"/>
                    <a:pt x="6775" y="1"/>
                    <a:pt x="6775"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502;p34">
              <a:extLst>
                <a:ext uri="{FF2B5EF4-FFF2-40B4-BE49-F238E27FC236}">
                  <a16:creationId xmlns:a16="http://schemas.microsoft.com/office/drawing/2014/main" id="{8A1F3948-15C0-49C7-988B-7B70119C4701}"/>
                </a:ext>
              </a:extLst>
            </p:cNvPr>
            <p:cNvSpPr/>
            <p:nvPr/>
          </p:nvSpPr>
          <p:spPr>
            <a:xfrm>
              <a:off x="2815425" y="1236150"/>
              <a:ext cx="48125" cy="25750"/>
            </a:xfrm>
            <a:custGeom>
              <a:avLst/>
              <a:gdLst/>
              <a:ahLst/>
              <a:cxnLst/>
              <a:rect l="l" t="t" r="r" b="b"/>
              <a:pathLst>
                <a:path w="1925" h="1030" extrusionOk="0">
                  <a:moveTo>
                    <a:pt x="1925" y="1"/>
                  </a:moveTo>
                  <a:cubicBezTo>
                    <a:pt x="1577" y="135"/>
                    <a:pt x="1257" y="308"/>
                    <a:pt x="936" y="482"/>
                  </a:cubicBezTo>
                  <a:cubicBezTo>
                    <a:pt x="616" y="656"/>
                    <a:pt x="295" y="829"/>
                    <a:pt x="1" y="1030"/>
                  </a:cubicBezTo>
                  <a:cubicBezTo>
                    <a:pt x="335" y="896"/>
                    <a:pt x="656" y="722"/>
                    <a:pt x="976" y="549"/>
                  </a:cubicBezTo>
                  <a:cubicBezTo>
                    <a:pt x="1297" y="375"/>
                    <a:pt x="1618" y="201"/>
                    <a:pt x="1925"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503;p34">
              <a:extLst>
                <a:ext uri="{FF2B5EF4-FFF2-40B4-BE49-F238E27FC236}">
                  <a16:creationId xmlns:a16="http://schemas.microsoft.com/office/drawing/2014/main" id="{96612A95-8134-4776-B6CF-9C30FD75A14D}"/>
                </a:ext>
              </a:extLst>
            </p:cNvPr>
            <p:cNvSpPr/>
            <p:nvPr/>
          </p:nvSpPr>
          <p:spPr>
            <a:xfrm>
              <a:off x="2816100" y="1146650"/>
              <a:ext cx="84525" cy="69500"/>
            </a:xfrm>
            <a:custGeom>
              <a:avLst/>
              <a:gdLst/>
              <a:ahLst/>
              <a:cxnLst/>
              <a:rect l="l" t="t" r="r" b="b"/>
              <a:pathLst>
                <a:path w="3381" h="2780" extrusionOk="0">
                  <a:moveTo>
                    <a:pt x="2633" y="0"/>
                  </a:moveTo>
                  <a:lnTo>
                    <a:pt x="1" y="1550"/>
                  </a:lnTo>
                  <a:lnTo>
                    <a:pt x="909" y="2779"/>
                  </a:lnTo>
                  <a:lnTo>
                    <a:pt x="3381" y="1363"/>
                  </a:lnTo>
                  <a:lnTo>
                    <a:pt x="2633"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504;p34">
              <a:extLst>
                <a:ext uri="{FF2B5EF4-FFF2-40B4-BE49-F238E27FC236}">
                  <a16:creationId xmlns:a16="http://schemas.microsoft.com/office/drawing/2014/main" id="{ACC42917-CB1E-42ED-BB4B-8EC0F0F42824}"/>
                </a:ext>
              </a:extLst>
            </p:cNvPr>
            <p:cNvSpPr/>
            <p:nvPr/>
          </p:nvSpPr>
          <p:spPr>
            <a:xfrm>
              <a:off x="2835800" y="1225800"/>
              <a:ext cx="120950" cy="66825"/>
            </a:xfrm>
            <a:custGeom>
              <a:avLst/>
              <a:gdLst/>
              <a:ahLst/>
              <a:cxnLst/>
              <a:rect l="l" t="t" r="r" b="b"/>
              <a:pathLst>
                <a:path w="4838" h="2673" extrusionOk="0">
                  <a:moveTo>
                    <a:pt x="4838" y="1"/>
                  </a:moveTo>
                  <a:lnTo>
                    <a:pt x="4838" y="1"/>
                  </a:lnTo>
                  <a:cubicBezTo>
                    <a:pt x="4771" y="27"/>
                    <a:pt x="4704" y="68"/>
                    <a:pt x="4637" y="108"/>
                  </a:cubicBezTo>
                  <a:lnTo>
                    <a:pt x="4116" y="375"/>
                  </a:lnTo>
                  <a:lnTo>
                    <a:pt x="2406" y="1310"/>
                  </a:lnTo>
                  <a:lnTo>
                    <a:pt x="696" y="2259"/>
                  </a:lnTo>
                  <a:lnTo>
                    <a:pt x="188" y="2553"/>
                  </a:lnTo>
                  <a:cubicBezTo>
                    <a:pt x="121" y="2593"/>
                    <a:pt x="54" y="2633"/>
                    <a:pt x="1" y="2673"/>
                  </a:cubicBezTo>
                  <a:cubicBezTo>
                    <a:pt x="68" y="2646"/>
                    <a:pt x="135" y="2619"/>
                    <a:pt x="201" y="2579"/>
                  </a:cubicBezTo>
                  <a:lnTo>
                    <a:pt x="722" y="2299"/>
                  </a:lnTo>
                  <a:lnTo>
                    <a:pt x="2433" y="1364"/>
                  </a:lnTo>
                  <a:lnTo>
                    <a:pt x="4143" y="415"/>
                  </a:lnTo>
                  <a:lnTo>
                    <a:pt x="4650" y="121"/>
                  </a:lnTo>
                  <a:cubicBezTo>
                    <a:pt x="4717" y="81"/>
                    <a:pt x="4784" y="54"/>
                    <a:pt x="4838"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505;p34">
              <a:extLst>
                <a:ext uri="{FF2B5EF4-FFF2-40B4-BE49-F238E27FC236}">
                  <a16:creationId xmlns:a16="http://schemas.microsoft.com/office/drawing/2014/main" id="{75502A92-3B82-4C4A-A6D9-78E6614D0838}"/>
                </a:ext>
              </a:extLst>
            </p:cNvPr>
            <p:cNvSpPr/>
            <p:nvPr/>
          </p:nvSpPr>
          <p:spPr>
            <a:xfrm>
              <a:off x="2841825" y="1233825"/>
              <a:ext cx="120925" cy="66500"/>
            </a:xfrm>
            <a:custGeom>
              <a:avLst/>
              <a:gdLst/>
              <a:ahLst/>
              <a:cxnLst/>
              <a:rect l="l" t="t" r="r" b="b"/>
              <a:pathLst>
                <a:path w="4837" h="2660" extrusionOk="0">
                  <a:moveTo>
                    <a:pt x="4837" y="0"/>
                  </a:moveTo>
                  <a:lnTo>
                    <a:pt x="4837" y="0"/>
                  </a:lnTo>
                  <a:cubicBezTo>
                    <a:pt x="4770" y="27"/>
                    <a:pt x="4703" y="54"/>
                    <a:pt x="4650" y="94"/>
                  </a:cubicBezTo>
                  <a:lnTo>
                    <a:pt x="4116" y="361"/>
                  </a:lnTo>
                  <a:lnTo>
                    <a:pt x="2405" y="1296"/>
                  </a:lnTo>
                  <a:lnTo>
                    <a:pt x="695" y="2245"/>
                  </a:lnTo>
                  <a:lnTo>
                    <a:pt x="187" y="2552"/>
                  </a:lnTo>
                  <a:cubicBezTo>
                    <a:pt x="121" y="2579"/>
                    <a:pt x="54" y="2619"/>
                    <a:pt x="0" y="2659"/>
                  </a:cubicBezTo>
                  <a:cubicBezTo>
                    <a:pt x="67" y="2632"/>
                    <a:pt x="134" y="2606"/>
                    <a:pt x="201" y="2566"/>
                  </a:cubicBezTo>
                  <a:lnTo>
                    <a:pt x="722" y="2298"/>
                  </a:lnTo>
                  <a:lnTo>
                    <a:pt x="2432" y="1363"/>
                  </a:lnTo>
                  <a:lnTo>
                    <a:pt x="4142" y="415"/>
                  </a:lnTo>
                  <a:lnTo>
                    <a:pt x="4650" y="107"/>
                  </a:lnTo>
                  <a:cubicBezTo>
                    <a:pt x="4717" y="81"/>
                    <a:pt x="4784" y="40"/>
                    <a:pt x="4837"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506;p34">
              <a:extLst>
                <a:ext uri="{FF2B5EF4-FFF2-40B4-BE49-F238E27FC236}">
                  <a16:creationId xmlns:a16="http://schemas.microsoft.com/office/drawing/2014/main" id="{6A9691F7-E6C9-4A01-B5DD-81CADCBABB77}"/>
                </a:ext>
              </a:extLst>
            </p:cNvPr>
            <p:cNvSpPr/>
            <p:nvPr/>
          </p:nvSpPr>
          <p:spPr>
            <a:xfrm>
              <a:off x="2848500" y="1243850"/>
              <a:ext cx="120950" cy="66500"/>
            </a:xfrm>
            <a:custGeom>
              <a:avLst/>
              <a:gdLst/>
              <a:ahLst/>
              <a:cxnLst/>
              <a:rect l="l" t="t" r="r" b="b"/>
              <a:pathLst>
                <a:path w="4838" h="2660" extrusionOk="0">
                  <a:moveTo>
                    <a:pt x="4837" y="0"/>
                  </a:moveTo>
                  <a:lnTo>
                    <a:pt x="4837" y="0"/>
                  </a:lnTo>
                  <a:cubicBezTo>
                    <a:pt x="4757" y="27"/>
                    <a:pt x="4704" y="54"/>
                    <a:pt x="4637" y="94"/>
                  </a:cubicBezTo>
                  <a:lnTo>
                    <a:pt x="4116" y="361"/>
                  </a:lnTo>
                  <a:lnTo>
                    <a:pt x="2392" y="1296"/>
                  </a:lnTo>
                  <a:lnTo>
                    <a:pt x="695" y="2245"/>
                  </a:lnTo>
                  <a:lnTo>
                    <a:pt x="174" y="2539"/>
                  </a:lnTo>
                  <a:cubicBezTo>
                    <a:pt x="108" y="2579"/>
                    <a:pt x="54" y="2619"/>
                    <a:pt x="1" y="2659"/>
                  </a:cubicBezTo>
                  <a:cubicBezTo>
                    <a:pt x="67" y="2632"/>
                    <a:pt x="121" y="2606"/>
                    <a:pt x="188" y="2565"/>
                  </a:cubicBezTo>
                  <a:lnTo>
                    <a:pt x="709" y="2285"/>
                  </a:lnTo>
                  <a:lnTo>
                    <a:pt x="2432" y="1363"/>
                  </a:lnTo>
                  <a:lnTo>
                    <a:pt x="4129" y="414"/>
                  </a:lnTo>
                  <a:lnTo>
                    <a:pt x="4650" y="120"/>
                  </a:lnTo>
                  <a:cubicBezTo>
                    <a:pt x="4717" y="80"/>
                    <a:pt x="4770" y="40"/>
                    <a:pt x="4837"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507;p34">
              <a:extLst>
                <a:ext uri="{FF2B5EF4-FFF2-40B4-BE49-F238E27FC236}">
                  <a16:creationId xmlns:a16="http://schemas.microsoft.com/office/drawing/2014/main" id="{8A16AF9B-4413-4E0A-B18F-E632D5D5E454}"/>
                </a:ext>
              </a:extLst>
            </p:cNvPr>
            <p:cNvSpPr/>
            <p:nvPr/>
          </p:nvSpPr>
          <p:spPr>
            <a:xfrm>
              <a:off x="2854175" y="1254200"/>
              <a:ext cx="120950" cy="66500"/>
            </a:xfrm>
            <a:custGeom>
              <a:avLst/>
              <a:gdLst/>
              <a:ahLst/>
              <a:cxnLst/>
              <a:rect l="l" t="t" r="r" b="b"/>
              <a:pathLst>
                <a:path w="4838" h="2660" extrusionOk="0">
                  <a:moveTo>
                    <a:pt x="4837" y="0"/>
                  </a:moveTo>
                  <a:lnTo>
                    <a:pt x="4837" y="0"/>
                  </a:lnTo>
                  <a:cubicBezTo>
                    <a:pt x="4771" y="27"/>
                    <a:pt x="4704" y="54"/>
                    <a:pt x="4650" y="94"/>
                  </a:cubicBezTo>
                  <a:lnTo>
                    <a:pt x="4129" y="375"/>
                  </a:lnTo>
                  <a:lnTo>
                    <a:pt x="2406" y="1310"/>
                  </a:lnTo>
                  <a:lnTo>
                    <a:pt x="709" y="2258"/>
                  </a:lnTo>
                  <a:lnTo>
                    <a:pt x="188" y="2552"/>
                  </a:lnTo>
                  <a:cubicBezTo>
                    <a:pt x="121" y="2579"/>
                    <a:pt x="68" y="2619"/>
                    <a:pt x="1" y="2659"/>
                  </a:cubicBezTo>
                  <a:cubicBezTo>
                    <a:pt x="68" y="2646"/>
                    <a:pt x="134" y="2606"/>
                    <a:pt x="201" y="2579"/>
                  </a:cubicBezTo>
                  <a:lnTo>
                    <a:pt x="722" y="2298"/>
                  </a:lnTo>
                  <a:lnTo>
                    <a:pt x="2446" y="1363"/>
                  </a:lnTo>
                  <a:lnTo>
                    <a:pt x="4156" y="415"/>
                  </a:lnTo>
                  <a:lnTo>
                    <a:pt x="4664" y="121"/>
                  </a:lnTo>
                  <a:cubicBezTo>
                    <a:pt x="4717" y="81"/>
                    <a:pt x="4784" y="40"/>
                    <a:pt x="4837"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508;p34">
              <a:extLst>
                <a:ext uri="{FF2B5EF4-FFF2-40B4-BE49-F238E27FC236}">
                  <a16:creationId xmlns:a16="http://schemas.microsoft.com/office/drawing/2014/main" id="{2B36D90E-44C0-447C-8863-2BCC425EAAF3}"/>
                </a:ext>
              </a:extLst>
            </p:cNvPr>
            <p:cNvSpPr/>
            <p:nvPr/>
          </p:nvSpPr>
          <p:spPr>
            <a:xfrm>
              <a:off x="2862200" y="1265225"/>
              <a:ext cx="120925" cy="66500"/>
            </a:xfrm>
            <a:custGeom>
              <a:avLst/>
              <a:gdLst/>
              <a:ahLst/>
              <a:cxnLst/>
              <a:rect l="l" t="t" r="r" b="b"/>
              <a:pathLst>
                <a:path w="4837" h="2660" extrusionOk="0">
                  <a:moveTo>
                    <a:pt x="4837" y="0"/>
                  </a:moveTo>
                  <a:lnTo>
                    <a:pt x="4837" y="0"/>
                  </a:lnTo>
                  <a:cubicBezTo>
                    <a:pt x="4757" y="27"/>
                    <a:pt x="4703" y="54"/>
                    <a:pt x="4637" y="94"/>
                  </a:cubicBezTo>
                  <a:lnTo>
                    <a:pt x="4116" y="374"/>
                  </a:lnTo>
                  <a:lnTo>
                    <a:pt x="2392" y="1310"/>
                  </a:lnTo>
                  <a:lnTo>
                    <a:pt x="695" y="2258"/>
                  </a:lnTo>
                  <a:lnTo>
                    <a:pt x="174" y="2552"/>
                  </a:lnTo>
                  <a:cubicBezTo>
                    <a:pt x="107" y="2579"/>
                    <a:pt x="54" y="2619"/>
                    <a:pt x="0" y="2659"/>
                  </a:cubicBezTo>
                  <a:cubicBezTo>
                    <a:pt x="67" y="2646"/>
                    <a:pt x="134" y="2606"/>
                    <a:pt x="187" y="2566"/>
                  </a:cubicBezTo>
                  <a:lnTo>
                    <a:pt x="709" y="2298"/>
                  </a:lnTo>
                  <a:lnTo>
                    <a:pt x="2432" y="1363"/>
                  </a:lnTo>
                  <a:lnTo>
                    <a:pt x="4129" y="414"/>
                  </a:lnTo>
                  <a:lnTo>
                    <a:pt x="4650" y="121"/>
                  </a:lnTo>
                  <a:cubicBezTo>
                    <a:pt x="4717" y="80"/>
                    <a:pt x="4770" y="40"/>
                    <a:pt x="4837"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509;p34">
              <a:extLst>
                <a:ext uri="{FF2B5EF4-FFF2-40B4-BE49-F238E27FC236}">
                  <a16:creationId xmlns:a16="http://schemas.microsoft.com/office/drawing/2014/main" id="{B8D91636-1DC8-49BB-96DF-1E3B8A1196CE}"/>
                </a:ext>
              </a:extLst>
            </p:cNvPr>
            <p:cNvSpPr/>
            <p:nvPr/>
          </p:nvSpPr>
          <p:spPr>
            <a:xfrm>
              <a:off x="2870550" y="1275575"/>
              <a:ext cx="120950" cy="66500"/>
            </a:xfrm>
            <a:custGeom>
              <a:avLst/>
              <a:gdLst/>
              <a:ahLst/>
              <a:cxnLst/>
              <a:rect l="l" t="t" r="r" b="b"/>
              <a:pathLst>
                <a:path w="4838" h="2660" extrusionOk="0">
                  <a:moveTo>
                    <a:pt x="4837" y="0"/>
                  </a:moveTo>
                  <a:lnTo>
                    <a:pt x="4837" y="0"/>
                  </a:lnTo>
                  <a:cubicBezTo>
                    <a:pt x="4770" y="27"/>
                    <a:pt x="4703" y="54"/>
                    <a:pt x="4650" y="94"/>
                  </a:cubicBezTo>
                  <a:lnTo>
                    <a:pt x="4129" y="375"/>
                  </a:lnTo>
                  <a:lnTo>
                    <a:pt x="2405" y="1310"/>
                  </a:lnTo>
                  <a:lnTo>
                    <a:pt x="695" y="2258"/>
                  </a:lnTo>
                  <a:lnTo>
                    <a:pt x="187" y="2552"/>
                  </a:lnTo>
                  <a:cubicBezTo>
                    <a:pt x="121" y="2579"/>
                    <a:pt x="67" y="2619"/>
                    <a:pt x="0" y="2659"/>
                  </a:cubicBezTo>
                  <a:cubicBezTo>
                    <a:pt x="67" y="2646"/>
                    <a:pt x="134" y="2606"/>
                    <a:pt x="201" y="2579"/>
                  </a:cubicBezTo>
                  <a:lnTo>
                    <a:pt x="722" y="2299"/>
                  </a:lnTo>
                  <a:lnTo>
                    <a:pt x="2445" y="1363"/>
                  </a:lnTo>
                  <a:lnTo>
                    <a:pt x="4142" y="415"/>
                  </a:lnTo>
                  <a:lnTo>
                    <a:pt x="4663" y="121"/>
                  </a:lnTo>
                  <a:cubicBezTo>
                    <a:pt x="4717" y="81"/>
                    <a:pt x="4784" y="41"/>
                    <a:pt x="4837"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510;p34">
              <a:extLst>
                <a:ext uri="{FF2B5EF4-FFF2-40B4-BE49-F238E27FC236}">
                  <a16:creationId xmlns:a16="http://schemas.microsoft.com/office/drawing/2014/main" id="{EA466746-9686-4682-992C-B5C3E837EA84}"/>
                </a:ext>
              </a:extLst>
            </p:cNvPr>
            <p:cNvSpPr/>
            <p:nvPr/>
          </p:nvSpPr>
          <p:spPr>
            <a:xfrm>
              <a:off x="2899275" y="1345725"/>
              <a:ext cx="36100" cy="19725"/>
            </a:xfrm>
            <a:custGeom>
              <a:avLst/>
              <a:gdLst/>
              <a:ahLst/>
              <a:cxnLst/>
              <a:rect l="l" t="t" r="r" b="b"/>
              <a:pathLst>
                <a:path w="1444" h="789" extrusionOk="0">
                  <a:moveTo>
                    <a:pt x="1443" y="0"/>
                  </a:moveTo>
                  <a:cubicBezTo>
                    <a:pt x="962" y="254"/>
                    <a:pt x="481" y="521"/>
                    <a:pt x="0" y="789"/>
                  </a:cubicBezTo>
                  <a:cubicBezTo>
                    <a:pt x="254" y="695"/>
                    <a:pt x="508" y="588"/>
                    <a:pt x="749" y="441"/>
                  </a:cubicBezTo>
                  <a:cubicBezTo>
                    <a:pt x="1003" y="321"/>
                    <a:pt x="1230" y="174"/>
                    <a:pt x="1443"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511;p34">
              <a:extLst>
                <a:ext uri="{FF2B5EF4-FFF2-40B4-BE49-F238E27FC236}">
                  <a16:creationId xmlns:a16="http://schemas.microsoft.com/office/drawing/2014/main" id="{305F948F-1B7C-4A23-A10A-3287A9A7C076}"/>
                </a:ext>
              </a:extLst>
            </p:cNvPr>
            <p:cNvSpPr/>
            <p:nvPr/>
          </p:nvSpPr>
          <p:spPr>
            <a:xfrm>
              <a:off x="2909300" y="1356075"/>
              <a:ext cx="63825" cy="45025"/>
            </a:xfrm>
            <a:custGeom>
              <a:avLst/>
              <a:gdLst/>
              <a:ahLst/>
              <a:cxnLst/>
              <a:rect l="l" t="t" r="r" b="b"/>
              <a:pathLst>
                <a:path w="2553" h="1801" extrusionOk="0">
                  <a:moveTo>
                    <a:pt x="1010" y="202"/>
                  </a:moveTo>
                  <a:cubicBezTo>
                    <a:pt x="1088" y="311"/>
                    <a:pt x="1155" y="427"/>
                    <a:pt x="1212" y="549"/>
                  </a:cubicBezTo>
                  <a:lnTo>
                    <a:pt x="1212" y="549"/>
                  </a:lnTo>
                  <a:cubicBezTo>
                    <a:pt x="1177" y="575"/>
                    <a:pt x="1142" y="601"/>
                    <a:pt x="1108" y="628"/>
                  </a:cubicBezTo>
                  <a:lnTo>
                    <a:pt x="1108" y="628"/>
                  </a:lnTo>
                  <a:cubicBezTo>
                    <a:pt x="1056" y="494"/>
                    <a:pt x="1025" y="350"/>
                    <a:pt x="1010" y="202"/>
                  </a:cubicBezTo>
                  <a:close/>
                  <a:moveTo>
                    <a:pt x="1710" y="375"/>
                  </a:moveTo>
                  <a:cubicBezTo>
                    <a:pt x="1804" y="388"/>
                    <a:pt x="1884" y="455"/>
                    <a:pt x="1911" y="535"/>
                  </a:cubicBezTo>
                  <a:cubicBezTo>
                    <a:pt x="1912" y="538"/>
                    <a:pt x="1914" y="541"/>
                    <a:pt x="1915" y="545"/>
                  </a:cubicBezTo>
                  <a:lnTo>
                    <a:pt x="1915" y="545"/>
                  </a:lnTo>
                  <a:lnTo>
                    <a:pt x="1398" y="917"/>
                  </a:lnTo>
                  <a:lnTo>
                    <a:pt x="1398" y="917"/>
                  </a:lnTo>
                  <a:cubicBezTo>
                    <a:pt x="1369" y="799"/>
                    <a:pt x="1330" y="683"/>
                    <a:pt x="1283" y="571"/>
                  </a:cubicBezTo>
                  <a:lnTo>
                    <a:pt x="1283" y="571"/>
                  </a:lnTo>
                  <a:cubicBezTo>
                    <a:pt x="1336" y="532"/>
                    <a:pt x="1389" y="493"/>
                    <a:pt x="1443" y="455"/>
                  </a:cubicBezTo>
                  <a:cubicBezTo>
                    <a:pt x="1523" y="401"/>
                    <a:pt x="1617" y="375"/>
                    <a:pt x="1710" y="375"/>
                  </a:cubicBezTo>
                  <a:close/>
                  <a:moveTo>
                    <a:pt x="1237" y="605"/>
                  </a:moveTo>
                  <a:cubicBezTo>
                    <a:pt x="1285" y="717"/>
                    <a:pt x="1324" y="832"/>
                    <a:pt x="1351" y="950"/>
                  </a:cubicBezTo>
                  <a:lnTo>
                    <a:pt x="1351" y="950"/>
                  </a:lnTo>
                  <a:lnTo>
                    <a:pt x="1304" y="984"/>
                  </a:lnTo>
                  <a:lnTo>
                    <a:pt x="1304" y="984"/>
                  </a:lnTo>
                  <a:cubicBezTo>
                    <a:pt x="1276" y="949"/>
                    <a:pt x="1251" y="911"/>
                    <a:pt x="1229" y="869"/>
                  </a:cubicBezTo>
                  <a:cubicBezTo>
                    <a:pt x="1192" y="810"/>
                    <a:pt x="1159" y="749"/>
                    <a:pt x="1131" y="686"/>
                  </a:cubicBezTo>
                  <a:lnTo>
                    <a:pt x="1131" y="686"/>
                  </a:lnTo>
                  <a:cubicBezTo>
                    <a:pt x="1166" y="659"/>
                    <a:pt x="1202" y="632"/>
                    <a:pt x="1237" y="605"/>
                  </a:cubicBezTo>
                  <a:close/>
                  <a:moveTo>
                    <a:pt x="510" y="339"/>
                  </a:moveTo>
                  <a:cubicBezTo>
                    <a:pt x="644" y="494"/>
                    <a:pt x="740" y="684"/>
                    <a:pt x="781" y="887"/>
                  </a:cubicBezTo>
                  <a:lnTo>
                    <a:pt x="781" y="887"/>
                  </a:lnTo>
                  <a:cubicBezTo>
                    <a:pt x="741" y="920"/>
                    <a:pt x="702" y="954"/>
                    <a:pt x="663" y="987"/>
                  </a:cubicBezTo>
                  <a:lnTo>
                    <a:pt x="663" y="987"/>
                  </a:lnTo>
                  <a:cubicBezTo>
                    <a:pt x="573" y="786"/>
                    <a:pt x="521" y="567"/>
                    <a:pt x="510" y="339"/>
                  </a:cubicBezTo>
                  <a:close/>
                  <a:moveTo>
                    <a:pt x="1359" y="985"/>
                  </a:moveTo>
                  <a:cubicBezTo>
                    <a:pt x="1361" y="991"/>
                    <a:pt x="1362" y="996"/>
                    <a:pt x="1363" y="1002"/>
                  </a:cubicBezTo>
                  <a:cubicBezTo>
                    <a:pt x="1369" y="1023"/>
                    <a:pt x="1374" y="1043"/>
                    <a:pt x="1378" y="1063"/>
                  </a:cubicBezTo>
                  <a:lnTo>
                    <a:pt x="1378" y="1063"/>
                  </a:lnTo>
                  <a:cubicBezTo>
                    <a:pt x="1360" y="1046"/>
                    <a:pt x="1342" y="1028"/>
                    <a:pt x="1325" y="1010"/>
                  </a:cubicBezTo>
                  <a:lnTo>
                    <a:pt x="1325" y="1010"/>
                  </a:lnTo>
                  <a:lnTo>
                    <a:pt x="1359" y="985"/>
                  </a:lnTo>
                  <a:close/>
                  <a:moveTo>
                    <a:pt x="1923" y="567"/>
                  </a:moveTo>
                  <a:lnTo>
                    <a:pt x="1923" y="567"/>
                  </a:lnTo>
                  <a:cubicBezTo>
                    <a:pt x="1989" y="746"/>
                    <a:pt x="1972" y="946"/>
                    <a:pt x="1884" y="1123"/>
                  </a:cubicBezTo>
                  <a:cubicBezTo>
                    <a:pt x="1826" y="1181"/>
                    <a:pt x="1742" y="1213"/>
                    <a:pt x="1661" y="1213"/>
                  </a:cubicBezTo>
                  <a:cubicBezTo>
                    <a:pt x="1612" y="1213"/>
                    <a:pt x="1564" y="1201"/>
                    <a:pt x="1523" y="1176"/>
                  </a:cubicBezTo>
                  <a:cubicBezTo>
                    <a:pt x="1498" y="1159"/>
                    <a:pt x="1473" y="1141"/>
                    <a:pt x="1448" y="1123"/>
                  </a:cubicBezTo>
                  <a:lnTo>
                    <a:pt x="1448" y="1123"/>
                  </a:lnTo>
                  <a:cubicBezTo>
                    <a:pt x="1441" y="1082"/>
                    <a:pt x="1431" y="1042"/>
                    <a:pt x="1417" y="1002"/>
                  </a:cubicBezTo>
                  <a:cubicBezTo>
                    <a:pt x="1413" y="985"/>
                    <a:pt x="1409" y="968"/>
                    <a:pt x="1405" y="950"/>
                  </a:cubicBezTo>
                  <a:lnTo>
                    <a:pt x="1405" y="950"/>
                  </a:lnTo>
                  <a:lnTo>
                    <a:pt x="1923" y="567"/>
                  </a:lnTo>
                  <a:close/>
                  <a:moveTo>
                    <a:pt x="793" y="962"/>
                  </a:moveTo>
                  <a:cubicBezTo>
                    <a:pt x="798" y="993"/>
                    <a:pt x="800" y="1024"/>
                    <a:pt x="802" y="1056"/>
                  </a:cubicBezTo>
                  <a:cubicBezTo>
                    <a:pt x="802" y="1109"/>
                    <a:pt x="798" y="1167"/>
                    <a:pt x="791" y="1223"/>
                  </a:cubicBezTo>
                  <a:lnTo>
                    <a:pt x="791" y="1223"/>
                  </a:lnTo>
                  <a:cubicBezTo>
                    <a:pt x="755" y="1167"/>
                    <a:pt x="722" y="1109"/>
                    <a:pt x="692" y="1049"/>
                  </a:cubicBezTo>
                  <a:lnTo>
                    <a:pt x="692" y="1049"/>
                  </a:lnTo>
                  <a:cubicBezTo>
                    <a:pt x="726" y="1020"/>
                    <a:pt x="759" y="990"/>
                    <a:pt x="793" y="962"/>
                  </a:cubicBezTo>
                  <a:close/>
                  <a:moveTo>
                    <a:pt x="1080" y="726"/>
                  </a:moveTo>
                  <a:cubicBezTo>
                    <a:pt x="1108" y="789"/>
                    <a:pt x="1140" y="850"/>
                    <a:pt x="1176" y="909"/>
                  </a:cubicBezTo>
                  <a:cubicBezTo>
                    <a:pt x="1196" y="949"/>
                    <a:pt x="1221" y="987"/>
                    <a:pt x="1250" y="1023"/>
                  </a:cubicBezTo>
                  <a:lnTo>
                    <a:pt x="1250" y="1023"/>
                  </a:lnTo>
                  <a:lnTo>
                    <a:pt x="1056" y="1163"/>
                  </a:lnTo>
                  <a:lnTo>
                    <a:pt x="851" y="1309"/>
                  </a:lnTo>
                  <a:lnTo>
                    <a:pt x="851" y="1309"/>
                  </a:lnTo>
                  <a:cubicBezTo>
                    <a:pt x="836" y="1289"/>
                    <a:pt x="822" y="1269"/>
                    <a:pt x="808" y="1248"/>
                  </a:cubicBezTo>
                  <a:lnTo>
                    <a:pt x="808" y="1248"/>
                  </a:lnTo>
                  <a:cubicBezTo>
                    <a:pt x="821" y="1187"/>
                    <a:pt x="824" y="1124"/>
                    <a:pt x="815" y="1056"/>
                  </a:cubicBezTo>
                  <a:cubicBezTo>
                    <a:pt x="815" y="1019"/>
                    <a:pt x="814" y="983"/>
                    <a:pt x="810" y="947"/>
                  </a:cubicBezTo>
                  <a:lnTo>
                    <a:pt x="810" y="947"/>
                  </a:lnTo>
                  <a:cubicBezTo>
                    <a:pt x="899" y="871"/>
                    <a:pt x="989" y="798"/>
                    <a:pt x="1080" y="726"/>
                  </a:cubicBezTo>
                  <a:close/>
                  <a:moveTo>
                    <a:pt x="1272" y="1049"/>
                  </a:moveTo>
                  <a:cubicBezTo>
                    <a:pt x="1309" y="1092"/>
                    <a:pt x="1351" y="1131"/>
                    <a:pt x="1395" y="1166"/>
                  </a:cubicBezTo>
                  <a:lnTo>
                    <a:pt x="1395" y="1166"/>
                  </a:lnTo>
                  <a:cubicBezTo>
                    <a:pt x="1408" y="1263"/>
                    <a:pt x="1407" y="1363"/>
                    <a:pt x="1390" y="1457"/>
                  </a:cubicBezTo>
                  <a:cubicBezTo>
                    <a:pt x="1376" y="1524"/>
                    <a:pt x="1336" y="1577"/>
                    <a:pt x="1270" y="1604"/>
                  </a:cubicBezTo>
                  <a:cubicBezTo>
                    <a:pt x="1251" y="1613"/>
                    <a:pt x="1230" y="1618"/>
                    <a:pt x="1209" y="1618"/>
                  </a:cubicBezTo>
                  <a:cubicBezTo>
                    <a:pt x="1170" y="1618"/>
                    <a:pt x="1130" y="1603"/>
                    <a:pt x="1096" y="1577"/>
                  </a:cubicBezTo>
                  <a:cubicBezTo>
                    <a:pt x="1015" y="1505"/>
                    <a:pt x="943" y="1428"/>
                    <a:pt x="879" y="1345"/>
                  </a:cubicBezTo>
                  <a:lnTo>
                    <a:pt x="879" y="1345"/>
                  </a:lnTo>
                  <a:lnTo>
                    <a:pt x="1082" y="1190"/>
                  </a:lnTo>
                  <a:lnTo>
                    <a:pt x="1272" y="1049"/>
                  </a:lnTo>
                  <a:close/>
                  <a:moveTo>
                    <a:pt x="652" y="1085"/>
                  </a:moveTo>
                  <a:cubicBezTo>
                    <a:pt x="689" y="1161"/>
                    <a:pt x="733" y="1235"/>
                    <a:pt x="781" y="1306"/>
                  </a:cubicBezTo>
                  <a:lnTo>
                    <a:pt x="781" y="1306"/>
                  </a:lnTo>
                  <a:cubicBezTo>
                    <a:pt x="779" y="1321"/>
                    <a:pt x="777" y="1335"/>
                    <a:pt x="775" y="1350"/>
                  </a:cubicBezTo>
                  <a:cubicBezTo>
                    <a:pt x="780" y="1339"/>
                    <a:pt x="784" y="1327"/>
                    <a:pt x="788" y="1316"/>
                  </a:cubicBezTo>
                  <a:lnTo>
                    <a:pt x="788" y="1316"/>
                  </a:lnTo>
                  <a:cubicBezTo>
                    <a:pt x="794" y="1325"/>
                    <a:pt x="800" y="1333"/>
                    <a:pt x="806" y="1341"/>
                  </a:cubicBezTo>
                  <a:lnTo>
                    <a:pt x="806" y="1341"/>
                  </a:lnTo>
                  <a:lnTo>
                    <a:pt x="308" y="1697"/>
                  </a:lnTo>
                  <a:cubicBezTo>
                    <a:pt x="272" y="1733"/>
                    <a:pt x="224" y="1751"/>
                    <a:pt x="177" y="1751"/>
                  </a:cubicBezTo>
                  <a:cubicBezTo>
                    <a:pt x="153" y="1751"/>
                    <a:pt x="129" y="1746"/>
                    <a:pt x="107" y="1737"/>
                  </a:cubicBezTo>
                  <a:cubicBezTo>
                    <a:pt x="40" y="1697"/>
                    <a:pt x="67" y="1617"/>
                    <a:pt x="134" y="1550"/>
                  </a:cubicBezTo>
                  <a:cubicBezTo>
                    <a:pt x="254" y="1430"/>
                    <a:pt x="388" y="1310"/>
                    <a:pt x="535" y="1190"/>
                  </a:cubicBezTo>
                  <a:cubicBezTo>
                    <a:pt x="574" y="1154"/>
                    <a:pt x="613" y="1119"/>
                    <a:pt x="652" y="1085"/>
                  </a:cubicBezTo>
                  <a:close/>
                  <a:moveTo>
                    <a:pt x="949" y="0"/>
                  </a:moveTo>
                  <a:lnTo>
                    <a:pt x="949" y="94"/>
                  </a:lnTo>
                  <a:cubicBezTo>
                    <a:pt x="949" y="103"/>
                    <a:pt x="949" y="112"/>
                    <a:pt x="949" y="121"/>
                  </a:cubicBezTo>
                  <a:lnTo>
                    <a:pt x="949" y="121"/>
                  </a:lnTo>
                  <a:lnTo>
                    <a:pt x="949" y="121"/>
                  </a:lnTo>
                  <a:cubicBezTo>
                    <a:pt x="949" y="121"/>
                    <a:pt x="949" y="121"/>
                    <a:pt x="949" y="121"/>
                  </a:cubicBezTo>
                  <a:lnTo>
                    <a:pt x="949" y="121"/>
                  </a:lnTo>
                  <a:cubicBezTo>
                    <a:pt x="952" y="311"/>
                    <a:pt x="989" y="496"/>
                    <a:pt x="1056" y="667"/>
                  </a:cubicBezTo>
                  <a:lnTo>
                    <a:pt x="1056" y="667"/>
                  </a:lnTo>
                  <a:cubicBezTo>
                    <a:pt x="970" y="734"/>
                    <a:pt x="885" y="801"/>
                    <a:pt x="801" y="871"/>
                  </a:cubicBezTo>
                  <a:lnTo>
                    <a:pt x="801" y="871"/>
                  </a:lnTo>
                  <a:cubicBezTo>
                    <a:pt x="765" y="650"/>
                    <a:pt x="665" y="449"/>
                    <a:pt x="508" y="281"/>
                  </a:cubicBezTo>
                  <a:lnTo>
                    <a:pt x="468" y="241"/>
                  </a:lnTo>
                  <a:lnTo>
                    <a:pt x="468" y="294"/>
                  </a:lnTo>
                  <a:cubicBezTo>
                    <a:pt x="468" y="549"/>
                    <a:pt x="522" y="797"/>
                    <a:pt x="622" y="1022"/>
                  </a:cubicBezTo>
                  <a:lnTo>
                    <a:pt x="622" y="1022"/>
                  </a:lnTo>
                  <a:cubicBezTo>
                    <a:pt x="579" y="1060"/>
                    <a:pt x="537" y="1098"/>
                    <a:pt x="495" y="1136"/>
                  </a:cubicBezTo>
                  <a:cubicBezTo>
                    <a:pt x="348" y="1256"/>
                    <a:pt x="214" y="1390"/>
                    <a:pt x="94" y="1510"/>
                  </a:cubicBezTo>
                  <a:cubicBezTo>
                    <a:pt x="54" y="1537"/>
                    <a:pt x="27" y="1590"/>
                    <a:pt x="14" y="1630"/>
                  </a:cubicBezTo>
                  <a:cubicBezTo>
                    <a:pt x="0" y="1684"/>
                    <a:pt x="27" y="1751"/>
                    <a:pt x="80" y="1777"/>
                  </a:cubicBezTo>
                  <a:cubicBezTo>
                    <a:pt x="112" y="1793"/>
                    <a:pt x="148" y="1801"/>
                    <a:pt x="184" y="1801"/>
                  </a:cubicBezTo>
                  <a:cubicBezTo>
                    <a:pt x="241" y="1801"/>
                    <a:pt x="299" y="1783"/>
                    <a:pt x="348" y="1751"/>
                  </a:cubicBezTo>
                  <a:lnTo>
                    <a:pt x="835" y="1379"/>
                  </a:lnTo>
                  <a:lnTo>
                    <a:pt x="835" y="1379"/>
                  </a:lnTo>
                  <a:cubicBezTo>
                    <a:pt x="900" y="1464"/>
                    <a:pt x="974" y="1544"/>
                    <a:pt x="1056" y="1617"/>
                  </a:cubicBezTo>
                  <a:cubicBezTo>
                    <a:pt x="1100" y="1653"/>
                    <a:pt x="1157" y="1671"/>
                    <a:pt x="1213" y="1671"/>
                  </a:cubicBezTo>
                  <a:cubicBezTo>
                    <a:pt x="1241" y="1671"/>
                    <a:pt x="1270" y="1666"/>
                    <a:pt x="1296" y="1657"/>
                  </a:cubicBezTo>
                  <a:cubicBezTo>
                    <a:pt x="1376" y="1617"/>
                    <a:pt x="1430" y="1550"/>
                    <a:pt x="1443" y="1470"/>
                  </a:cubicBezTo>
                  <a:cubicBezTo>
                    <a:pt x="1458" y="1384"/>
                    <a:pt x="1464" y="1297"/>
                    <a:pt x="1459" y="1213"/>
                  </a:cubicBezTo>
                  <a:lnTo>
                    <a:pt x="1459" y="1213"/>
                  </a:lnTo>
                  <a:cubicBezTo>
                    <a:pt x="1467" y="1219"/>
                    <a:pt x="1475" y="1224"/>
                    <a:pt x="1483" y="1230"/>
                  </a:cubicBezTo>
                  <a:cubicBezTo>
                    <a:pt x="1540" y="1260"/>
                    <a:pt x="1602" y="1275"/>
                    <a:pt x="1664" y="1275"/>
                  </a:cubicBezTo>
                  <a:cubicBezTo>
                    <a:pt x="1764" y="1275"/>
                    <a:pt x="1864" y="1237"/>
                    <a:pt x="1938" y="1163"/>
                  </a:cubicBezTo>
                  <a:cubicBezTo>
                    <a:pt x="2004" y="1069"/>
                    <a:pt x="2031" y="949"/>
                    <a:pt x="2031" y="842"/>
                  </a:cubicBezTo>
                  <a:cubicBezTo>
                    <a:pt x="2031" y="727"/>
                    <a:pt x="2019" y="625"/>
                    <a:pt x="1983" y="523"/>
                  </a:cubicBezTo>
                  <a:lnTo>
                    <a:pt x="1983" y="523"/>
                  </a:lnTo>
                  <a:lnTo>
                    <a:pt x="2165" y="388"/>
                  </a:lnTo>
                  <a:lnTo>
                    <a:pt x="2459" y="174"/>
                  </a:lnTo>
                  <a:cubicBezTo>
                    <a:pt x="2512" y="121"/>
                    <a:pt x="2552" y="94"/>
                    <a:pt x="2552" y="94"/>
                  </a:cubicBezTo>
                  <a:lnTo>
                    <a:pt x="2552" y="94"/>
                  </a:lnTo>
                  <a:cubicBezTo>
                    <a:pt x="2552" y="94"/>
                    <a:pt x="2512" y="107"/>
                    <a:pt x="2445" y="161"/>
                  </a:cubicBezTo>
                  <a:lnTo>
                    <a:pt x="2151" y="375"/>
                  </a:lnTo>
                  <a:lnTo>
                    <a:pt x="1975" y="501"/>
                  </a:lnTo>
                  <a:lnTo>
                    <a:pt x="1975" y="501"/>
                  </a:lnTo>
                  <a:cubicBezTo>
                    <a:pt x="1933" y="398"/>
                    <a:pt x="1828" y="321"/>
                    <a:pt x="1724" y="308"/>
                  </a:cubicBezTo>
                  <a:cubicBezTo>
                    <a:pt x="1708" y="306"/>
                    <a:pt x="1693" y="305"/>
                    <a:pt x="1678" y="305"/>
                  </a:cubicBezTo>
                  <a:cubicBezTo>
                    <a:pt x="1576" y="305"/>
                    <a:pt x="1486" y="343"/>
                    <a:pt x="1417" y="401"/>
                  </a:cubicBezTo>
                  <a:cubicBezTo>
                    <a:pt x="1364" y="439"/>
                    <a:pt x="1311" y="477"/>
                    <a:pt x="1259" y="515"/>
                  </a:cubicBezTo>
                  <a:lnTo>
                    <a:pt x="1259" y="515"/>
                  </a:lnTo>
                  <a:cubicBezTo>
                    <a:pt x="1189" y="360"/>
                    <a:pt x="1102" y="214"/>
                    <a:pt x="1002" y="81"/>
                  </a:cubicBezTo>
                  <a:lnTo>
                    <a:pt x="949" y="0"/>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512;p34">
              <a:extLst>
                <a:ext uri="{FF2B5EF4-FFF2-40B4-BE49-F238E27FC236}">
                  <a16:creationId xmlns:a16="http://schemas.microsoft.com/office/drawing/2014/main" id="{72A1C7B2-5537-4DDC-BD4C-14464176E1AA}"/>
                </a:ext>
              </a:extLst>
            </p:cNvPr>
            <p:cNvSpPr/>
            <p:nvPr/>
          </p:nvSpPr>
          <p:spPr>
            <a:xfrm>
              <a:off x="2988450" y="1297950"/>
              <a:ext cx="26075" cy="17075"/>
            </a:xfrm>
            <a:custGeom>
              <a:avLst/>
              <a:gdLst/>
              <a:ahLst/>
              <a:cxnLst/>
              <a:rect l="l" t="t" r="r" b="b"/>
              <a:pathLst>
                <a:path w="1043" h="683" extrusionOk="0">
                  <a:moveTo>
                    <a:pt x="1043" y="1"/>
                  </a:moveTo>
                  <a:cubicBezTo>
                    <a:pt x="856" y="94"/>
                    <a:pt x="669" y="188"/>
                    <a:pt x="508" y="321"/>
                  </a:cubicBezTo>
                  <a:cubicBezTo>
                    <a:pt x="321" y="415"/>
                    <a:pt x="161" y="548"/>
                    <a:pt x="1" y="682"/>
                  </a:cubicBezTo>
                  <a:cubicBezTo>
                    <a:pt x="188" y="602"/>
                    <a:pt x="375" y="495"/>
                    <a:pt x="549" y="375"/>
                  </a:cubicBezTo>
                  <a:cubicBezTo>
                    <a:pt x="722" y="268"/>
                    <a:pt x="896" y="148"/>
                    <a:pt x="1043"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 name="Google Shape;1632;p34">
            <a:extLst>
              <a:ext uri="{FF2B5EF4-FFF2-40B4-BE49-F238E27FC236}">
                <a16:creationId xmlns:a16="http://schemas.microsoft.com/office/drawing/2014/main" id="{74879D6C-B9DE-48AC-92EC-28E6E798DBCB}"/>
              </a:ext>
            </a:extLst>
          </p:cNvPr>
          <p:cNvGrpSpPr/>
          <p:nvPr/>
        </p:nvGrpSpPr>
        <p:grpSpPr>
          <a:xfrm>
            <a:off x="8463266" y="3719466"/>
            <a:ext cx="734872" cy="1439132"/>
            <a:chOff x="2948375" y="2707525"/>
            <a:chExt cx="1578600" cy="2757350"/>
          </a:xfrm>
        </p:grpSpPr>
        <p:sp>
          <p:nvSpPr>
            <p:cNvPr id="141" name="Google Shape;1633;p34">
              <a:extLst>
                <a:ext uri="{FF2B5EF4-FFF2-40B4-BE49-F238E27FC236}">
                  <a16:creationId xmlns:a16="http://schemas.microsoft.com/office/drawing/2014/main" id="{E4ADEAED-A45F-40CA-B3E6-9355B642336A}"/>
                </a:ext>
              </a:extLst>
            </p:cNvPr>
            <p:cNvSpPr/>
            <p:nvPr/>
          </p:nvSpPr>
          <p:spPr>
            <a:xfrm>
              <a:off x="3546600" y="5340925"/>
              <a:ext cx="883850" cy="118925"/>
            </a:xfrm>
            <a:custGeom>
              <a:avLst/>
              <a:gdLst/>
              <a:ahLst/>
              <a:cxnLst/>
              <a:rect l="l" t="t" r="r" b="b"/>
              <a:pathLst>
                <a:path w="35354" h="4757" extrusionOk="0">
                  <a:moveTo>
                    <a:pt x="1" y="0"/>
                  </a:moveTo>
                  <a:lnTo>
                    <a:pt x="1" y="4757"/>
                  </a:lnTo>
                  <a:lnTo>
                    <a:pt x="35353" y="4757"/>
                  </a:lnTo>
                  <a:lnTo>
                    <a:pt x="35353" y="2459"/>
                  </a:lnTo>
                  <a:lnTo>
                    <a:pt x="22086" y="0"/>
                  </a:ln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634;p34">
              <a:extLst>
                <a:ext uri="{FF2B5EF4-FFF2-40B4-BE49-F238E27FC236}">
                  <a16:creationId xmlns:a16="http://schemas.microsoft.com/office/drawing/2014/main" id="{2E0BF8A2-4693-44F9-96CD-690D57501A9C}"/>
                </a:ext>
              </a:extLst>
            </p:cNvPr>
            <p:cNvSpPr/>
            <p:nvPr/>
          </p:nvSpPr>
          <p:spPr>
            <a:xfrm>
              <a:off x="4098725" y="2822075"/>
              <a:ext cx="428250" cy="2637775"/>
            </a:xfrm>
            <a:custGeom>
              <a:avLst/>
              <a:gdLst/>
              <a:ahLst/>
              <a:cxnLst/>
              <a:rect l="l" t="t" r="r" b="b"/>
              <a:pathLst>
                <a:path w="17130" h="105511" extrusionOk="0">
                  <a:moveTo>
                    <a:pt x="1" y="1"/>
                  </a:moveTo>
                  <a:lnTo>
                    <a:pt x="1" y="100754"/>
                  </a:lnTo>
                  <a:lnTo>
                    <a:pt x="17076" y="105511"/>
                  </a:lnTo>
                  <a:lnTo>
                    <a:pt x="1712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635;p34">
              <a:extLst>
                <a:ext uri="{FF2B5EF4-FFF2-40B4-BE49-F238E27FC236}">
                  <a16:creationId xmlns:a16="http://schemas.microsoft.com/office/drawing/2014/main" id="{C7A5F073-EDF2-497C-A3A6-67324D6199CA}"/>
                </a:ext>
              </a:extLst>
            </p:cNvPr>
            <p:cNvSpPr/>
            <p:nvPr/>
          </p:nvSpPr>
          <p:spPr>
            <a:xfrm>
              <a:off x="4112425" y="4008175"/>
              <a:ext cx="39775" cy="71525"/>
            </a:xfrm>
            <a:custGeom>
              <a:avLst/>
              <a:gdLst/>
              <a:ahLst/>
              <a:cxnLst/>
              <a:rect l="l" t="t" r="r" b="b"/>
              <a:pathLst>
                <a:path w="1591" h="2861" extrusionOk="0">
                  <a:moveTo>
                    <a:pt x="748" y="1"/>
                  </a:moveTo>
                  <a:cubicBezTo>
                    <a:pt x="744" y="1"/>
                    <a:pt x="740" y="1"/>
                    <a:pt x="735" y="1"/>
                  </a:cubicBezTo>
                  <a:cubicBezTo>
                    <a:pt x="308" y="14"/>
                    <a:pt x="1" y="669"/>
                    <a:pt x="27" y="1457"/>
                  </a:cubicBezTo>
                  <a:cubicBezTo>
                    <a:pt x="54" y="2237"/>
                    <a:pt x="420" y="2860"/>
                    <a:pt x="842" y="2860"/>
                  </a:cubicBezTo>
                  <a:cubicBezTo>
                    <a:pt x="847" y="2860"/>
                    <a:pt x="851" y="2860"/>
                    <a:pt x="856" y="2860"/>
                  </a:cubicBezTo>
                  <a:cubicBezTo>
                    <a:pt x="1270" y="2847"/>
                    <a:pt x="1591" y="2192"/>
                    <a:pt x="1550" y="1404"/>
                  </a:cubicBezTo>
                  <a:cubicBezTo>
                    <a:pt x="1524" y="624"/>
                    <a:pt x="1157" y="1"/>
                    <a:pt x="74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636;p34">
              <a:extLst>
                <a:ext uri="{FF2B5EF4-FFF2-40B4-BE49-F238E27FC236}">
                  <a16:creationId xmlns:a16="http://schemas.microsoft.com/office/drawing/2014/main" id="{67D5A2C4-0BA8-42E3-8F15-56BFD1950A03}"/>
                </a:ext>
              </a:extLst>
            </p:cNvPr>
            <p:cNvSpPr/>
            <p:nvPr/>
          </p:nvSpPr>
          <p:spPr>
            <a:xfrm>
              <a:off x="4131475" y="4028550"/>
              <a:ext cx="92200" cy="28650"/>
            </a:xfrm>
            <a:custGeom>
              <a:avLst/>
              <a:gdLst/>
              <a:ahLst/>
              <a:cxnLst/>
              <a:rect l="l" t="t" r="r" b="b"/>
              <a:pathLst>
                <a:path w="3688" h="1146" extrusionOk="0">
                  <a:moveTo>
                    <a:pt x="0" y="1"/>
                  </a:moveTo>
                  <a:lnTo>
                    <a:pt x="27" y="615"/>
                  </a:lnTo>
                  <a:lnTo>
                    <a:pt x="3247" y="1136"/>
                  </a:lnTo>
                  <a:cubicBezTo>
                    <a:pt x="3275" y="1143"/>
                    <a:pt x="3303" y="1146"/>
                    <a:pt x="3329" y="1146"/>
                  </a:cubicBezTo>
                  <a:cubicBezTo>
                    <a:pt x="3531" y="1146"/>
                    <a:pt x="3688" y="976"/>
                    <a:pt x="3688" y="776"/>
                  </a:cubicBezTo>
                  <a:cubicBezTo>
                    <a:pt x="3674" y="589"/>
                    <a:pt x="3541" y="455"/>
                    <a:pt x="3367" y="428"/>
                  </a:cubicBez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637;p34">
              <a:extLst>
                <a:ext uri="{FF2B5EF4-FFF2-40B4-BE49-F238E27FC236}">
                  <a16:creationId xmlns:a16="http://schemas.microsoft.com/office/drawing/2014/main" id="{46310B63-26F6-4C4B-A4D4-342994F5EB82}"/>
                </a:ext>
              </a:extLst>
            </p:cNvPr>
            <p:cNvSpPr/>
            <p:nvPr/>
          </p:nvSpPr>
          <p:spPr>
            <a:xfrm>
              <a:off x="3408650" y="2707525"/>
              <a:ext cx="1116975" cy="2752325"/>
            </a:xfrm>
            <a:custGeom>
              <a:avLst/>
              <a:gdLst/>
              <a:ahLst/>
              <a:cxnLst/>
              <a:rect l="l" t="t" r="r" b="b"/>
              <a:pathLst>
                <a:path w="44679" h="110093" extrusionOk="0">
                  <a:moveTo>
                    <a:pt x="1" y="0"/>
                  </a:moveTo>
                  <a:lnTo>
                    <a:pt x="1" y="3487"/>
                  </a:lnTo>
                  <a:lnTo>
                    <a:pt x="1" y="4583"/>
                  </a:lnTo>
                  <a:lnTo>
                    <a:pt x="1" y="110093"/>
                  </a:lnTo>
                  <a:lnTo>
                    <a:pt x="5599" y="110093"/>
                  </a:lnTo>
                  <a:lnTo>
                    <a:pt x="5599" y="4583"/>
                  </a:lnTo>
                  <a:lnTo>
                    <a:pt x="38506" y="4583"/>
                  </a:lnTo>
                  <a:lnTo>
                    <a:pt x="38506" y="110093"/>
                  </a:lnTo>
                  <a:lnTo>
                    <a:pt x="44679" y="110093"/>
                  </a:lnTo>
                  <a:lnTo>
                    <a:pt x="44679" y="4583"/>
                  </a:lnTo>
                  <a:lnTo>
                    <a:pt x="44679" y="3487"/>
                  </a:lnTo>
                  <a:lnTo>
                    <a:pt x="4467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638;p34">
              <a:extLst>
                <a:ext uri="{FF2B5EF4-FFF2-40B4-BE49-F238E27FC236}">
                  <a16:creationId xmlns:a16="http://schemas.microsoft.com/office/drawing/2014/main" id="{84B99492-419E-4894-9FCD-009C0E99B0EF}"/>
                </a:ext>
              </a:extLst>
            </p:cNvPr>
            <p:cNvSpPr/>
            <p:nvPr/>
          </p:nvSpPr>
          <p:spPr>
            <a:xfrm>
              <a:off x="3478800" y="2822075"/>
              <a:ext cx="69825" cy="2637775"/>
            </a:xfrm>
            <a:custGeom>
              <a:avLst/>
              <a:gdLst/>
              <a:ahLst/>
              <a:cxnLst/>
              <a:rect l="l" t="t" r="r" b="b"/>
              <a:pathLst>
                <a:path w="2793" h="105511" extrusionOk="0">
                  <a:moveTo>
                    <a:pt x="0" y="1"/>
                  </a:moveTo>
                  <a:lnTo>
                    <a:pt x="0" y="105511"/>
                  </a:lnTo>
                  <a:lnTo>
                    <a:pt x="2793" y="105511"/>
                  </a:lnTo>
                  <a:lnTo>
                    <a:pt x="2793"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639;p34">
              <a:extLst>
                <a:ext uri="{FF2B5EF4-FFF2-40B4-BE49-F238E27FC236}">
                  <a16:creationId xmlns:a16="http://schemas.microsoft.com/office/drawing/2014/main" id="{98F44988-A09F-417E-ACEC-B414500DD0E8}"/>
                </a:ext>
              </a:extLst>
            </p:cNvPr>
            <p:cNvSpPr/>
            <p:nvPr/>
          </p:nvSpPr>
          <p:spPr>
            <a:xfrm>
              <a:off x="4456800" y="2707525"/>
              <a:ext cx="70175" cy="2752325"/>
            </a:xfrm>
            <a:custGeom>
              <a:avLst/>
              <a:gdLst/>
              <a:ahLst/>
              <a:cxnLst/>
              <a:rect l="l" t="t" r="r" b="b"/>
              <a:pathLst>
                <a:path w="2807" h="110093" extrusionOk="0">
                  <a:moveTo>
                    <a:pt x="1" y="0"/>
                  </a:moveTo>
                  <a:lnTo>
                    <a:pt x="1" y="110093"/>
                  </a:lnTo>
                  <a:lnTo>
                    <a:pt x="2806" y="110093"/>
                  </a:lnTo>
                  <a:lnTo>
                    <a:pt x="2806" y="0"/>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640;p34">
              <a:extLst>
                <a:ext uri="{FF2B5EF4-FFF2-40B4-BE49-F238E27FC236}">
                  <a16:creationId xmlns:a16="http://schemas.microsoft.com/office/drawing/2014/main" id="{41E7CD21-1B00-46C8-B926-7786DC801CBC}"/>
                </a:ext>
              </a:extLst>
            </p:cNvPr>
            <p:cNvSpPr/>
            <p:nvPr/>
          </p:nvSpPr>
          <p:spPr>
            <a:xfrm>
              <a:off x="4087375" y="2821750"/>
              <a:ext cx="286275" cy="2643125"/>
            </a:xfrm>
            <a:custGeom>
              <a:avLst/>
              <a:gdLst/>
              <a:ahLst/>
              <a:cxnLst/>
              <a:rect l="l" t="t" r="r" b="b"/>
              <a:pathLst>
                <a:path w="11451" h="105725" extrusionOk="0">
                  <a:moveTo>
                    <a:pt x="1" y="0"/>
                  </a:moveTo>
                  <a:cubicBezTo>
                    <a:pt x="1" y="0"/>
                    <a:pt x="67" y="14"/>
                    <a:pt x="188" y="14"/>
                  </a:cubicBezTo>
                  <a:lnTo>
                    <a:pt x="762" y="40"/>
                  </a:lnTo>
                  <a:lnTo>
                    <a:pt x="2993" y="81"/>
                  </a:lnTo>
                  <a:lnTo>
                    <a:pt x="11330" y="253"/>
                  </a:lnTo>
                  <a:lnTo>
                    <a:pt x="11330" y="253"/>
                  </a:lnTo>
                  <a:cubicBezTo>
                    <a:pt x="11317" y="10759"/>
                    <a:pt x="11304" y="27916"/>
                    <a:pt x="11290" y="47284"/>
                  </a:cubicBezTo>
                  <a:cubicBezTo>
                    <a:pt x="11304" y="63411"/>
                    <a:pt x="11317" y="78027"/>
                    <a:pt x="11317" y="88596"/>
                  </a:cubicBezTo>
                  <a:cubicBezTo>
                    <a:pt x="11331" y="93886"/>
                    <a:pt x="11344" y="98162"/>
                    <a:pt x="11344" y="101128"/>
                  </a:cubicBezTo>
                  <a:cubicBezTo>
                    <a:pt x="11357" y="102598"/>
                    <a:pt x="11357" y="103747"/>
                    <a:pt x="11357" y="104535"/>
                  </a:cubicBezTo>
                  <a:lnTo>
                    <a:pt x="11357" y="105417"/>
                  </a:lnTo>
                  <a:lnTo>
                    <a:pt x="11357" y="105724"/>
                  </a:lnTo>
                  <a:cubicBezTo>
                    <a:pt x="11357" y="105724"/>
                    <a:pt x="11384" y="105617"/>
                    <a:pt x="11384" y="105417"/>
                  </a:cubicBezTo>
                  <a:lnTo>
                    <a:pt x="11384" y="104535"/>
                  </a:lnTo>
                  <a:cubicBezTo>
                    <a:pt x="11384" y="103747"/>
                    <a:pt x="11397" y="102598"/>
                    <a:pt x="11397" y="101128"/>
                  </a:cubicBezTo>
                  <a:cubicBezTo>
                    <a:pt x="11397" y="98162"/>
                    <a:pt x="11411" y="93886"/>
                    <a:pt x="11424" y="88596"/>
                  </a:cubicBezTo>
                  <a:cubicBezTo>
                    <a:pt x="11424" y="78014"/>
                    <a:pt x="11437" y="63411"/>
                    <a:pt x="11451" y="47284"/>
                  </a:cubicBezTo>
                  <a:cubicBezTo>
                    <a:pt x="11424" y="27884"/>
                    <a:pt x="11411" y="10716"/>
                    <a:pt x="11411" y="201"/>
                  </a:cubicBezTo>
                  <a:lnTo>
                    <a:pt x="11411" y="147"/>
                  </a:lnTo>
                  <a:lnTo>
                    <a:pt x="11357" y="147"/>
                  </a:lnTo>
                  <a:lnTo>
                    <a:pt x="2980" y="27"/>
                  </a:lnTo>
                  <a:lnTo>
                    <a:pt x="762" y="0"/>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641;p34">
              <a:extLst>
                <a:ext uri="{FF2B5EF4-FFF2-40B4-BE49-F238E27FC236}">
                  <a16:creationId xmlns:a16="http://schemas.microsoft.com/office/drawing/2014/main" id="{F6D3487E-5E3A-432D-877F-8DB4AE2CA5AA}"/>
                </a:ext>
              </a:extLst>
            </p:cNvPr>
            <p:cNvSpPr/>
            <p:nvPr/>
          </p:nvSpPr>
          <p:spPr>
            <a:xfrm>
              <a:off x="2948375" y="3545000"/>
              <a:ext cx="690100" cy="324600"/>
            </a:xfrm>
            <a:custGeom>
              <a:avLst/>
              <a:gdLst/>
              <a:ahLst/>
              <a:cxnLst/>
              <a:rect l="l" t="t" r="r" b="b"/>
              <a:pathLst>
                <a:path w="27604" h="12984" extrusionOk="0">
                  <a:moveTo>
                    <a:pt x="7102" y="0"/>
                  </a:moveTo>
                  <a:cubicBezTo>
                    <a:pt x="7035" y="0"/>
                    <a:pt x="6968" y="24"/>
                    <a:pt x="6908" y="77"/>
                  </a:cubicBezTo>
                  <a:cubicBezTo>
                    <a:pt x="6654" y="277"/>
                    <a:pt x="6414" y="1226"/>
                    <a:pt x="6627" y="2335"/>
                  </a:cubicBezTo>
                  <a:cubicBezTo>
                    <a:pt x="6699" y="2686"/>
                    <a:pt x="6612" y="2816"/>
                    <a:pt x="6444" y="2816"/>
                  </a:cubicBezTo>
                  <a:cubicBezTo>
                    <a:pt x="6076" y="2816"/>
                    <a:pt x="5315" y="2191"/>
                    <a:pt x="4957" y="1907"/>
                  </a:cubicBezTo>
                  <a:cubicBezTo>
                    <a:pt x="4463" y="1517"/>
                    <a:pt x="2895" y="381"/>
                    <a:pt x="2588" y="381"/>
                  </a:cubicBezTo>
                  <a:cubicBezTo>
                    <a:pt x="2580" y="381"/>
                    <a:pt x="2572" y="382"/>
                    <a:pt x="2566" y="384"/>
                  </a:cubicBezTo>
                  <a:cubicBezTo>
                    <a:pt x="2192" y="464"/>
                    <a:pt x="2218" y="865"/>
                    <a:pt x="2739" y="1266"/>
                  </a:cubicBezTo>
                  <a:cubicBezTo>
                    <a:pt x="3261" y="1667"/>
                    <a:pt x="4730" y="2949"/>
                    <a:pt x="4503" y="3203"/>
                  </a:cubicBezTo>
                  <a:cubicBezTo>
                    <a:pt x="4490" y="3219"/>
                    <a:pt x="4469" y="3226"/>
                    <a:pt x="4441" y="3226"/>
                  </a:cubicBezTo>
                  <a:cubicBezTo>
                    <a:pt x="3991" y="3226"/>
                    <a:pt x="1711" y="1359"/>
                    <a:pt x="1711" y="1359"/>
                  </a:cubicBezTo>
                  <a:cubicBezTo>
                    <a:pt x="1711" y="1359"/>
                    <a:pt x="1415" y="1030"/>
                    <a:pt x="1158" y="1030"/>
                  </a:cubicBezTo>
                  <a:cubicBezTo>
                    <a:pt x="1088" y="1030"/>
                    <a:pt x="1020" y="1055"/>
                    <a:pt x="962" y="1119"/>
                  </a:cubicBezTo>
                  <a:cubicBezTo>
                    <a:pt x="481" y="1640"/>
                    <a:pt x="3367" y="3671"/>
                    <a:pt x="3648" y="3858"/>
                  </a:cubicBezTo>
                  <a:cubicBezTo>
                    <a:pt x="3807" y="3964"/>
                    <a:pt x="3688" y="4172"/>
                    <a:pt x="3532" y="4172"/>
                  </a:cubicBezTo>
                  <a:cubicBezTo>
                    <a:pt x="3491" y="4172"/>
                    <a:pt x="3449" y="4158"/>
                    <a:pt x="3407" y="4125"/>
                  </a:cubicBezTo>
                  <a:cubicBezTo>
                    <a:pt x="3219" y="3995"/>
                    <a:pt x="1395" y="2418"/>
                    <a:pt x="630" y="2418"/>
                  </a:cubicBezTo>
                  <a:cubicBezTo>
                    <a:pt x="529" y="2418"/>
                    <a:pt x="446" y="2446"/>
                    <a:pt x="388" y="2508"/>
                  </a:cubicBezTo>
                  <a:cubicBezTo>
                    <a:pt x="0" y="2909"/>
                    <a:pt x="2753" y="4205"/>
                    <a:pt x="3007" y="4886"/>
                  </a:cubicBezTo>
                  <a:cubicBezTo>
                    <a:pt x="3044" y="4993"/>
                    <a:pt x="3021" y="5037"/>
                    <a:pt x="2954" y="5037"/>
                  </a:cubicBezTo>
                  <a:cubicBezTo>
                    <a:pt x="2636" y="5037"/>
                    <a:pt x="1324" y="4041"/>
                    <a:pt x="812" y="4041"/>
                  </a:cubicBezTo>
                  <a:cubicBezTo>
                    <a:pt x="744" y="4041"/>
                    <a:pt x="691" y="4059"/>
                    <a:pt x="655" y="4098"/>
                  </a:cubicBezTo>
                  <a:cubicBezTo>
                    <a:pt x="522" y="4245"/>
                    <a:pt x="441" y="4379"/>
                    <a:pt x="1884" y="5261"/>
                  </a:cubicBezTo>
                  <a:cubicBezTo>
                    <a:pt x="2592" y="5701"/>
                    <a:pt x="3942" y="6329"/>
                    <a:pt x="5184" y="6877"/>
                  </a:cubicBezTo>
                  <a:lnTo>
                    <a:pt x="5171" y="6891"/>
                  </a:lnTo>
                  <a:cubicBezTo>
                    <a:pt x="5171" y="6891"/>
                    <a:pt x="13583" y="12983"/>
                    <a:pt x="19625" y="12983"/>
                  </a:cubicBezTo>
                  <a:cubicBezTo>
                    <a:pt x="21393" y="12983"/>
                    <a:pt x="22958" y="12462"/>
                    <a:pt x="24050" y="11113"/>
                  </a:cubicBezTo>
                  <a:cubicBezTo>
                    <a:pt x="27604" y="6730"/>
                    <a:pt x="27564" y="6410"/>
                    <a:pt x="27564" y="6410"/>
                  </a:cubicBezTo>
                  <a:lnTo>
                    <a:pt x="22634" y="2401"/>
                  </a:lnTo>
                  <a:cubicBezTo>
                    <a:pt x="22634" y="2401"/>
                    <a:pt x="19526" y="7253"/>
                    <a:pt x="18676" y="7253"/>
                  </a:cubicBezTo>
                  <a:cubicBezTo>
                    <a:pt x="18668" y="7253"/>
                    <a:pt x="18660" y="7252"/>
                    <a:pt x="18652" y="7251"/>
                  </a:cubicBezTo>
                  <a:cubicBezTo>
                    <a:pt x="14109" y="6730"/>
                    <a:pt x="9674" y="4259"/>
                    <a:pt x="8124" y="3323"/>
                  </a:cubicBezTo>
                  <a:cubicBezTo>
                    <a:pt x="7990" y="3096"/>
                    <a:pt x="7857" y="2829"/>
                    <a:pt x="7696" y="2508"/>
                  </a:cubicBezTo>
                  <a:cubicBezTo>
                    <a:pt x="7563" y="2228"/>
                    <a:pt x="7469" y="1934"/>
                    <a:pt x="7442" y="1626"/>
                  </a:cubicBezTo>
                  <a:cubicBezTo>
                    <a:pt x="7389" y="1239"/>
                    <a:pt x="7389" y="852"/>
                    <a:pt x="7442" y="477"/>
                  </a:cubicBezTo>
                  <a:cubicBezTo>
                    <a:pt x="7503" y="216"/>
                    <a:pt x="7306" y="0"/>
                    <a:pt x="7102" y="0"/>
                  </a:cubicBezTo>
                  <a:close/>
                </a:path>
              </a:pathLst>
            </a:custGeom>
            <a:solidFill>
              <a:srgbClr val="B788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642;p34">
              <a:extLst>
                <a:ext uri="{FF2B5EF4-FFF2-40B4-BE49-F238E27FC236}">
                  <a16:creationId xmlns:a16="http://schemas.microsoft.com/office/drawing/2014/main" id="{4A4AB275-AB24-45D9-8605-21A3D5BD4BA8}"/>
                </a:ext>
              </a:extLst>
            </p:cNvPr>
            <p:cNvSpPr/>
            <p:nvPr/>
          </p:nvSpPr>
          <p:spPr>
            <a:xfrm>
              <a:off x="3494175" y="4080000"/>
              <a:ext cx="498375" cy="1252600"/>
            </a:xfrm>
            <a:custGeom>
              <a:avLst/>
              <a:gdLst/>
              <a:ahLst/>
              <a:cxnLst/>
              <a:rect l="l" t="t" r="r" b="b"/>
              <a:pathLst>
                <a:path w="19935" h="50104" extrusionOk="0">
                  <a:moveTo>
                    <a:pt x="7282" y="0"/>
                  </a:moveTo>
                  <a:cubicBezTo>
                    <a:pt x="7282" y="0"/>
                    <a:pt x="2111" y="22286"/>
                    <a:pt x="281" y="29087"/>
                  </a:cubicBezTo>
                  <a:cubicBezTo>
                    <a:pt x="0" y="30128"/>
                    <a:pt x="15894" y="50103"/>
                    <a:pt x="15913" y="50103"/>
                  </a:cubicBezTo>
                  <a:cubicBezTo>
                    <a:pt x="15913" y="50103"/>
                    <a:pt x="15913" y="50103"/>
                    <a:pt x="15913" y="50103"/>
                  </a:cubicBezTo>
                  <a:lnTo>
                    <a:pt x="19934" y="47471"/>
                  </a:lnTo>
                  <a:lnTo>
                    <a:pt x="8417" y="29033"/>
                  </a:lnTo>
                  <a:lnTo>
                    <a:pt x="7282" y="0"/>
                  </a:lnTo>
                  <a:close/>
                </a:path>
              </a:pathLst>
            </a:custGeom>
            <a:solidFill>
              <a:srgbClr val="AA65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643;p34">
              <a:extLst>
                <a:ext uri="{FF2B5EF4-FFF2-40B4-BE49-F238E27FC236}">
                  <a16:creationId xmlns:a16="http://schemas.microsoft.com/office/drawing/2014/main" id="{4074272B-D24C-4076-98F1-D014952DCA88}"/>
                </a:ext>
              </a:extLst>
            </p:cNvPr>
            <p:cNvSpPr/>
            <p:nvPr/>
          </p:nvSpPr>
          <p:spPr>
            <a:xfrm>
              <a:off x="3620075" y="3981125"/>
              <a:ext cx="372800" cy="1433975"/>
            </a:xfrm>
            <a:custGeom>
              <a:avLst/>
              <a:gdLst/>
              <a:ahLst/>
              <a:cxnLst/>
              <a:rect l="l" t="t" r="r" b="b"/>
              <a:pathLst>
                <a:path w="14912" h="57359" extrusionOk="0">
                  <a:moveTo>
                    <a:pt x="2459" y="1"/>
                  </a:moveTo>
                  <a:lnTo>
                    <a:pt x="1" y="28686"/>
                  </a:lnTo>
                  <a:lnTo>
                    <a:pt x="1484" y="57358"/>
                  </a:lnTo>
                  <a:lnTo>
                    <a:pt x="6441" y="57238"/>
                  </a:lnTo>
                  <a:cubicBezTo>
                    <a:pt x="6441" y="57238"/>
                    <a:pt x="8712" y="33763"/>
                    <a:pt x="8832" y="28539"/>
                  </a:cubicBezTo>
                  <a:cubicBezTo>
                    <a:pt x="8872" y="26842"/>
                    <a:pt x="11438" y="19400"/>
                    <a:pt x="13936" y="13121"/>
                  </a:cubicBezTo>
                  <a:cubicBezTo>
                    <a:pt x="14417" y="11905"/>
                    <a:pt x="14724" y="10636"/>
                    <a:pt x="14858" y="9326"/>
                  </a:cubicBezTo>
                  <a:cubicBezTo>
                    <a:pt x="14885" y="8966"/>
                    <a:pt x="14912" y="8605"/>
                    <a:pt x="14898" y="8244"/>
                  </a:cubicBezTo>
                  <a:cubicBezTo>
                    <a:pt x="14805" y="4547"/>
                    <a:pt x="11892" y="241"/>
                    <a:pt x="11707" y="241"/>
                  </a:cubicBezTo>
                  <a:cubicBezTo>
                    <a:pt x="11706" y="241"/>
                    <a:pt x="11706" y="241"/>
                    <a:pt x="11705" y="241"/>
                  </a:cubicBezTo>
                  <a:lnTo>
                    <a:pt x="2459" y="1"/>
                  </a:lnTo>
                  <a:close/>
                </a:path>
              </a:pathLst>
            </a:custGeom>
            <a:solidFill>
              <a:srgbClr val="B788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644;p34">
              <a:extLst>
                <a:ext uri="{FF2B5EF4-FFF2-40B4-BE49-F238E27FC236}">
                  <a16:creationId xmlns:a16="http://schemas.microsoft.com/office/drawing/2014/main" id="{E3CC49B3-3310-42C4-A192-54A88524D657}"/>
                </a:ext>
              </a:extLst>
            </p:cNvPr>
            <p:cNvSpPr/>
            <p:nvPr/>
          </p:nvSpPr>
          <p:spPr>
            <a:xfrm>
              <a:off x="3429700" y="3467925"/>
              <a:ext cx="640675" cy="1346650"/>
            </a:xfrm>
            <a:custGeom>
              <a:avLst/>
              <a:gdLst/>
              <a:ahLst/>
              <a:cxnLst/>
              <a:rect l="l" t="t" r="r" b="b"/>
              <a:pathLst>
                <a:path w="25627" h="53866" extrusionOk="0">
                  <a:moveTo>
                    <a:pt x="16661" y="1"/>
                  </a:moveTo>
                  <a:cubicBezTo>
                    <a:pt x="16479" y="1"/>
                    <a:pt x="16296" y="7"/>
                    <a:pt x="16113" y="20"/>
                  </a:cubicBezTo>
                  <a:lnTo>
                    <a:pt x="10475" y="407"/>
                  </a:lnTo>
                  <a:cubicBezTo>
                    <a:pt x="10475" y="407"/>
                    <a:pt x="10123" y="318"/>
                    <a:pt x="9549" y="318"/>
                  </a:cubicBezTo>
                  <a:cubicBezTo>
                    <a:pt x="8131" y="318"/>
                    <a:pt x="5358" y="860"/>
                    <a:pt x="3180" y="4616"/>
                  </a:cubicBezTo>
                  <a:lnTo>
                    <a:pt x="0" y="9559"/>
                  </a:lnTo>
                  <a:lnTo>
                    <a:pt x="5973" y="12940"/>
                  </a:lnTo>
                  <a:lnTo>
                    <a:pt x="6373" y="12525"/>
                  </a:lnTo>
                  <a:lnTo>
                    <a:pt x="6788" y="13327"/>
                  </a:lnTo>
                  <a:lnTo>
                    <a:pt x="7108" y="19981"/>
                  </a:lnTo>
                  <a:cubicBezTo>
                    <a:pt x="6641" y="26821"/>
                    <a:pt x="3821" y="31418"/>
                    <a:pt x="2352" y="38405"/>
                  </a:cubicBezTo>
                  <a:cubicBezTo>
                    <a:pt x="1590" y="41999"/>
                    <a:pt x="949" y="46676"/>
                    <a:pt x="1376" y="50323"/>
                  </a:cubicBezTo>
                  <a:cubicBezTo>
                    <a:pt x="1510" y="51472"/>
                    <a:pt x="2819" y="53570"/>
                    <a:pt x="3928" y="53824"/>
                  </a:cubicBezTo>
                  <a:cubicBezTo>
                    <a:pt x="4053" y="53852"/>
                    <a:pt x="4177" y="53866"/>
                    <a:pt x="4300" y="53866"/>
                  </a:cubicBezTo>
                  <a:cubicBezTo>
                    <a:pt x="5149" y="53866"/>
                    <a:pt x="5940" y="53225"/>
                    <a:pt x="6547" y="52594"/>
                  </a:cubicBezTo>
                  <a:cubicBezTo>
                    <a:pt x="7242" y="51860"/>
                    <a:pt x="8003" y="51031"/>
                    <a:pt x="9005" y="50978"/>
                  </a:cubicBezTo>
                  <a:cubicBezTo>
                    <a:pt x="9044" y="50975"/>
                    <a:pt x="9083" y="50974"/>
                    <a:pt x="9121" y="50974"/>
                  </a:cubicBezTo>
                  <a:cubicBezTo>
                    <a:pt x="11009" y="50974"/>
                    <a:pt x="12208" y="53695"/>
                    <a:pt x="14050" y="53695"/>
                  </a:cubicBezTo>
                  <a:cubicBezTo>
                    <a:pt x="14135" y="53695"/>
                    <a:pt x="14222" y="53689"/>
                    <a:pt x="14310" y="53677"/>
                  </a:cubicBezTo>
                  <a:cubicBezTo>
                    <a:pt x="15525" y="53503"/>
                    <a:pt x="16327" y="52113"/>
                    <a:pt x="17556" y="51980"/>
                  </a:cubicBezTo>
                  <a:cubicBezTo>
                    <a:pt x="17670" y="51967"/>
                    <a:pt x="17776" y="51961"/>
                    <a:pt x="17876" y="51961"/>
                  </a:cubicBezTo>
                  <a:cubicBezTo>
                    <a:pt x="19137" y="51961"/>
                    <a:pt x="19453" y="52915"/>
                    <a:pt x="20790" y="53423"/>
                  </a:cubicBezTo>
                  <a:cubicBezTo>
                    <a:pt x="20937" y="53479"/>
                    <a:pt x="21113" y="53505"/>
                    <a:pt x="21309" y="53505"/>
                  </a:cubicBezTo>
                  <a:cubicBezTo>
                    <a:pt x="22642" y="53505"/>
                    <a:pt x="24900" y="52293"/>
                    <a:pt x="25319" y="51151"/>
                  </a:cubicBezTo>
                  <a:cubicBezTo>
                    <a:pt x="25626" y="50310"/>
                    <a:pt x="25212" y="49361"/>
                    <a:pt x="24931" y="48519"/>
                  </a:cubicBezTo>
                  <a:cubicBezTo>
                    <a:pt x="24223" y="46342"/>
                    <a:pt x="22446" y="44003"/>
                    <a:pt x="22099" y="41745"/>
                  </a:cubicBezTo>
                  <a:cubicBezTo>
                    <a:pt x="21484" y="37670"/>
                    <a:pt x="22901" y="33916"/>
                    <a:pt x="23088" y="30055"/>
                  </a:cubicBezTo>
                  <a:cubicBezTo>
                    <a:pt x="23301" y="25659"/>
                    <a:pt x="22259" y="21945"/>
                    <a:pt x="19854" y="18324"/>
                  </a:cubicBezTo>
                  <a:cubicBezTo>
                    <a:pt x="19560" y="16627"/>
                    <a:pt x="19053" y="12819"/>
                    <a:pt x="19507" y="11029"/>
                  </a:cubicBezTo>
                  <a:lnTo>
                    <a:pt x="24931" y="10708"/>
                  </a:lnTo>
                  <a:lnTo>
                    <a:pt x="24303" y="6206"/>
                  </a:lnTo>
                  <a:cubicBezTo>
                    <a:pt x="23731" y="2492"/>
                    <a:pt x="20277" y="1"/>
                    <a:pt x="16661"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645;p34">
              <a:extLst>
                <a:ext uri="{FF2B5EF4-FFF2-40B4-BE49-F238E27FC236}">
                  <a16:creationId xmlns:a16="http://schemas.microsoft.com/office/drawing/2014/main" id="{F4ABB3C9-70E0-4689-BD6D-9B4131C80EE1}"/>
                </a:ext>
              </a:extLst>
            </p:cNvPr>
            <p:cNvSpPr/>
            <p:nvPr/>
          </p:nvSpPr>
          <p:spPr>
            <a:xfrm>
              <a:off x="3546275" y="5401375"/>
              <a:ext cx="236500" cy="54775"/>
            </a:xfrm>
            <a:custGeom>
              <a:avLst/>
              <a:gdLst/>
              <a:ahLst/>
              <a:cxnLst/>
              <a:rect l="l" t="t" r="r" b="b"/>
              <a:pathLst>
                <a:path w="9460" h="2191" extrusionOk="0">
                  <a:moveTo>
                    <a:pt x="9446" y="0"/>
                  </a:moveTo>
                  <a:lnTo>
                    <a:pt x="4329" y="107"/>
                  </a:lnTo>
                  <a:lnTo>
                    <a:pt x="4329" y="749"/>
                  </a:lnTo>
                  <a:cubicBezTo>
                    <a:pt x="4329" y="749"/>
                    <a:pt x="0" y="1737"/>
                    <a:pt x="1042" y="2045"/>
                  </a:cubicBezTo>
                  <a:cubicBezTo>
                    <a:pt x="1388" y="2153"/>
                    <a:pt x="2393" y="2191"/>
                    <a:pt x="3593" y="2191"/>
                  </a:cubicBezTo>
                  <a:cubicBezTo>
                    <a:pt x="5640" y="2191"/>
                    <a:pt x="8255" y="2082"/>
                    <a:pt x="9139" y="2031"/>
                  </a:cubicBezTo>
                  <a:lnTo>
                    <a:pt x="9460" y="2005"/>
                  </a:lnTo>
                  <a:lnTo>
                    <a:pt x="9446"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646;p34">
              <a:extLst>
                <a:ext uri="{FF2B5EF4-FFF2-40B4-BE49-F238E27FC236}">
                  <a16:creationId xmlns:a16="http://schemas.microsoft.com/office/drawing/2014/main" id="{963CACB9-9FEF-4814-BFD6-C44221E0D91F}"/>
                </a:ext>
              </a:extLst>
            </p:cNvPr>
            <p:cNvSpPr/>
            <p:nvPr/>
          </p:nvSpPr>
          <p:spPr>
            <a:xfrm>
              <a:off x="3736650" y="5415550"/>
              <a:ext cx="46125" cy="36625"/>
            </a:xfrm>
            <a:custGeom>
              <a:avLst/>
              <a:gdLst/>
              <a:ahLst/>
              <a:cxnLst/>
              <a:rect l="l" t="t" r="r" b="b"/>
              <a:pathLst>
                <a:path w="1845" h="1465" extrusionOk="0">
                  <a:moveTo>
                    <a:pt x="1695" y="1"/>
                  </a:moveTo>
                  <a:cubicBezTo>
                    <a:pt x="1318" y="1"/>
                    <a:pt x="950" y="133"/>
                    <a:pt x="656" y="369"/>
                  </a:cubicBezTo>
                  <a:cubicBezTo>
                    <a:pt x="308" y="649"/>
                    <a:pt x="81" y="1037"/>
                    <a:pt x="1" y="1464"/>
                  </a:cubicBezTo>
                  <a:lnTo>
                    <a:pt x="1845" y="1424"/>
                  </a:lnTo>
                  <a:lnTo>
                    <a:pt x="1845" y="8"/>
                  </a:lnTo>
                  <a:cubicBezTo>
                    <a:pt x="1795" y="3"/>
                    <a:pt x="1745" y="1"/>
                    <a:pt x="169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647;p34">
              <a:extLst>
                <a:ext uri="{FF2B5EF4-FFF2-40B4-BE49-F238E27FC236}">
                  <a16:creationId xmlns:a16="http://schemas.microsoft.com/office/drawing/2014/main" id="{FDA018A9-202D-4D50-8F3A-17E00CD8400B}"/>
                </a:ext>
              </a:extLst>
            </p:cNvPr>
            <p:cNvSpPr/>
            <p:nvPr/>
          </p:nvSpPr>
          <p:spPr>
            <a:xfrm>
              <a:off x="3563625" y="5433775"/>
              <a:ext cx="219150" cy="21950"/>
            </a:xfrm>
            <a:custGeom>
              <a:avLst/>
              <a:gdLst/>
              <a:ahLst/>
              <a:cxnLst/>
              <a:rect l="l" t="t" r="r" b="b"/>
              <a:pathLst>
                <a:path w="8766" h="878" extrusionOk="0">
                  <a:moveTo>
                    <a:pt x="1524" y="0"/>
                  </a:moveTo>
                  <a:cubicBezTo>
                    <a:pt x="1524" y="0"/>
                    <a:pt x="1" y="441"/>
                    <a:pt x="188" y="695"/>
                  </a:cubicBezTo>
                  <a:cubicBezTo>
                    <a:pt x="283" y="817"/>
                    <a:pt x="1828" y="877"/>
                    <a:pt x="3662" y="877"/>
                  </a:cubicBezTo>
                  <a:cubicBezTo>
                    <a:pt x="5445" y="877"/>
                    <a:pt x="7501" y="821"/>
                    <a:pt x="8766" y="709"/>
                  </a:cubicBezTo>
                  <a:lnTo>
                    <a:pt x="8766" y="588"/>
                  </a:lnTo>
                  <a:lnTo>
                    <a:pt x="1978" y="655"/>
                  </a:lnTo>
                  <a:cubicBezTo>
                    <a:pt x="1978" y="655"/>
                    <a:pt x="1831" y="14"/>
                    <a:pt x="15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648;p34">
              <a:extLst>
                <a:ext uri="{FF2B5EF4-FFF2-40B4-BE49-F238E27FC236}">
                  <a16:creationId xmlns:a16="http://schemas.microsoft.com/office/drawing/2014/main" id="{3799D9A5-D108-41B6-B6F1-1E4988724D98}"/>
                </a:ext>
              </a:extLst>
            </p:cNvPr>
            <p:cNvSpPr/>
            <p:nvPr/>
          </p:nvSpPr>
          <p:spPr>
            <a:xfrm>
              <a:off x="3569650" y="5447475"/>
              <a:ext cx="214125" cy="3025"/>
            </a:xfrm>
            <a:custGeom>
              <a:avLst/>
              <a:gdLst/>
              <a:ahLst/>
              <a:cxnLst/>
              <a:rect l="l" t="t" r="r" b="b"/>
              <a:pathLst>
                <a:path w="8565" h="121" extrusionOk="0">
                  <a:moveTo>
                    <a:pt x="8565" y="0"/>
                  </a:moveTo>
                  <a:cubicBezTo>
                    <a:pt x="8538" y="0"/>
                    <a:pt x="8511" y="0"/>
                    <a:pt x="8471" y="14"/>
                  </a:cubicBezTo>
                  <a:lnTo>
                    <a:pt x="8231" y="14"/>
                  </a:lnTo>
                  <a:lnTo>
                    <a:pt x="7295" y="27"/>
                  </a:lnTo>
                  <a:cubicBezTo>
                    <a:pt x="6520" y="54"/>
                    <a:pt x="5438" y="67"/>
                    <a:pt x="4236" y="67"/>
                  </a:cubicBezTo>
                  <a:cubicBezTo>
                    <a:pt x="4009" y="70"/>
                    <a:pt x="3786" y="71"/>
                    <a:pt x="3568" y="71"/>
                  </a:cubicBezTo>
                  <a:cubicBezTo>
                    <a:pt x="2644" y="71"/>
                    <a:pt x="1814" y="51"/>
                    <a:pt x="1176" y="40"/>
                  </a:cubicBezTo>
                  <a:lnTo>
                    <a:pt x="254" y="27"/>
                  </a:lnTo>
                  <a:lnTo>
                    <a:pt x="0" y="27"/>
                  </a:lnTo>
                  <a:lnTo>
                    <a:pt x="254" y="40"/>
                  </a:lnTo>
                  <a:lnTo>
                    <a:pt x="1176" y="80"/>
                  </a:lnTo>
                  <a:cubicBezTo>
                    <a:pt x="1964" y="107"/>
                    <a:pt x="3047" y="121"/>
                    <a:pt x="4236" y="121"/>
                  </a:cubicBezTo>
                  <a:cubicBezTo>
                    <a:pt x="5438" y="121"/>
                    <a:pt x="6520" y="94"/>
                    <a:pt x="7295" y="67"/>
                  </a:cubicBezTo>
                  <a:lnTo>
                    <a:pt x="8231" y="27"/>
                  </a:lnTo>
                  <a:lnTo>
                    <a:pt x="8485" y="14"/>
                  </a:lnTo>
                  <a:lnTo>
                    <a:pt x="8565" y="0"/>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649;p34">
              <a:extLst>
                <a:ext uri="{FF2B5EF4-FFF2-40B4-BE49-F238E27FC236}">
                  <a16:creationId xmlns:a16="http://schemas.microsoft.com/office/drawing/2014/main" id="{925F9823-A483-4926-8083-6FB936D8D5E5}"/>
                </a:ext>
              </a:extLst>
            </p:cNvPr>
            <p:cNvSpPr/>
            <p:nvPr/>
          </p:nvSpPr>
          <p:spPr>
            <a:xfrm>
              <a:off x="3601050" y="5432775"/>
              <a:ext cx="12725" cy="20075"/>
            </a:xfrm>
            <a:custGeom>
              <a:avLst/>
              <a:gdLst/>
              <a:ahLst/>
              <a:cxnLst/>
              <a:rect l="l" t="t" r="r" b="b"/>
              <a:pathLst>
                <a:path w="509" h="803" extrusionOk="0">
                  <a:moveTo>
                    <a:pt x="0" y="0"/>
                  </a:moveTo>
                  <a:cubicBezTo>
                    <a:pt x="121" y="107"/>
                    <a:pt x="227" y="228"/>
                    <a:pt x="308" y="348"/>
                  </a:cubicBezTo>
                  <a:cubicBezTo>
                    <a:pt x="388" y="495"/>
                    <a:pt x="441" y="642"/>
                    <a:pt x="481" y="802"/>
                  </a:cubicBezTo>
                  <a:cubicBezTo>
                    <a:pt x="508" y="628"/>
                    <a:pt x="468" y="455"/>
                    <a:pt x="361" y="321"/>
                  </a:cubicBezTo>
                  <a:cubicBezTo>
                    <a:pt x="281" y="174"/>
                    <a:pt x="161" y="54"/>
                    <a:pt x="0"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650;p34">
              <a:extLst>
                <a:ext uri="{FF2B5EF4-FFF2-40B4-BE49-F238E27FC236}">
                  <a16:creationId xmlns:a16="http://schemas.microsoft.com/office/drawing/2014/main" id="{EE60E5F7-8EEC-4A05-97BC-1150349E613B}"/>
                </a:ext>
              </a:extLst>
            </p:cNvPr>
            <p:cNvSpPr/>
            <p:nvPr/>
          </p:nvSpPr>
          <p:spPr>
            <a:xfrm>
              <a:off x="3645800" y="5420050"/>
              <a:ext cx="7700" cy="10450"/>
            </a:xfrm>
            <a:custGeom>
              <a:avLst/>
              <a:gdLst/>
              <a:ahLst/>
              <a:cxnLst/>
              <a:rect l="l" t="t" r="r" b="b"/>
              <a:pathLst>
                <a:path w="308" h="418" extrusionOk="0">
                  <a:moveTo>
                    <a:pt x="18" y="0"/>
                  </a:moveTo>
                  <a:cubicBezTo>
                    <a:pt x="16" y="0"/>
                    <a:pt x="15" y="1"/>
                    <a:pt x="14" y="2"/>
                  </a:cubicBezTo>
                  <a:cubicBezTo>
                    <a:pt x="1" y="2"/>
                    <a:pt x="41" y="109"/>
                    <a:pt x="121" y="229"/>
                  </a:cubicBezTo>
                  <a:cubicBezTo>
                    <a:pt x="196" y="329"/>
                    <a:pt x="271" y="417"/>
                    <a:pt x="291" y="417"/>
                  </a:cubicBezTo>
                  <a:cubicBezTo>
                    <a:pt x="293" y="417"/>
                    <a:pt x="294" y="417"/>
                    <a:pt x="295" y="416"/>
                  </a:cubicBezTo>
                  <a:cubicBezTo>
                    <a:pt x="308" y="416"/>
                    <a:pt x="268" y="309"/>
                    <a:pt x="188" y="189"/>
                  </a:cubicBezTo>
                  <a:cubicBezTo>
                    <a:pt x="113" y="77"/>
                    <a:pt x="39" y="0"/>
                    <a:pt x="18"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651;p34">
              <a:extLst>
                <a:ext uri="{FF2B5EF4-FFF2-40B4-BE49-F238E27FC236}">
                  <a16:creationId xmlns:a16="http://schemas.microsoft.com/office/drawing/2014/main" id="{9A257480-8D34-4186-AF1F-89474B7ED0ED}"/>
                </a:ext>
              </a:extLst>
            </p:cNvPr>
            <p:cNvSpPr/>
            <p:nvPr/>
          </p:nvSpPr>
          <p:spPr>
            <a:xfrm>
              <a:off x="3655150" y="5417700"/>
              <a:ext cx="8375" cy="7475"/>
            </a:xfrm>
            <a:custGeom>
              <a:avLst/>
              <a:gdLst/>
              <a:ahLst/>
              <a:cxnLst/>
              <a:rect l="l" t="t" r="r" b="b"/>
              <a:pathLst>
                <a:path w="335" h="299" extrusionOk="0">
                  <a:moveTo>
                    <a:pt x="20" y="0"/>
                  </a:moveTo>
                  <a:cubicBezTo>
                    <a:pt x="18" y="0"/>
                    <a:pt x="16" y="1"/>
                    <a:pt x="14" y="2"/>
                  </a:cubicBezTo>
                  <a:cubicBezTo>
                    <a:pt x="1" y="16"/>
                    <a:pt x="68" y="96"/>
                    <a:pt x="161" y="176"/>
                  </a:cubicBezTo>
                  <a:cubicBezTo>
                    <a:pt x="233" y="248"/>
                    <a:pt x="305" y="298"/>
                    <a:pt x="329" y="298"/>
                  </a:cubicBezTo>
                  <a:cubicBezTo>
                    <a:pt x="331" y="298"/>
                    <a:pt x="333" y="297"/>
                    <a:pt x="335" y="296"/>
                  </a:cubicBezTo>
                  <a:cubicBezTo>
                    <a:pt x="335" y="283"/>
                    <a:pt x="281" y="203"/>
                    <a:pt x="201" y="122"/>
                  </a:cubicBezTo>
                  <a:cubicBezTo>
                    <a:pt x="117" y="51"/>
                    <a:pt x="44" y="0"/>
                    <a:pt x="20"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52;p34">
              <a:extLst>
                <a:ext uri="{FF2B5EF4-FFF2-40B4-BE49-F238E27FC236}">
                  <a16:creationId xmlns:a16="http://schemas.microsoft.com/office/drawing/2014/main" id="{F9DAE8D6-DE33-496C-83A5-90C02363F58B}"/>
                </a:ext>
              </a:extLst>
            </p:cNvPr>
            <p:cNvSpPr/>
            <p:nvPr/>
          </p:nvSpPr>
          <p:spPr>
            <a:xfrm>
              <a:off x="3656500" y="5412325"/>
              <a:ext cx="13375" cy="1575"/>
            </a:xfrm>
            <a:custGeom>
              <a:avLst/>
              <a:gdLst/>
              <a:ahLst/>
              <a:cxnLst/>
              <a:rect l="l" t="t" r="r" b="b"/>
              <a:pathLst>
                <a:path w="535" h="63" extrusionOk="0">
                  <a:moveTo>
                    <a:pt x="267" y="0"/>
                  </a:moveTo>
                  <a:cubicBezTo>
                    <a:pt x="177" y="0"/>
                    <a:pt x="87" y="10"/>
                    <a:pt x="0" y="30"/>
                  </a:cubicBezTo>
                  <a:cubicBezTo>
                    <a:pt x="69" y="50"/>
                    <a:pt x="137" y="62"/>
                    <a:pt x="200" y="62"/>
                  </a:cubicBezTo>
                  <a:cubicBezTo>
                    <a:pt x="224" y="62"/>
                    <a:pt x="246" y="60"/>
                    <a:pt x="267" y="57"/>
                  </a:cubicBezTo>
                  <a:cubicBezTo>
                    <a:pt x="293" y="60"/>
                    <a:pt x="318" y="62"/>
                    <a:pt x="342" y="62"/>
                  </a:cubicBezTo>
                  <a:cubicBezTo>
                    <a:pt x="410" y="62"/>
                    <a:pt x="476" y="50"/>
                    <a:pt x="535" y="30"/>
                  </a:cubicBezTo>
                  <a:cubicBezTo>
                    <a:pt x="448" y="10"/>
                    <a:pt x="358" y="0"/>
                    <a:pt x="267"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53;p34">
              <a:extLst>
                <a:ext uri="{FF2B5EF4-FFF2-40B4-BE49-F238E27FC236}">
                  <a16:creationId xmlns:a16="http://schemas.microsoft.com/office/drawing/2014/main" id="{EB31238F-973E-4B1A-9DF1-E6921D8E1B08}"/>
                </a:ext>
              </a:extLst>
            </p:cNvPr>
            <p:cNvSpPr/>
            <p:nvPr/>
          </p:nvSpPr>
          <p:spPr>
            <a:xfrm>
              <a:off x="3657150" y="5404375"/>
              <a:ext cx="15075" cy="2375"/>
            </a:xfrm>
            <a:custGeom>
              <a:avLst/>
              <a:gdLst/>
              <a:ahLst/>
              <a:cxnLst/>
              <a:rect l="l" t="t" r="r" b="b"/>
              <a:pathLst>
                <a:path w="603" h="95" extrusionOk="0">
                  <a:moveTo>
                    <a:pt x="602" y="1"/>
                  </a:moveTo>
                  <a:cubicBezTo>
                    <a:pt x="495" y="1"/>
                    <a:pt x="402" y="14"/>
                    <a:pt x="295" y="27"/>
                  </a:cubicBezTo>
                  <a:cubicBezTo>
                    <a:pt x="201" y="27"/>
                    <a:pt x="94" y="41"/>
                    <a:pt x="1" y="54"/>
                  </a:cubicBezTo>
                  <a:cubicBezTo>
                    <a:pt x="82" y="81"/>
                    <a:pt x="165" y="95"/>
                    <a:pt x="247" y="95"/>
                  </a:cubicBezTo>
                  <a:cubicBezTo>
                    <a:pt x="369" y="95"/>
                    <a:pt x="491" y="65"/>
                    <a:pt x="602"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54;p34">
              <a:extLst>
                <a:ext uri="{FF2B5EF4-FFF2-40B4-BE49-F238E27FC236}">
                  <a16:creationId xmlns:a16="http://schemas.microsoft.com/office/drawing/2014/main" id="{F5F3002E-E910-46B6-A05B-3F0F69D8E495}"/>
                </a:ext>
              </a:extLst>
            </p:cNvPr>
            <p:cNvSpPr/>
            <p:nvPr/>
          </p:nvSpPr>
          <p:spPr>
            <a:xfrm>
              <a:off x="3624425" y="5408275"/>
              <a:ext cx="24400" cy="13500"/>
            </a:xfrm>
            <a:custGeom>
              <a:avLst/>
              <a:gdLst/>
              <a:ahLst/>
              <a:cxnLst/>
              <a:rect l="l" t="t" r="r" b="b"/>
              <a:pathLst>
                <a:path w="976" h="540" extrusionOk="0">
                  <a:moveTo>
                    <a:pt x="315" y="52"/>
                  </a:moveTo>
                  <a:cubicBezTo>
                    <a:pt x="370" y="52"/>
                    <a:pt x="426" y="63"/>
                    <a:pt x="482" y="85"/>
                  </a:cubicBezTo>
                  <a:cubicBezTo>
                    <a:pt x="588" y="112"/>
                    <a:pt x="682" y="179"/>
                    <a:pt x="762" y="259"/>
                  </a:cubicBezTo>
                  <a:cubicBezTo>
                    <a:pt x="803" y="316"/>
                    <a:pt x="834" y="373"/>
                    <a:pt x="861" y="430"/>
                  </a:cubicBezTo>
                  <a:lnTo>
                    <a:pt x="861" y="430"/>
                  </a:lnTo>
                  <a:cubicBezTo>
                    <a:pt x="802" y="424"/>
                    <a:pt x="723" y="418"/>
                    <a:pt x="629" y="406"/>
                  </a:cubicBezTo>
                  <a:cubicBezTo>
                    <a:pt x="522" y="393"/>
                    <a:pt x="415" y="366"/>
                    <a:pt x="295" y="326"/>
                  </a:cubicBezTo>
                  <a:cubicBezTo>
                    <a:pt x="241" y="299"/>
                    <a:pt x="174" y="272"/>
                    <a:pt x="108" y="246"/>
                  </a:cubicBezTo>
                  <a:cubicBezTo>
                    <a:pt x="54" y="205"/>
                    <a:pt x="41" y="152"/>
                    <a:pt x="94" y="112"/>
                  </a:cubicBezTo>
                  <a:cubicBezTo>
                    <a:pt x="164" y="73"/>
                    <a:pt x="239" y="52"/>
                    <a:pt x="315" y="52"/>
                  </a:cubicBezTo>
                  <a:close/>
                  <a:moveTo>
                    <a:pt x="315" y="1"/>
                  </a:moveTo>
                  <a:cubicBezTo>
                    <a:pt x="228" y="1"/>
                    <a:pt x="139" y="19"/>
                    <a:pt x="54" y="58"/>
                  </a:cubicBezTo>
                  <a:cubicBezTo>
                    <a:pt x="14" y="99"/>
                    <a:pt x="1" y="139"/>
                    <a:pt x="14" y="192"/>
                  </a:cubicBezTo>
                  <a:cubicBezTo>
                    <a:pt x="27" y="232"/>
                    <a:pt x="54" y="272"/>
                    <a:pt x="94" y="299"/>
                  </a:cubicBezTo>
                  <a:cubicBezTo>
                    <a:pt x="148" y="326"/>
                    <a:pt x="214" y="352"/>
                    <a:pt x="295" y="379"/>
                  </a:cubicBezTo>
                  <a:cubicBezTo>
                    <a:pt x="401" y="406"/>
                    <a:pt x="522" y="433"/>
                    <a:pt x="642" y="459"/>
                  </a:cubicBezTo>
                  <a:cubicBezTo>
                    <a:pt x="695" y="466"/>
                    <a:pt x="749" y="469"/>
                    <a:pt x="804" y="469"/>
                  </a:cubicBezTo>
                  <a:cubicBezTo>
                    <a:pt x="828" y="469"/>
                    <a:pt x="853" y="469"/>
                    <a:pt x="878" y="467"/>
                  </a:cubicBezTo>
                  <a:lnTo>
                    <a:pt x="878" y="467"/>
                  </a:lnTo>
                  <a:cubicBezTo>
                    <a:pt x="889" y="491"/>
                    <a:pt x="899" y="515"/>
                    <a:pt x="909" y="539"/>
                  </a:cubicBezTo>
                  <a:cubicBezTo>
                    <a:pt x="922" y="515"/>
                    <a:pt x="922" y="490"/>
                    <a:pt x="912" y="465"/>
                  </a:cubicBezTo>
                  <a:lnTo>
                    <a:pt x="912" y="465"/>
                  </a:lnTo>
                  <a:cubicBezTo>
                    <a:pt x="933" y="464"/>
                    <a:pt x="954" y="462"/>
                    <a:pt x="976" y="459"/>
                  </a:cubicBezTo>
                  <a:cubicBezTo>
                    <a:pt x="976" y="448"/>
                    <a:pt x="950" y="441"/>
                    <a:pt x="903" y="435"/>
                  </a:cubicBezTo>
                  <a:lnTo>
                    <a:pt x="903" y="435"/>
                  </a:lnTo>
                  <a:cubicBezTo>
                    <a:pt x="824" y="167"/>
                    <a:pt x="577" y="1"/>
                    <a:pt x="315"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55;p34">
              <a:extLst>
                <a:ext uri="{FF2B5EF4-FFF2-40B4-BE49-F238E27FC236}">
                  <a16:creationId xmlns:a16="http://schemas.microsoft.com/office/drawing/2014/main" id="{AD11EF7A-A24B-4D81-BAC1-B1CD300BFD2C}"/>
                </a:ext>
              </a:extLst>
            </p:cNvPr>
            <p:cNvSpPr/>
            <p:nvPr/>
          </p:nvSpPr>
          <p:spPr>
            <a:xfrm>
              <a:off x="3645475" y="5404050"/>
              <a:ext cx="12375" cy="15725"/>
            </a:xfrm>
            <a:custGeom>
              <a:avLst/>
              <a:gdLst/>
              <a:ahLst/>
              <a:cxnLst/>
              <a:rect l="l" t="t" r="r" b="b"/>
              <a:pathLst>
                <a:path w="495" h="629" extrusionOk="0">
                  <a:moveTo>
                    <a:pt x="374" y="0"/>
                  </a:moveTo>
                  <a:cubicBezTo>
                    <a:pt x="268" y="0"/>
                    <a:pt x="161" y="67"/>
                    <a:pt x="107" y="161"/>
                  </a:cubicBezTo>
                  <a:cubicBezTo>
                    <a:pt x="54" y="241"/>
                    <a:pt x="27" y="321"/>
                    <a:pt x="14" y="401"/>
                  </a:cubicBezTo>
                  <a:cubicBezTo>
                    <a:pt x="0" y="481"/>
                    <a:pt x="14" y="562"/>
                    <a:pt x="54" y="628"/>
                  </a:cubicBezTo>
                  <a:cubicBezTo>
                    <a:pt x="54" y="562"/>
                    <a:pt x="54" y="481"/>
                    <a:pt x="67" y="401"/>
                  </a:cubicBezTo>
                  <a:cubicBezTo>
                    <a:pt x="81" y="334"/>
                    <a:pt x="107" y="254"/>
                    <a:pt x="161" y="187"/>
                  </a:cubicBezTo>
                  <a:cubicBezTo>
                    <a:pt x="198" y="126"/>
                    <a:pt x="281" y="52"/>
                    <a:pt x="356" y="52"/>
                  </a:cubicBezTo>
                  <a:cubicBezTo>
                    <a:pt x="362" y="52"/>
                    <a:pt x="368" y="53"/>
                    <a:pt x="374" y="54"/>
                  </a:cubicBezTo>
                  <a:cubicBezTo>
                    <a:pt x="455" y="67"/>
                    <a:pt x="415" y="187"/>
                    <a:pt x="374" y="268"/>
                  </a:cubicBezTo>
                  <a:cubicBezTo>
                    <a:pt x="334" y="334"/>
                    <a:pt x="294" y="401"/>
                    <a:pt x="241" y="455"/>
                  </a:cubicBezTo>
                  <a:cubicBezTo>
                    <a:pt x="147" y="562"/>
                    <a:pt x="81" y="628"/>
                    <a:pt x="81" y="628"/>
                  </a:cubicBezTo>
                  <a:cubicBezTo>
                    <a:pt x="161" y="602"/>
                    <a:pt x="214" y="548"/>
                    <a:pt x="268" y="495"/>
                  </a:cubicBezTo>
                  <a:cubicBezTo>
                    <a:pt x="334" y="428"/>
                    <a:pt x="388" y="361"/>
                    <a:pt x="428" y="294"/>
                  </a:cubicBezTo>
                  <a:cubicBezTo>
                    <a:pt x="455" y="254"/>
                    <a:pt x="468" y="201"/>
                    <a:pt x="481" y="147"/>
                  </a:cubicBezTo>
                  <a:cubicBezTo>
                    <a:pt x="495" y="81"/>
                    <a:pt x="441" y="14"/>
                    <a:pt x="374"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56;p34">
              <a:extLst>
                <a:ext uri="{FF2B5EF4-FFF2-40B4-BE49-F238E27FC236}">
                  <a16:creationId xmlns:a16="http://schemas.microsoft.com/office/drawing/2014/main" id="{836ADC3F-0B55-46EE-AC57-9D3AFAAE5450}"/>
                </a:ext>
              </a:extLst>
            </p:cNvPr>
            <p:cNvSpPr/>
            <p:nvPr/>
          </p:nvSpPr>
          <p:spPr>
            <a:xfrm>
              <a:off x="3739325" y="5414150"/>
              <a:ext cx="45450" cy="37025"/>
            </a:xfrm>
            <a:custGeom>
              <a:avLst/>
              <a:gdLst/>
              <a:ahLst/>
              <a:cxnLst/>
              <a:rect l="l" t="t" r="r" b="b"/>
              <a:pathLst>
                <a:path w="1818" h="1481" extrusionOk="0">
                  <a:moveTo>
                    <a:pt x="1571" y="1"/>
                  </a:moveTo>
                  <a:cubicBezTo>
                    <a:pt x="1524" y="1"/>
                    <a:pt x="1477" y="4"/>
                    <a:pt x="1430" y="11"/>
                  </a:cubicBezTo>
                  <a:cubicBezTo>
                    <a:pt x="789" y="51"/>
                    <a:pt x="241" y="492"/>
                    <a:pt x="54" y="1106"/>
                  </a:cubicBezTo>
                  <a:cubicBezTo>
                    <a:pt x="27" y="1186"/>
                    <a:pt x="14" y="1280"/>
                    <a:pt x="1" y="1373"/>
                  </a:cubicBezTo>
                  <a:cubicBezTo>
                    <a:pt x="1" y="1413"/>
                    <a:pt x="1" y="1440"/>
                    <a:pt x="1" y="1480"/>
                  </a:cubicBezTo>
                  <a:cubicBezTo>
                    <a:pt x="14" y="1480"/>
                    <a:pt x="27" y="1333"/>
                    <a:pt x="94" y="1119"/>
                  </a:cubicBezTo>
                  <a:cubicBezTo>
                    <a:pt x="295" y="532"/>
                    <a:pt x="816" y="117"/>
                    <a:pt x="1430" y="51"/>
                  </a:cubicBezTo>
                  <a:cubicBezTo>
                    <a:pt x="1519" y="41"/>
                    <a:pt x="1595" y="38"/>
                    <a:pt x="1656" y="38"/>
                  </a:cubicBezTo>
                  <a:cubicBezTo>
                    <a:pt x="1722" y="38"/>
                    <a:pt x="1770" y="41"/>
                    <a:pt x="1796" y="41"/>
                  </a:cubicBezTo>
                  <a:cubicBezTo>
                    <a:pt x="1810" y="41"/>
                    <a:pt x="1818" y="40"/>
                    <a:pt x="1818" y="37"/>
                  </a:cubicBezTo>
                  <a:cubicBezTo>
                    <a:pt x="1778" y="24"/>
                    <a:pt x="1738" y="11"/>
                    <a:pt x="1711" y="11"/>
                  </a:cubicBezTo>
                  <a:cubicBezTo>
                    <a:pt x="1664" y="4"/>
                    <a:pt x="1617" y="1"/>
                    <a:pt x="1571"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7;p34">
              <a:extLst>
                <a:ext uri="{FF2B5EF4-FFF2-40B4-BE49-F238E27FC236}">
                  <a16:creationId xmlns:a16="http://schemas.microsoft.com/office/drawing/2014/main" id="{9A901B4C-A2C6-4DC3-AD1E-0886E7DA4051}"/>
                </a:ext>
              </a:extLst>
            </p:cNvPr>
            <p:cNvSpPr/>
            <p:nvPr/>
          </p:nvSpPr>
          <p:spPr>
            <a:xfrm>
              <a:off x="3685875" y="5435350"/>
              <a:ext cx="37450" cy="2200"/>
            </a:xfrm>
            <a:custGeom>
              <a:avLst/>
              <a:gdLst/>
              <a:ahLst/>
              <a:cxnLst/>
              <a:rect l="l" t="t" r="r" b="b"/>
              <a:pathLst>
                <a:path w="1498" h="88" extrusionOk="0">
                  <a:moveTo>
                    <a:pt x="1459" y="1"/>
                  </a:moveTo>
                  <a:cubicBezTo>
                    <a:pt x="1361" y="1"/>
                    <a:pt x="1081" y="18"/>
                    <a:pt x="749" y="18"/>
                  </a:cubicBezTo>
                  <a:cubicBezTo>
                    <a:pt x="473" y="18"/>
                    <a:pt x="233" y="12"/>
                    <a:pt x="103" y="12"/>
                  </a:cubicBezTo>
                  <a:cubicBezTo>
                    <a:pt x="38" y="12"/>
                    <a:pt x="1" y="13"/>
                    <a:pt x="1" y="18"/>
                  </a:cubicBezTo>
                  <a:cubicBezTo>
                    <a:pt x="200" y="62"/>
                    <a:pt x="409" y="88"/>
                    <a:pt x="619" y="88"/>
                  </a:cubicBezTo>
                  <a:cubicBezTo>
                    <a:pt x="662" y="88"/>
                    <a:pt x="706" y="87"/>
                    <a:pt x="749" y="84"/>
                  </a:cubicBezTo>
                  <a:cubicBezTo>
                    <a:pt x="1003" y="84"/>
                    <a:pt x="1244" y="58"/>
                    <a:pt x="1497" y="4"/>
                  </a:cubicBezTo>
                  <a:cubicBezTo>
                    <a:pt x="1497" y="2"/>
                    <a:pt x="1484" y="1"/>
                    <a:pt x="1459"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58;p34">
              <a:extLst>
                <a:ext uri="{FF2B5EF4-FFF2-40B4-BE49-F238E27FC236}">
                  <a16:creationId xmlns:a16="http://schemas.microsoft.com/office/drawing/2014/main" id="{8CCB2840-3CFE-4346-BACF-57049E386C5E}"/>
                </a:ext>
              </a:extLst>
            </p:cNvPr>
            <p:cNvSpPr/>
            <p:nvPr/>
          </p:nvSpPr>
          <p:spPr>
            <a:xfrm>
              <a:off x="3744350" y="5435400"/>
              <a:ext cx="4025" cy="7425"/>
            </a:xfrm>
            <a:custGeom>
              <a:avLst/>
              <a:gdLst/>
              <a:ahLst/>
              <a:cxnLst/>
              <a:rect l="l" t="t" r="r" b="b"/>
              <a:pathLst>
                <a:path w="161" h="297" extrusionOk="0">
                  <a:moveTo>
                    <a:pt x="145" y="0"/>
                  </a:moveTo>
                  <a:cubicBezTo>
                    <a:pt x="134" y="0"/>
                    <a:pt x="76" y="51"/>
                    <a:pt x="40" y="123"/>
                  </a:cubicBezTo>
                  <a:cubicBezTo>
                    <a:pt x="0" y="216"/>
                    <a:pt x="0" y="296"/>
                    <a:pt x="27" y="296"/>
                  </a:cubicBezTo>
                  <a:cubicBezTo>
                    <a:pt x="40" y="296"/>
                    <a:pt x="54" y="229"/>
                    <a:pt x="94" y="149"/>
                  </a:cubicBezTo>
                  <a:cubicBezTo>
                    <a:pt x="120" y="69"/>
                    <a:pt x="160" y="16"/>
                    <a:pt x="147" y="2"/>
                  </a:cubicBezTo>
                  <a:cubicBezTo>
                    <a:pt x="147" y="1"/>
                    <a:pt x="146" y="0"/>
                    <a:pt x="145"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59;p34">
              <a:extLst>
                <a:ext uri="{FF2B5EF4-FFF2-40B4-BE49-F238E27FC236}">
                  <a16:creationId xmlns:a16="http://schemas.microsoft.com/office/drawing/2014/main" id="{9E0D581E-C090-4A87-AC6A-6DA7F9D6575D}"/>
                </a:ext>
              </a:extLst>
            </p:cNvPr>
            <p:cNvSpPr/>
            <p:nvPr/>
          </p:nvSpPr>
          <p:spPr>
            <a:xfrm>
              <a:off x="3752350" y="5423700"/>
              <a:ext cx="5700" cy="5100"/>
            </a:xfrm>
            <a:custGeom>
              <a:avLst/>
              <a:gdLst/>
              <a:ahLst/>
              <a:cxnLst/>
              <a:rect l="l" t="t" r="r" b="b"/>
              <a:pathLst>
                <a:path w="228" h="204" extrusionOk="0">
                  <a:moveTo>
                    <a:pt x="207" y="0"/>
                  </a:moveTo>
                  <a:cubicBezTo>
                    <a:pt x="187" y="0"/>
                    <a:pt x="141" y="36"/>
                    <a:pt x="94" y="83"/>
                  </a:cubicBezTo>
                  <a:cubicBezTo>
                    <a:pt x="41" y="136"/>
                    <a:pt x="1" y="190"/>
                    <a:pt x="14" y="203"/>
                  </a:cubicBezTo>
                  <a:cubicBezTo>
                    <a:pt x="28" y="203"/>
                    <a:pt x="81" y="176"/>
                    <a:pt x="134" y="123"/>
                  </a:cubicBezTo>
                  <a:cubicBezTo>
                    <a:pt x="188" y="69"/>
                    <a:pt x="228" y="16"/>
                    <a:pt x="215" y="3"/>
                  </a:cubicBezTo>
                  <a:cubicBezTo>
                    <a:pt x="213" y="1"/>
                    <a:pt x="210" y="0"/>
                    <a:pt x="207"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60;p34">
              <a:extLst>
                <a:ext uri="{FF2B5EF4-FFF2-40B4-BE49-F238E27FC236}">
                  <a16:creationId xmlns:a16="http://schemas.microsoft.com/office/drawing/2014/main" id="{63CE8379-013C-476F-AF65-0EFE1F6BF0E6}"/>
                </a:ext>
              </a:extLst>
            </p:cNvPr>
            <p:cNvSpPr/>
            <p:nvPr/>
          </p:nvSpPr>
          <p:spPr>
            <a:xfrm>
              <a:off x="3763375" y="5417475"/>
              <a:ext cx="7700" cy="3375"/>
            </a:xfrm>
            <a:custGeom>
              <a:avLst/>
              <a:gdLst/>
              <a:ahLst/>
              <a:cxnLst/>
              <a:rect l="l" t="t" r="r" b="b"/>
              <a:pathLst>
                <a:path w="308" h="135" extrusionOk="0">
                  <a:moveTo>
                    <a:pt x="222" y="0"/>
                  </a:moveTo>
                  <a:cubicBezTo>
                    <a:pt x="200" y="0"/>
                    <a:pt x="175" y="3"/>
                    <a:pt x="148" y="11"/>
                  </a:cubicBezTo>
                  <a:cubicBezTo>
                    <a:pt x="54" y="51"/>
                    <a:pt x="1" y="118"/>
                    <a:pt x="14" y="131"/>
                  </a:cubicBezTo>
                  <a:cubicBezTo>
                    <a:pt x="16" y="133"/>
                    <a:pt x="18" y="134"/>
                    <a:pt x="22" y="134"/>
                  </a:cubicBezTo>
                  <a:cubicBezTo>
                    <a:pt x="43" y="134"/>
                    <a:pt x="92" y="101"/>
                    <a:pt x="161" y="78"/>
                  </a:cubicBezTo>
                  <a:cubicBezTo>
                    <a:pt x="241" y="51"/>
                    <a:pt x="308" y="51"/>
                    <a:pt x="308" y="38"/>
                  </a:cubicBezTo>
                  <a:cubicBezTo>
                    <a:pt x="308" y="19"/>
                    <a:pt x="275" y="0"/>
                    <a:pt x="222"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61;p34">
              <a:extLst>
                <a:ext uri="{FF2B5EF4-FFF2-40B4-BE49-F238E27FC236}">
                  <a16:creationId xmlns:a16="http://schemas.microsoft.com/office/drawing/2014/main" id="{AB0BF897-FA69-4040-88AD-F8A8FF4E0176}"/>
                </a:ext>
              </a:extLst>
            </p:cNvPr>
            <p:cNvSpPr/>
            <p:nvPr/>
          </p:nvSpPr>
          <p:spPr>
            <a:xfrm>
              <a:off x="3776750" y="5415475"/>
              <a:ext cx="4025" cy="2125"/>
            </a:xfrm>
            <a:custGeom>
              <a:avLst/>
              <a:gdLst/>
              <a:ahLst/>
              <a:cxnLst/>
              <a:rect l="l" t="t" r="r" b="b"/>
              <a:pathLst>
                <a:path w="161" h="85" extrusionOk="0">
                  <a:moveTo>
                    <a:pt x="124" y="1"/>
                  </a:moveTo>
                  <a:cubicBezTo>
                    <a:pt x="107" y="1"/>
                    <a:pt x="87" y="4"/>
                    <a:pt x="67" y="11"/>
                  </a:cubicBezTo>
                  <a:cubicBezTo>
                    <a:pt x="27" y="24"/>
                    <a:pt x="0" y="51"/>
                    <a:pt x="0" y="64"/>
                  </a:cubicBezTo>
                  <a:cubicBezTo>
                    <a:pt x="7" y="78"/>
                    <a:pt x="20" y="84"/>
                    <a:pt x="37" y="84"/>
                  </a:cubicBezTo>
                  <a:cubicBezTo>
                    <a:pt x="54" y="84"/>
                    <a:pt x="74" y="78"/>
                    <a:pt x="94" y="64"/>
                  </a:cubicBezTo>
                  <a:cubicBezTo>
                    <a:pt x="134" y="51"/>
                    <a:pt x="160" y="24"/>
                    <a:pt x="160" y="11"/>
                  </a:cubicBezTo>
                  <a:cubicBezTo>
                    <a:pt x="154" y="4"/>
                    <a:pt x="140" y="1"/>
                    <a:pt x="124"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662;p34">
              <a:extLst>
                <a:ext uri="{FF2B5EF4-FFF2-40B4-BE49-F238E27FC236}">
                  <a16:creationId xmlns:a16="http://schemas.microsoft.com/office/drawing/2014/main" id="{5797FC63-5B87-4F62-824A-28398DDAF447}"/>
                </a:ext>
              </a:extLst>
            </p:cNvPr>
            <p:cNvSpPr/>
            <p:nvPr/>
          </p:nvSpPr>
          <p:spPr>
            <a:xfrm>
              <a:off x="3580675" y="3667800"/>
              <a:ext cx="28425" cy="132975"/>
            </a:xfrm>
            <a:custGeom>
              <a:avLst/>
              <a:gdLst/>
              <a:ahLst/>
              <a:cxnLst/>
              <a:rect l="l" t="t" r="r" b="b"/>
              <a:pathLst>
                <a:path w="1137" h="5319" extrusionOk="0">
                  <a:moveTo>
                    <a:pt x="1107" y="1"/>
                  </a:moveTo>
                  <a:cubicBezTo>
                    <a:pt x="1077" y="1"/>
                    <a:pt x="959" y="292"/>
                    <a:pt x="802" y="749"/>
                  </a:cubicBezTo>
                  <a:cubicBezTo>
                    <a:pt x="628" y="1230"/>
                    <a:pt x="388" y="1885"/>
                    <a:pt x="161" y="2633"/>
                  </a:cubicBezTo>
                  <a:cubicBezTo>
                    <a:pt x="40" y="2994"/>
                    <a:pt x="0" y="3381"/>
                    <a:pt x="40" y="3756"/>
                  </a:cubicBezTo>
                  <a:cubicBezTo>
                    <a:pt x="81" y="4049"/>
                    <a:pt x="174" y="4343"/>
                    <a:pt x="308" y="4624"/>
                  </a:cubicBezTo>
                  <a:cubicBezTo>
                    <a:pt x="428" y="4878"/>
                    <a:pt x="575" y="5105"/>
                    <a:pt x="749" y="5319"/>
                  </a:cubicBezTo>
                  <a:cubicBezTo>
                    <a:pt x="775" y="5305"/>
                    <a:pt x="628" y="5025"/>
                    <a:pt x="415" y="4571"/>
                  </a:cubicBezTo>
                  <a:cubicBezTo>
                    <a:pt x="308" y="4303"/>
                    <a:pt x="227" y="4023"/>
                    <a:pt x="187" y="3729"/>
                  </a:cubicBezTo>
                  <a:cubicBezTo>
                    <a:pt x="161" y="3381"/>
                    <a:pt x="214" y="3021"/>
                    <a:pt x="321" y="2687"/>
                  </a:cubicBezTo>
                  <a:cubicBezTo>
                    <a:pt x="535" y="1979"/>
                    <a:pt x="735" y="1337"/>
                    <a:pt x="909" y="789"/>
                  </a:cubicBezTo>
                  <a:cubicBezTo>
                    <a:pt x="1056" y="308"/>
                    <a:pt x="1136" y="1"/>
                    <a:pt x="1109" y="1"/>
                  </a:cubicBezTo>
                  <a:cubicBezTo>
                    <a:pt x="1109" y="1"/>
                    <a:pt x="1108" y="1"/>
                    <a:pt x="1107"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663;p34">
              <a:extLst>
                <a:ext uri="{FF2B5EF4-FFF2-40B4-BE49-F238E27FC236}">
                  <a16:creationId xmlns:a16="http://schemas.microsoft.com/office/drawing/2014/main" id="{71875189-D2E7-48B5-ACC3-0F9F37865593}"/>
                </a:ext>
              </a:extLst>
            </p:cNvPr>
            <p:cNvSpPr/>
            <p:nvPr/>
          </p:nvSpPr>
          <p:spPr>
            <a:xfrm>
              <a:off x="3880275" y="3735625"/>
              <a:ext cx="172725" cy="12050"/>
            </a:xfrm>
            <a:custGeom>
              <a:avLst/>
              <a:gdLst/>
              <a:ahLst/>
              <a:cxnLst/>
              <a:rect l="l" t="t" r="r" b="b"/>
              <a:pathLst>
                <a:path w="6909" h="482" extrusionOk="0">
                  <a:moveTo>
                    <a:pt x="5893" y="0"/>
                  </a:moveTo>
                  <a:cubicBezTo>
                    <a:pt x="5265" y="14"/>
                    <a:pt x="4397" y="41"/>
                    <a:pt x="3448" y="107"/>
                  </a:cubicBezTo>
                  <a:cubicBezTo>
                    <a:pt x="2499" y="174"/>
                    <a:pt x="1631" y="268"/>
                    <a:pt x="1003" y="334"/>
                  </a:cubicBezTo>
                  <a:lnTo>
                    <a:pt x="268" y="441"/>
                  </a:lnTo>
                  <a:lnTo>
                    <a:pt x="68" y="468"/>
                  </a:lnTo>
                  <a:cubicBezTo>
                    <a:pt x="54" y="468"/>
                    <a:pt x="28" y="481"/>
                    <a:pt x="1" y="481"/>
                  </a:cubicBezTo>
                  <a:lnTo>
                    <a:pt x="68" y="481"/>
                  </a:lnTo>
                  <a:lnTo>
                    <a:pt x="282" y="468"/>
                  </a:lnTo>
                  <a:lnTo>
                    <a:pt x="1016" y="388"/>
                  </a:lnTo>
                  <a:cubicBezTo>
                    <a:pt x="1631" y="321"/>
                    <a:pt x="2499" y="241"/>
                    <a:pt x="3448" y="174"/>
                  </a:cubicBezTo>
                  <a:cubicBezTo>
                    <a:pt x="4410" y="107"/>
                    <a:pt x="5265" y="67"/>
                    <a:pt x="5893" y="54"/>
                  </a:cubicBezTo>
                  <a:lnTo>
                    <a:pt x="6641" y="27"/>
                  </a:lnTo>
                  <a:lnTo>
                    <a:pt x="6842" y="14"/>
                  </a:lnTo>
                  <a:lnTo>
                    <a:pt x="6908" y="14"/>
                  </a:lnTo>
                  <a:cubicBezTo>
                    <a:pt x="6895" y="0"/>
                    <a:pt x="6868" y="0"/>
                    <a:pt x="6842"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664;p34">
              <a:extLst>
                <a:ext uri="{FF2B5EF4-FFF2-40B4-BE49-F238E27FC236}">
                  <a16:creationId xmlns:a16="http://schemas.microsoft.com/office/drawing/2014/main" id="{CB6C4957-44E3-4224-8750-EE295A211841}"/>
                </a:ext>
              </a:extLst>
            </p:cNvPr>
            <p:cNvSpPr/>
            <p:nvPr/>
          </p:nvSpPr>
          <p:spPr>
            <a:xfrm>
              <a:off x="3560975" y="3512500"/>
              <a:ext cx="413525" cy="4025"/>
            </a:xfrm>
            <a:custGeom>
              <a:avLst/>
              <a:gdLst/>
              <a:ahLst/>
              <a:cxnLst/>
              <a:rect l="l" t="t" r="r" b="b"/>
              <a:pathLst>
                <a:path w="16541" h="161" extrusionOk="0">
                  <a:moveTo>
                    <a:pt x="8270" y="0"/>
                  </a:moveTo>
                  <a:cubicBezTo>
                    <a:pt x="3701" y="0"/>
                    <a:pt x="0" y="41"/>
                    <a:pt x="0" y="81"/>
                  </a:cubicBezTo>
                  <a:cubicBezTo>
                    <a:pt x="0" y="121"/>
                    <a:pt x="3701" y="161"/>
                    <a:pt x="8270" y="161"/>
                  </a:cubicBezTo>
                  <a:cubicBezTo>
                    <a:pt x="12840" y="161"/>
                    <a:pt x="16541" y="121"/>
                    <a:pt x="16541" y="81"/>
                  </a:cubicBezTo>
                  <a:cubicBezTo>
                    <a:pt x="16541" y="27"/>
                    <a:pt x="12840" y="0"/>
                    <a:pt x="8270"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665;p34">
              <a:extLst>
                <a:ext uri="{FF2B5EF4-FFF2-40B4-BE49-F238E27FC236}">
                  <a16:creationId xmlns:a16="http://schemas.microsoft.com/office/drawing/2014/main" id="{47B1D0A1-27E1-473B-A3D3-FEB238445543}"/>
                </a:ext>
              </a:extLst>
            </p:cNvPr>
            <p:cNvSpPr/>
            <p:nvPr/>
          </p:nvSpPr>
          <p:spPr>
            <a:xfrm>
              <a:off x="3513525" y="3582300"/>
              <a:ext cx="512750" cy="4375"/>
            </a:xfrm>
            <a:custGeom>
              <a:avLst/>
              <a:gdLst/>
              <a:ahLst/>
              <a:cxnLst/>
              <a:rect l="l" t="t" r="r" b="b"/>
              <a:pathLst>
                <a:path w="20510" h="175" extrusionOk="0">
                  <a:moveTo>
                    <a:pt x="10262" y="1"/>
                  </a:moveTo>
                  <a:cubicBezTo>
                    <a:pt x="4597" y="1"/>
                    <a:pt x="1" y="41"/>
                    <a:pt x="1" y="94"/>
                  </a:cubicBezTo>
                  <a:cubicBezTo>
                    <a:pt x="1" y="134"/>
                    <a:pt x="4597" y="175"/>
                    <a:pt x="10262" y="175"/>
                  </a:cubicBezTo>
                  <a:cubicBezTo>
                    <a:pt x="15927" y="175"/>
                    <a:pt x="20510" y="134"/>
                    <a:pt x="20510" y="94"/>
                  </a:cubicBezTo>
                  <a:cubicBezTo>
                    <a:pt x="20510" y="41"/>
                    <a:pt x="15927" y="1"/>
                    <a:pt x="10262"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666;p34">
              <a:extLst>
                <a:ext uri="{FF2B5EF4-FFF2-40B4-BE49-F238E27FC236}">
                  <a16:creationId xmlns:a16="http://schemas.microsoft.com/office/drawing/2014/main" id="{BB9B6F10-CD5C-4F89-9199-63B438A2FC8D}"/>
                </a:ext>
              </a:extLst>
            </p:cNvPr>
            <p:cNvSpPr/>
            <p:nvPr/>
          </p:nvSpPr>
          <p:spPr>
            <a:xfrm>
              <a:off x="3463425" y="3665475"/>
              <a:ext cx="580225" cy="4375"/>
            </a:xfrm>
            <a:custGeom>
              <a:avLst/>
              <a:gdLst/>
              <a:ahLst/>
              <a:cxnLst/>
              <a:rect l="l" t="t" r="r" b="b"/>
              <a:pathLst>
                <a:path w="23209" h="175" extrusionOk="0">
                  <a:moveTo>
                    <a:pt x="11598" y="1"/>
                  </a:moveTo>
                  <a:cubicBezTo>
                    <a:pt x="5198" y="1"/>
                    <a:pt x="1" y="41"/>
                    <a:pt x="1" y="94"/>
                  </a:cubicBezTo>
                  <a:cubicBezTo>
                    <a:pt x="1" y="134"/>
                    <a:pt x="5198" y="174"/>
                    <a:pt x="11598" y="174"/>
                  </a:cubicBezTo>
                  <a:cubicBezTo>
                    <a:pt x="18011" y="174"/>
                    <a:pt x="23208" y="134"/>
                    <a:pt x="23208" y="94"/>
                  </a:cubicBezTo>
                  <a:cubicBezTo>
                    <a:pt x="23208" y="41"/>
                    <a:pt x="18011" y="1"/>
                    <a:pt x="11598"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667;p34">
              <a:extLst>
                <a:ext uri="{FF2B5EF4-FFF2-40B4-BE49-F238E27FC236}">
                  <a16:creationId xmlns:a16="http://schemas.microsoft.com/office/drawing/2014/main" id="{996CDE94-E2B5-42C4-ABF0-CB78A8433D39}"/>
                </a:ext>
              </a:extLst>
            </p:cNvPr>
            <p:cNvSpPr/>
            <p:nvPr/>
          </p:nvSpPr>
          <p:spPr>
            <a:xfrm>
              <a:off x="3590350" y="4086000"/>
              <a:ext cx="402200" cy="4375"/>
            </a:xfrm>
            <a:custGeom>
              <a:avLst/>
              <a:gdLst/>
              <a:ahLst/>
              <a:cxnLst/>
              <a:rect l="l" t="t" r="r" b="b"/>
              <a:pathLst>
                <a:path w="16088" h="175" extrusionOk="0">
                  <a:moveTo>
                    <a:pt x="8044" y="1"/>
                  </a:moveTo>
                  <a:cubicBezTo>
                    <a:pt x="3608" y="1"/>
                    <a:pt x="1" y="41"/>
                    <a:pt x="1" y="94"/>
                  </a:cubicBezTo>
                  <a:cubicBezTo>
                    <a:pt x="1" y="134"/>
                    <a:pt x="3608" y="175"/>
                    <a:pt x="8044" y="175"/>
                  </a:cubicBezTo>
                  <a:cubicBezTo>
                    <a:pt x="12493" y="175"/>
                    <a:pt x="16087" y="134"/>
                    <a:pt x="16087" y="94"/>
                  </a:cubicBezTo>
                  <a:cubicBezTo>
                    <a:pt x="16087" y="41"/>
                    <a:pt x="12493" y="1"/>
                    <a:pt x="8044"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668;p34">
              <a:extLst>
                <a:ext uri="{FF2B5EF4-FFF2-40B4-BE49-F238E27FC236}">
                  <a16:creationId xmlns:a16="http://schemas.microsoft.com/office/drawing/2014/main" id="{98901B41-464B-4746-9591-06D719B7779B}"/>
                </a:ext>
              </a:extLst>
            </p:cNvPr>
            <p:cNvSpPr/>
            <p:nvPr/>
          </p:nvSpPr>
          <p:spPr>
            <a:xfrm>
              <a:off x="3560300" y="4180200"/>
              <a:ext cx="446950" cy="4025"/>
            </a:xfrm>
            <a:custGeom>
              <a:avLst/>
              <a:gdLst/>
              <a:ahLst/>
              <a:cxnLst/>
              <a:rect l="l" t="t" r="r" b="b"/>
              <a:pathLst>
                <a:path w="17878" h="161" extrusionOk="0">
                  <a:moveTo>
                    <a:pt x="8939" y="1"/>
                  </a:moveTo>
                  <a:cubicBezTo>
                    <a:pt x="4009" y="1"/>
                    <a:pt x="0" y="41"/>
                    <a:pt x="0" y="81"/>
                  </a:cubicBezTo>
                  <a:cubicBezTo>
                    <a:pt x="0" y="134"/>
                    <a:pt x="4022" y="161"/>
                    <a:pt x="8939" y="161"/>
                  </a:cubicBezTo>
                  <a:cubicBezTo>
                    <a:pt x="13869" y="161"/>
                    <a:pt x="17877" y="134"/>
                    <a:pt x="17877" y="81"/>
                  </a:cubicBezTo>
                  <a:cubicBezTo>
                    <a:pt x="17877" y="41"/>
                    <a:pt x="13869" y="1"/>
                    <a:pt x="8939"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669;p34">
              <a:extLst>
                <a:ext uri="{FF2B5EF4-FFF2-40B4-BE49-F238E27FC236}">
                  <a16:creationId xmlns:a16="http://schemas.microsoft.com/office/drawing/2014/main" id="{47144B1A-8AB4-4153-B11D-D124392F1050}"/>
                </a:ext>
              </a:extLst>
            </p:cNvPr>
            <p:cNvSpPr/>
            <p:nvPr/>
          </p:nvSpPr>
          <p:spPr>
            <a:xfrm>
              <a:off x="3520875" y="4294775"/>
              <a:ext cx="477000" cy="4350"/>
            </a:xfrm>
            <a:custGeom>
              <a:avLst/>
              <a:gdLst/>
              <a:ahLst/>
              <a:cxnLst/>
              <a:rect l="l" t="t" r="r" b="b"/>
              <a:pathLst>
                <a:path w="19080" h="174" extrusionOk="0">
                  <a:moveTo>
                    <a:pt x="9540" y="0"/>
                  </a:moveTo>
                  <a:cubicBezTo>
                    <a:pt x="4276" y="0"/>
                    <a:pt x="1" y="40"/>
                    <a:pt x="1" y="80"/>
                  </a:cubicBezTo>
                  <a:cubicBezTo>
                    <a:pt x="1" y="134"/>
                    <a:pt x="4276" y="174"/>
                    <a:pt x="9540" y="174"/>
                  </a:cubicBezTo>
                  <a:cubicBezTo>
                    <a:pt x="14804" y="174"/>
                    <a:pt x="19080" y="134"/>
                    <a:pt x="19080" y="80"/>
                  </a:cubicBezTo>
                  <a:cubicBezTo>
                    <a:pt x="19080" y="40"/>
                    <a:pt x="14818" y="0"/>
                    <a:pt x="9540"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670;p34">
              <a:extLst>
                <a:ext uri="{FF2B5EF4-FFF2-40B4-BE49-F238E27FC236}">
                  <a16:creationId xmlns:a16="http://schemas.microsoft.com/office/drawing/2014/main" id="{C35576B0-0B25-4D6B-96AD-1A056DA6573D}"/>
                </a:ext>
              </a:extLst>
            </p:cNvPr>
            <p:cNvSpPr/>
            <p:nvPr/>
          </p:nvSpPr>
          <p:spPr>
            <a:xfrm>
              <a:off x="3494825" y="4407675"/>
              <a:ext cx="486025" cy="4350"/>
            </a:xfrm>
            <a:custGeom>
              <a:avLst/>
              <a:gdLst/>
              <a:ahLst/>
              <a:cxnLst/>
              <a:rect l="l" t="t" r="r" b="b"/>
              <a:pathLst>
                <a:path w="19441" h="174" extrusionOk="0">
                  <a:moveTo>
                    <a:pt x="9727" y="0"/>
                  </a:moveTo>
                  <a:cubicBezTo>
                    <a:pt x="4343" y="0"/>
                    <a:pt x="1" y="40"/>
                    <a:pt x="1" y="80"/>
                  </a:cubicBezTo>
                  <a:cubicBezTo>
                    <a:pt x="1" y="134"/>
                    <a:pt x="4343" y="174"/>
                    <a:pt x="9727" y="174"/>
                  </a:cubicBezTo>
                  <a:cubicBezTo>
                    <a:pt x="15098" y="174"/>
                    <a:pt x="19441" y="134"/>
                    <a:pt x="19441" y="80"/>
                  </a:cubicBezTo>
                  <a:cubicBezTo>
                    <a:pt x="19441" y="40"/>
                    <a:pt x="15098" y="0"/>
                    <a:pt x="9727"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671;p34">
              <a:extLst>
                <a:ext uri="{FF2B5EF4-FFF2-40B4-BE49-F238E27FC236}">
                  <a16:creationId xmlns:a16="http://schemas.microsoft.com/office/drawing/2014/main" id="{B0AD6095-FE3B-4F7E-A1EF-56E7CC75FB34}"/>
                </a:ext>
              </a:extLst>
            </p:cNvPr>
            <p:cNvSpPr/>
            <p:nvPr/>
          </p:nvSpPr>
          <p:spPr>
            <a:xfrm>
              <a:off x="3464775" y="4629450"/>
              <a:ext cx="561175" cy="4375"/>
            </a:xfrm>
            <a:custGeom>
              <a:avLst/>
              <a:gdLst/>
              <a:ahLst/>
              <a:cxnLst/>
              <a:rect l="l" t="t" r="r" b="b"/>
              <a:pathLst>
                <a:path w="22447" h="175" extrusionOk="0">
                  <a:moveTo>
                    <a:pt x="11223" y="1"/>
                  </a:moveTo>
                  <a:cubicBezTo>
                    <a:pt x="5024" y="1"/>
                    <a:pt x="0" y="41"/>
                    <a:pt x="0" y="81"/>
                  </a:cubicBezTo>
                  <a:cubicBezTo>
                    <a:pt x="0" y="134"/>
                    <a:pt x="5024" y="174"/>
                    <a:pt x="11223" y="174"/>
                  </a:cubicBezTo>
                  <a:cubicBezTo>
                    <a:pt x="17423" y="174"/>
                    <a:pt x="22446" y="134"/>
                    <a:pt x="22446" y="81"/>
                  </a:cubicBezTo>
                  <a:cubicBezTo>
                    <a:pt x="22446" y="41"/>
                    <a:pt x="17423" y="1"/>
                    <a:pt x="11223"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672;p34">
              <a:extLst>
                <a:ext uri="{FF2B5EF4-FFF2-40B4-BE49-F238E27FC236}">
                  <a16:creationId xmlns:a16="http://schemas.microsoft.com/office/drawing/2014/main" id="{92727311-165A-4106-933F-6664DF671BAC}"/>
                </a:ext>
              </a:extLst>
            </p:cNvPr>
            <p:cNvSpPr/>
            <p:nvPr/>
          </p:nvSpPr>
          <p:spPr>
            <a:xfrm>
              <a:off x="3470100" y="4725324"/>
              <a:ext cx="595251" cy="4349"/>
            </a:xfrm>
            <a:custGeom>
              <a:avLst/>
              <a:gdLst/>
              <a:ahLst/>
              <a:cxnLst/>
              <a:rect l="l" t="t" r="r" b="b"/>
              <a:pathLst>
                <a:path w="23810" h="174" extrusionOk="0">
                  <a:moveTo>
                    <a:pt x="11905" y="0"/>
                  </a:moveTo>
                  <a:cubicBezTo>
                    <a:pt x="5332" y="0"/>
                    <a:pt x="1" y="40"/>
                    <a:pt x="1" y="94"/>
                  </a:cubicBezTo>
                  <a:cubicBezTo>
                    <a:pt x="1" y="134"/>
                    <a:pt x="5332" y="174"/>
                    <a:pt x="11905" y="174"/>
                  </a:cubicBezTo>
                  <a:cubicBezTo>
                    <a:pt x="18479" y="174"/>
                    <a:pt x="23810" y="134"/>
                    <a:pt x="23810" y="94"/>
                  </a:cubicBezTo>
                  <a:cubicBezTo>
                    <a:pt x="23810" y="54"/>
                    <a:pt x="18492" y="0"/>
                    <a:pt x="11905"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673;p34">
              <a:extLst>
                <a:ext uri="{FF2B5EF4-FFF2-40B4-BE49-F238E27FC236}">
                  <a16:creationId xmlns:a16="http://schemas.microsoft.com/office/drawing/2014/main" id="{850D125A-82CF-4B23-9876-4826B1B570E3}"/>
                </a:ext>
              </a:extLst>
            </p:cNvPr>
            <p:cNvSpPr/>
            <p:nvPr/>
          </p:nvSpPr>
          <p:spPr>
            <a:xfrm>
              <a:off x="3474450" y="4518575"/>
              <a:ext cx="507725" cy="4350"/>
            </a:xfrm>
            <a:custGeom>
              <a:avLst/>
              <a:gdLst/>
              <a:ahLst/>
              <a:cxnLst/>
              <a:rect l="l" t="t" r="r" b="b"/>
              <a:pathLst>
                <a:path w="20309" h="174" extrusionOk="0">
                  <a:moveTo>
                    <a:pt x="10155" y="0"/>
                  </a:moveTo>
                  <a:cubicBezTo>
                    <a:pt x="4543" y="0"/>
                    <a:pt x="1" y="40"/>
                    <a:pt x="1" y="80"/>
                  </a:cubicBezTo>
                  <a:cubicBezTo>
                    <a:pt x="1" y="134"/>
                    <a:pt x="4543" y="174"/>
                    <a:pt x="10155" y="174"/>
                  </a:cubicBezTo>
                  <a:cubicBezTo>
                    <a:pt x="15766" y="174"/>
                    <a:pt x="20309" y="134"/>
                    <a:pt x="20309" y="80"/>
                  </a:cubicBezTo>
                  <a:cubicBezTo>
                    <a:pt x="20309" y="40"/>
                    <a:pt x="15766" y="0"/>
                    <a:pt x="10155"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674;p34">
              <a:extLst>
                <a:ext uri="{FF2B5EF4-FFF2-40B4-BE49-F238E27FC236}">
                  <a16:creationId xmlns:a16="http://schemas.microsoft.com/office/drawing/2014/main" id="{4BD793C4-00BA-47F7-9287-1AA4EE77D722}"/>
                </a:ext>
              </a:extLst>
            </p:cNvPr>
            <p:cNvSpPr/>
            <p:nvPr/>
          </p:nvSpPr>
          <p:spPr>
            <a:xfrm>
              <a:off x="3589350" y="3766350"/>
              <a:ext cx="298975" cy="4375"/>
            </a:xfrm>
            <a:custGeom>
              <a:avLst/>
              <a:gdLst/>
              <a:ahLst/>
              <a:cxnLst/>
              <a:rect l="l" t="t" r="r" b="b"/>
              <a:pathLst>
                <a:path w="11959" h="175" extrusionOk="0">
                  <a:moveTo>
                    <a:pt x="5986" y="1"/>
                  </a:moveTo>
                  <a:cubicBezTo>
                    <a:pt x="2673" y="1"/>
                    <a:pt x="1" y="41"/>
                    <a:pt x="1" y="94"/>
                  </a:cubicBezTo>
                  <a:cubicBezTo>
                    <a:pt x="1" y="134"/>
                    <a:pt x="2673" y="174"/>
                    <a:pt x="5986" y="174"/>
                  </a:cubicBezTo>
                  <a:cubicBezTo>
                    <a:pt x="9286" y="174"/>
                    <a:pt x="11959" y="134"/>
                    <a:pt x="11959" y="94"/>
                  </a:cubicBezTo>
                  <a:cubicBezTo>
                    <a:pt x="11959" y="41"/>
                    <a:pt x="9286" y="1"/>
                    <a:pt x="5986"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675;p34">
              <a:extLst>
                <a:ext uri="{FF2B5EF4-FFF2-40B4-BE49-F238E27FC236}">
                  <a16:creationId xmlns:a16="http://schemas.microsoft.com/office/drawing/2014/main" id="{FC72305D-1D49-4167-A229-D7977CC04FBF}"/>
                </a:ext>
              </a:extLst>
            </p:cNvPr>
            <p:cNvSpPr/>
            <p:nvPr/>
          </p:nvSpPr>
          <p:spPr>
            <a:xfrm>
              <a:off x="3606725" y="3858550"/>
              <a:ext cx="273575" cy="4350"/>
            </a:xfrm>
            <a:custGeom>
              <a:avLst/>
              <a:gdLst/>
              <a:ahLst/>
              <a:cxnLst/>
              <a:rect l="l" t="t" r="r" b="b"/>
              <a:pathLst>
                <a:path w="10943" h="174" extrusionOk="0">
                  <a:moveTo>
                    <a:pt x="5478" y="0"/>
                  </a:moveTo>
                  <a:cubicBezTo>
                    <a:pt x="3955" y="0"/>
                    <a:pt x="2592" y="14"/>
                    <a:pt x="1604" y="27"/>
                  </a:cubicBezTo>
                  <a:lnTo>
                    <a:pt x="428" y="54"/>
                  </a:lnTo>
                  <a:cubicBezTo>
                    <a:pt x="281" y="54"/>
                    <a:pt x="147" y="67"/>
                    <a:pt x="0" y="94"/>
                  </a:cubicBezTo>
                  <a:cubicBezTo>
                    <a:pt x="147" y="107"/>
                    <a:pt x="281" y="120"/>
                    <a:pt x="428" y="120"/>
                  </a:cubicBezTo>
                  <a:lnTo>
                    <a:pt x="1604" y="147"/>
                  </a:lnTo>
                  <a:cubicBezTo>
                    <a:pt x="2592" y="161"/>
                    <a:pt x="3955" y="174"/>
                    <a:pt x="5478" y="174"/>
                  </a:cubicBezTo>
                  <a:cubicBezTo>
                    <a:pt x="6988" y="174"/>
                    <a:pt x="8351" y="161"/>
                    <a:pt x="9353" y="147"/>
                  </a:cubicBezTo>
                  <a:lnTo>
                    <a:pt x="10515" y="120"/>
                  </a:lnTo>
                  <a:cubicBezTo>
                    <a:pt x="10662" y="120"/>
                    <a:pt x="10809" y="107"/>
                    <a:pt x="10943" y="94"/>
                  </a:cubicBezTo>
                  <a:cubicBezTo>
                    <a:pt x="10809" y="67"/>
                    <a:pt x="10662" y="54"/>
                    <a:pt x="10515" y="54"/>
                  </a:cubicBezTo>
                  <a:lnTo>
                    <a:pt x="9353" y="27"/>
                  </a:lnTo>
                  <a:cubicBezTo>
                    <a:pt x="8351" y="14"/>
                    <a:pt x="6988" y="0"/>
                    <a:pt x="5478"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676;p34">
              <a:extLst>
                <a:ext uri="{FF2B5EF4-FFF2-40B4-BE49-F238E27FC236}">
                  <a16:creationId xmlns:a16="http://schemas.microsoft.com/office/drawing/2014/main" id="{91F3332A-3E98-45DD-BA37-CF283003CC65}"/>
                </a:ext>
              </a:extLst>
            </p:cNvPr>
            <p:cNvSpPr/>
            <p:nvPr/>
          </p:nvSpPr>
          <p:spPr>
            <a:xfrm>
              <a:off x="3507200" y="3073776"/>
              <a:ext cx="496025" cy="420649"/>
            </a:xfrm>
            <a:custGeom>
              <a:avLst/>
              <a:gdLst/>
              <a:ahLst/>
              <a:cxnLst/>
              <a:rect l="l" t="t" r="r" b="b"/>
              <a:pathLst>
                <a:path w="19841" h="16826" extrusionOk="0">
                  <a:moveTo>
                    <a:pt x="8689" y="1"/>
                  </a:moveTo>
                  <a:cubicBezTo>
                    <a:pt x="7744" y="1"/>
                    <a:pt x="6836" y="812"/>
                    <a:pt x="6787" y="1770"/>
                  </a:cubicBezTo>
                  <a:cubicBezTo>
                    <a:pt x="6517" y="1693"/>
                    <a:pt x="6238" y="1653"/>
                    <a:pt x="5958" y="1653"/>
                  </a:cubicBezTo>
                  <a:cubicBezTo>
                    <a:pt x="5654" y="1653"/>
                    <a:pt x="5349" y="1700"/>
                    <a:pt x="5050" y="1797"/>
                  </a:cubicBezTo>
                  <a:cubicBezTo>
                    <a:pt x="4503" y="1998"/>
                    <a:pt x="4035" y="2479"/>
                    <a:pt x="3968" y="3053"/>
                  </a:cubicBezTo>
                  <a:cubicBezTo>
                    <a:pt x="3915" y="3574"/>
                    <a:pt x="4155" y="4122"/>
                    <a:pt x="3835" y="4563"/>
                  </a:cubicBezTo>
                  <a:cubicBezTo>
                    <a:pt x="3527" y="5004"/>
                    <a:pt x="2886" y="4937"/>
                    <a:pt x="2365" y="5057"/>
                  </a:cubicBezTo>
                  <a:cubicBezTo>
                    <a:pt x="1216" y="5364"/>
                    <a:pt x="708" y="6727"/>
                    <a:pt x="1390" y="7703"/>
                  </a:cubicBezTo>
                  <a:cubicBezTo>
                    <a:pt x="575" y="7850"/>
                    <a:pt x="0" y="8571"/>
                    <a:pt x="53" y="9399"/>
                  </a:cubicBezTo>
                  <a:cubicBezTo>
                    <a:pt x="120" y="10214"/>
                    <a:pt x="788" y="10856"/>
                    <a:pt x="1617" y="10882"/>
                  </a:cubicBezTo>
                  <a:cubicBezTo>
                    <a:pt x="1002" y="11337"/>
                    <a:pt x="855" y="12192"/>
                    <a:pt x="1283" y="12820"/>
                  </a:cubicBezTo>
                  <a:cubicBezTo>
                    <a:pt x="1558" y="13224"/>
                    <a:pt x="2004" y="13445"/>
                    <a:pt x="2462" y="13445"/>
                  </a:cubicBezTo>
                  <a:cubicBezTo>
                    <a:pt x="2716" y="13445"/>
                    <a:pt x="2973" y="13377"/>
                    <a:pt x="3207" y="13234"/>
                  </a:cubicBezTo>
                  <a:cubicBezTo>
                    <a:pt x="3354" y="14583"/>
                    <a:pt x="4356" y="15692"/>
                    <a:pt x="5692" y="15973"/>
                  </a:cubicBezTo>
                  <a:cubicBezTo>
                    <a:pt x="5935" y="16020"/>
                    <a:pt x="6181" y="16037"/>
                    <a:pt x="6429" y="16037"/>
                  </a:cubicBezTo>
                  <a:cubicBezTo>
                    <a:pt x="7143" y="16037"/>
                    <a:pt x="7870" y="15894"/>
                    <a:pt x="8575" y="15894"/>
                  </a:cubicBezTo>
                  <a:cubicBezTo>
                    <a:pt x="8958" y="15894"/>
                    <a:pt x="9335" y="15936"/>
                    <a:pt x="9700" y="16066"/>
                  </a:cubicBezTo>
                  <a:cubicBezTo>
                    <a:pt x="10288" y="16294"/>
                    <a:pt x="10809" y="16734"/>
                    <a:pt x="11437" y="16815"/>
                  </a:cubicBezTo>
                  <a:cubicBezTo>
                    <a:pt x="11497" y="16822"/>
                    <a:pt x="11557" y="16825"/>
                    <a:pt x="11617" y="16825"/>
                  </a:cubicBezTo>
                  <a:cubicBezTo>
                    <a:pt x="12238" y="16825"/>
                    <a:pt x="12848" y="16458"/>
                    <a:pt x="13214" y="15946"/>
                  </a:cubicBezTo>
                  <a:cubicBezTo>
                    <a:pt x="13615" y="15372"/>
                    <a:pt x="13762" y="14677"/>
                    <a:pt x="13802" y="13982"/>
                  </a:cubicBezTo>
                  <a:cubicBezTo>
                    <a:pt x="14123" y="14655"/>
                    <a:pt x="14805" y="15064"/>
                    <a:pt x="15519" y="15064"/>
                  </a:cubicBezTo>
                  <a:cubicBezTo>
                    <a:pt x="15726" y="15064"/>
                    <a:pt x="15936" y="15029"/>
                    <a:pt x="16140" y="14957"/>
                  </a:cubicBezTo>
                  <a:cubicBezTo>
                    <a:pt x="17062" y="14637"/>
                    <a:pt x="17596" y="13688"/>
                    <a:pt x="17382" y="12740"/>
                  </a:cubicBezTo>
                  <a:cubicBezTo>
                    <a:pt x="17329" y="12486"/>
                    <a:pt x="17222" y="12232"/>
                    <a:pt x="17289" y="11978"/>
                  </a:cubicBezTo>
                  <a:cubicBezTo>
                    <a:pt x="17396" y="11604"/>
                    <a:pt x="17837" y="11457"/>
                    <a:pt x="18184" y="11270"/>
                  </a:cubicBezTo>
                  <a:cubicBezTo>
                    <a:pt x="19614" y="10482"/>
                    <a:pt x="19761" y="8477"/>
                    <a:pt x="18451" y="7489"/>
                  </a:cubicBezTo>
                  <a:cubicBezTo>
                    <a:pt x="19841" y="4750"/>
                    <a:pt x="16661" y="4376"/>
                    <a:pt x="16661" y="4376"/>
                  </a:cubicBezTo>
                  <a:cubicBezTo>
                    <a:pt x="16661" y="4376"/>
                    <a:pt x="16848" y="2853"/>
                    <a:pt x="16166" y="2144"/>
                  </a:cubicBezTo>
                  <a:cubicBezTo>
                    <a:pt x="15790" y="1768"/>
                    <a:pt x="15143" y="1682"/>
                    <a:pt x="14629" y="1682"/>
                  </a:cubicBezTo>
                  <a:cubicBezTo>
                    <a:pt x="14195" y="1682"/>
                    <a:pt x="13855" y="1744"/>
                    <a:pt x="13855" y="1744"/>
                  </a:cubicBezTo>
                  <a:cubicBezTo>
                    <a:pt x="13670" y="903"/>
                    <a:pt x="12923" y="302"/>
                    <a:pt x="12072" y="302"/>
                  </a:cubicBezTo>
                  <a:cubicBezTo>
                    <a:pt x="12003" y="302"/>
                    <a:pt x="11934" y="306"/>
                    <a:pt x="11864" y="314"/>
                  </a:cubicBezTo>
                  <a:cubicBezTo>
                    <a:pt x="11504" y="368"/>
                    <a:pt x="11183" y="514"/>
                    <a:pt x="10822" y="528"/>
                  </a:cubicBezTo>
                  <a:cubicBezTo>
                    <a:pt x="10794" y="530"/>
                    <a:pt x="10766" y="530"/>
                    <a:pt x="10738" y="530"/>
                  </a:cubicBezTo>
                  <a:cubicBezTo>
                    <a:pt x="10118" y="530"/>
                    <a:pt x="9565" y="122"/>
                    <a:pt x="8938" y="20"/>
                  </a:cubicBezTo>
                  <a:cubicBezTo>
                    <a:pt x="8855" y="7"/>
                    <a:pt x="8772" y="1"/>
                    <a:pt x="8689"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677;p34">
              <a:extLst>
                <a:ext uri="{FF2B5EF4-FFF2-40B4-BE49-F238E27FC236}">
                  <a16:creationId xmlns:a16="http://schemas.microsoft.com/office/drawing/2014/main" id="{3333EB10-F0A2-40CA-BFE2-45970C150879}"/>
                </a:ext>
              </a:extLst>
            </p:cNvPr>
            <p:cNvSpPr/>
            <p:nvPr/>
          </p:nvSpPr>
          <p:spPr>
            <a:xfrm>
              <a:off x="3639450" y="3165075"/>
              <a:ext cx="207800" cy="402250"/>
            </a:xfrm>
            <a:custGeom>
              <a:avLst/>
              <a:gdLst/>
              <a:ahLst/>
              <a:cxnLst/>
              <a:rect l="l" t="t" r="r" b="b"/>
              <a:pathLst>
                <a:path w="8312" h="16090" extrusionOk="0">
                  <a:moveTo>
                    <a:pt x="2830" y="1"/>
                  </a:moveTo>
                  <a:cubicBezTo>
                    <a:pt x="1440" y="1"/>
                    <a:pt x="262" y="1086"/>
                    <a:pt x="175" y="2501"/>
                  </a:cubicBezTo>
                  <a:cubicBezTo>
                    <a:pt x="68" y="4184"/>
                    <a:pt x="1" y="6242"/>
                    <a:pt x="201" y="7511"/>
                  </a:cubicBezTo>
                  <a:cubicBezTo>
                    <a:pt x="602" y="10036"/>
                    <a:pt x="2539" y="10357"/>
                    <a:pt x="2539" y="10357"/>
                  </a:cubicBezTo>
                  <a:cubicBezTo>
                    <a:pt x="2539" y="10357"/>
                    <a:pt x="2579" y="11933"/>
                    <a:pt x="2579" y="13443"/>
                  </a:cubicBezTo>
                  <a:cubicBezTo>
                    <a:pt x="2579" y="14873"/>
                    <a:pt x="3822" y="16062"/>
                    <a:pt x="5359" y="16089"/>
                  </a:cubicBezTo>
                  <a:cubicBezTo>
                    <a:pt x="5376" y="16089"/>
                    <a:pt x="5394" y="16089"/>
                    <a:pt x="5412" y="16089"/>
                  </a:cubicBezTo>
                  <a:cubicBezTo>
                    <a:pt x="6897" y="16089"/>
                    <a:pt x="8111" y="14990"/>
                    <a:pt x="8124" y="13590"/>
                  </a:cubicBezTo>
                  <a:lnTo>
                    <a:pt x="8298" y="1378"/>
                  </a:lnTo>
                  <a:lnTo>
                    <a:pt x="8311" y="563"/>
                  </a:lnTo>
                  <a:lnTo>
                    <a:pt x="3114" y="16"/>
                  </a:lnTo>
                  <a:cubicBezTo>
                    <a:pt x="3018" y="5"/>
                    <a:pt x="2924" y="1"/>
                    <a:pt x="2830" y="1"/>
                  </a:cubicBezTo>
                  <a:close/>
                </a:path>
              </a:pathLst>
            </a:custGeom>
            <a:solidFill>
              <a:srgbClr val="B788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678;p34">
              <a:extLst>
                <a:ext uri="{FF2B5EF4-FFF2-40B4-BE49-F238E27FC236}">
                  <a16:creationId xmlns:a16="http://schemas.microsoft.com/office/drawing/2014/main" id="{E625BC73-954F-4539-8E79-961D4BC498EE}"/>
                </a:ext>
              </a:extLst>
            </p:cNvPr>
            <p:cNvSpPr/>
            <p:nvPr/>
          </p:nvSpPr>
          <p:spPr>
            <a:xfrm>
              <a:off x="3657825" y="3258900"/>
              <a:ext cx="16400" cy="15500"/>
            </a:xfrm>
            <a:custGeom>
              <a:avLst/>
              <a:gdLst/>
              <a:ahLst/>
              <a:cxnLst/>
              <a:rect l="l" t="t" r="r" b="b"/>
              <a:pathLst>
                <a:path w="656" h="620" extrusionOk="0">
                  <a:moveTo>
                    <a:pt x="291" y="0"/>
                  </a:moveTo>
                  <a:cubicBezTo>
                    <a:pt x="137" y="0"/>
                    <a:pt x="13" y="125"/>
                    <a:pt x="1" y="284"/>
                  </a:cubicBezTo>
                  <a:cubicBezTo>
                    <a:pt x="1" y="471"/>
                    <a:pt x="134" y="618"/>
                    <a:pt x="321" y="618"/>
                  </a:cubicBezTo>
                  <a:cubicBezTo>
                    <a:pt x="329" y="619"/>
                    <a:pt x="338" y="619"/>
                    <a:pt x="346" y="619"/>
                  </a:cubicBezTo>
                  <a:cubicBezTo>
                    <a:pt x="498" y="619"/>
                    <a:pt x="643" y="503"/>
                    <a:pt x="655" y="338"/>
                  </a:cubicBezTo>
                  <a:cubicBezTo>
                    <a:pt x="655" y="151"/>
                    <a:pt x="508" y="4"/>
                    <a:pt x="335" y="4"/>
                  </a:cubicBezTo>
                  <a:cubicBezTo>
                    <a:pt x="320" y="1"/>
                    <a:pt x="305" y="0"/>
                    <a:pt x="291"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679;p34">
              <a:extLst>
                <a:ext uri="{FF2B5EF4-FFF2-40B4-BE49-F238E27FC236}">
                  <a16:creationId xmlns:a16="http://schemas.microsoft.com/office/drawing/2014/main" id="{D60E9BDB-6BCA-49FA-A13B-0B330288F575}"/>
                </a:ext>
              </a:extLst>
            </p:cNvPr>
            <p:cNvSpPr/>
            <p:nvPr/>
          </p:nvSpPr>
          <p:spPr>
            <a:xfrm>
              <a:off x="3654500" y="3245625"/>
              <a:ext cx="33425" cy="8850"/>
            </a:xfrm>
            <a:custGeom>
              <a:avLst/>
              <a:gdLst/>
              <a:ahLst/>
              <a:cxnLst/>
              <a:rect l="l" t="t" r="r" b="b"/>
              <a:pathLst>
                <a:path w="1337" h="354" extrusionOk="0">
                  <a:moveTo>
                    <a:pt x="641" y="0"/>
                  </a:moveTo>
                  <a:cubicBezTo>
                    <a:pt x="468" y="0"/>
                    <a:pt x="294" y="67"/>
                    <a:pt x="147" y="174"/>
                  </a:cubicBezTo>
                  <a:cubicBezTo>
                    <a:pt x="27" y="254"/>
                    <a:pt x="0" y="321"/>
                    <a:pt x="13" y="348"/>
                  </a:cubicBezTo>
                  <a:cubicBezTo>
                    <a:pt x="17" y="351"/>
                    <a:pt x="23" y="353"/>
                    <a:pt x="31" y="353"/>
                  </a:cubicBezTo>
                  <a:cubicBezTo>
                    <a:pt x="101" y="353"/>
                    <a:pt x="323" y="213"/>
                    <a:pt x="619" y="213"/>
                  </a:cubicBezTo>
                  <a:cubicBezTo>
                    <a:pt x="631" y="213"/>
                    <a:pt x="643" y="214"/>
                    <a:pt x="655" y="214"/>
                  </a:cubicBezTo>
                  <a:cubicBezTo>
                    <a:pt x="956" y="214"/>
                    <a:pt x="1187" y="344"/>
                    <a:pt x="1269" y="344"/>
                  </a:cubicBezTo>
                  <a:cubicBezTo>
                    <a:pt x="1282" y="344"/>
                    <a:pt x="1291" y="341"/>
                    <a:pt x="1296" y="334"/>
                  </a:cubicBezTo>
                  <a:cubicBezTo>
                    <a:pt x="1336" y="294"/>
                    <a:pt x="1269" y="241"/>
                    <a:pt x="1162" y="161"/>
                  </a:cubicBezTo>
                  <a:cubicBezTo>
                    <a:pt x="1002" y="54"/>
                    <a:pt x="828" y="0"/>
                    <a:pt x="641"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680;p34">
              <a:extLst>
                <a:ext uri="{FF2B5EF4-FFF2-40B4-BE49-F238E27FC236}">
                  <a16:creationId xmlns:a16="http://schemas.microsoft.com/office/drawing/2014/main" id="{52E71926-5728-4807-A118-F4645F63B8BB}"/>
                </a:ext>
              </a:extLst>
            </p:cNvPr>
            <p:cNvSpPr/>
            <p:nvPr/>
          </p:nvSpPr>
          <p:spPr>
            <a:xfrm>
              <a:off x="3740325" y="3258900"/>
              <a:ext cx="16400" cy="15500"/>
            </a:xfrm>
            <a:custGeom>
              <a:avLst/>
              <a:gdLst/>
              <a:ahLst/>
              <a:cxnLst/>
              <a:rect l="l" t="t" r="r" b="b"/>
              <a:pathLst>
                <a:path w="656" h="620" extrusionOk="0">
                  <a:moveTo>
                    <a:pt x="291" y="0"/>
                  </a:moveTo>
                  <a:cubicBezTo>
                    <a:pt x="137" y="0"/>
                    <a:pt x="13" y="125"/>
                    <a:pt x="1" y="284"/>
                  </a:cubicBezTo>
                  <a:cubicBezTo>
                    <a:pt x="1" y="471"/>
                    <a:pt x="134" y="618"/>
                    <a:pt x="321" y="618"/>
                  </a:cubicBezTo>
                  <a:cubicBezTo>
                    <a:pt x="330" y="619"/>
                    <a:pt x="339" y="619"/>
                    <a:pt x="348" y="619"/>
                  </a:cubicBezTo>
                  <a:cubicBezTo>
                    <a:pt x="510" y="619"/>
                    <a:pt x="643" y="503"/>
                    <a:pt x="655" y="338"/>
                  </a:cubicBezTo>
                  <a:cubicBezTo>
                    <a:pt x="655" y="151"/>
                    <a:pt x="522" y="4"/>
                    <a:pt x="335" y="4"/>
                  </a:cubicBezTo>
                  <a:cubicBezTo>
                    <a:pt x="320" y="1"/>
                    <a:pt x="305" y="0"/>
                    <a:pt x="291"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681;p34">
              <a:extLst>
                <a:ext uri="{FF2B5EF4-FFF2-40B4-BE49-F238E27FC236}">
                  <a16:creationId xmlns:a16="http://schemas.microsoft.com/office/drawing/2014/main" id="{F097F39A-E696-4ED1-BBF2-CFF42A6F2358}"/>
                </a:ext>
              </a:extLst>
            </p:cNvPr>
            <p:cNvSpPr/>
            <p:nvPr/>
          </p:nvSpPr>
          <p:spPr>
            <a:xfrm>
              <a:off x="3740000" y="3247275"/>
              <a:ext cx="33425" cy="8875"/>
            </a:xfrm>
            <a:custGeom>
              <a:avLst/>
              <a:gdLst/>
              <a:ahLst/>
              <a:cxnLst/>
              <a:rect l="l" t="t" r="r" b="b"/>
              <a:pathLst>
                <a:path w="1337" h="355" extrusionOk="0">
                  <a:moveTo>
                    <a:pt x="655" y="1"/>
                  </a:moveTo>
                  <a:cubicBezTo>
                    <a:pt x="468" y="1"/>
                    <a:pt x="294" y="68"/>
                    <a:pt x="147" y="175"/>
                  </a:cubicBezTo>
                  <a:cubicBezTo>
                    <a:pt x="41" y="255"/>
                    <a:pt x="0" y="322"/>
                    <a:pt x="27" y="348"/>
                  </a:cubicBezTo>
                  <a:cubicBezTo>
                    <a:pt x="31" y="352"/>
                    <a:pt x="37" y="354"/>
                    <a:pt x="44" y="354"/>
                  </a:cubicBezTo>
                  <a:cubicBezTo>
                    <a:pt x="115" y="354"/>
                    <a:pt x="341" y="201"/>
                    <a:pt x="655" y="201"/>
                  </a:cubicBezTo>
                  <a:cubicBezTo>
                    <a:pt x="967" y="201"/>
                    <a:pt x="1214" y="341"/>
                    <a:pt x="1281" y="341"/>
                  </a:cubicBezTo>
                  <a:cubicBezTo>
                    <a:pt x="1288" y="341"/>
                    <a:pt x="1294" y="339"/>
                    <a:pt x="1296" y="335"/>
                  </a:cubicBezTo>
                  <a:cubicBezTo>
                    <a:pt x="1337" y="308"/>
                    <a:pt x="1283" y="241"/>
                    <a:pt x="1163" y="175"/>
                  </a:cubicBezTo>
                  <a:cubicBezTo>
                    <a:pt x="1016" y="68"/>
                    <a:pt x="842" y="1"/>
                    <a:pt x="655"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682;p34">
              <a:extLst>
                <a:ext uri="{FF2B5EF4-FFF2-40B4-BE49-F238E27FC236}">
                  <a16:creationId xmlns:a16="http://schemas.microsoft.com/office/drawing/2014/main" id="{A8C3E7A7-0EAC-4879-AB30-1C9FEC77B096}"/>
                </a:ext>
              </a:extLst>
            </p:cNvPr>
            <p:cNvSpPr/>
            <p:nvPr/>
          </p:nvSpPr>
          <p:spPr>
            <a:xfrm>
              <a:off x="3686550" y="3247950"/>
              <a:ext cx="27425" cy="73025"/>
            </a:xfrm>
            <a:custGeom>
              <a:avLst/>
              <a:gdLst/>
              <a:ahLst/>
              <a:cxnLst/>
              <a:rect l="l" t="t" r="r" b="b"/>
              <a:pathLst>
                <a:path w="1097" h="2921" extrusionOk="0">
                  <a:moveTo>
                    <a:pt x="1055" y="1"/>
                  </a:moveTo>
                  <a:cubicBezTo>
                    <a:pt x="1011" y="1"/>
                    <a:pt x="692" y="757"/>
                    <a:pt x="321" y="1724"/>
                  </a:cubicBezTo>
                  <a:cubicBezTo>
                    <a:pt x="241" y="1965"/>
                    <a:pt x="161" y="2192"/>
                    <a:pt x="68" y="2406"/>
                  </a:cubicBezTo>
                  <a:cubicBezTo>
                    <a:pt x="14" y="2513"/>
                    <a:pt x="1" y="2633"/>
                    <a:pt x="27" y="2753"/>
                  </a:cubicBezTo>
                  <a:cubicBezTo>
                    <a:pt x="54" y="2820"/>
                    <a:pt x="108" y="2860"/>
                    <a:pt x="174" y="2887"/>
                  </a:cubicBezTo>
                  <a:cubicBezTo>
                    <a:pt x="214" y="2900"/>
                    <a:pt x="268" y="2900"/>
                    <a:pt x="321" y="2900"/>
                  </a:cubicBezTo>
                  <a:cubicBezTo>
                    <a:pt x="415" y="2913"/>
                    <a:pt x="512" y="2920"/>
                    <a:pt x="609" y="2920"/>
                  </a:cubicBezTo>
                  <a:cubicBezTo>
                    <a:pt x="705" y="2920"/>
                    <a:pt x="802" y="2913"/>
                    <a:pt x="896" y="2900"/>
                  </a:cubicBezTo>
                  <a:cubicBezTo>
                    <a:pt x="709" y="2847"/>
                    <a:pt x="522" y="2806"/>
                    <a:pt x="335" y="2806"/>
                  </a:cubicBezTo>
                  <a:cubicBezTo>
                    <a:pt x="241" y="2806"/>
                    <a:pt x="161" y="2780"/>
                    <a:pt x="148" y="2713"/>
                  </a:cubicBezTo>
                  <a:cubicBezTo>
                    <a:pt x="134" y="2619"/>
                    <a:pt x="148" y="2526"/>
                    <a:pt x="201" y="2446"/>
                  </a:cubicBezTo>
                  <a:cubicBezTo>
                    <a:pt x="281" y="2232"/>
                    <a:pt x="375" y="2005"/>
                    <a:pt x="468" y="1778"/>
                  </a:cubicBezTo>
                  <a:cubicBezTo>
                    <a:pt x="829" y="802"/>
                    <a:pt x="1096" y="14"/>
                    <a:pt x="1056" y="1"/>
                  </a:cubicBezTo>
                  <a:cubicBezTo>
                    <a:pt x="1056" y="1"/>
                    <a:pt x="1055" y="1"/>
                    <a:pt x="1055"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683;p34">
              <a:extLst>
                <a:ext uri="{FF2B5EF4-FFF2-40B4-BE49-F238E27FC236}">
                  <a16:creationId xmlns:a16="http://schemas.microsoft.com/office/drawing/2014/main" id="{F703FA17-85CA-4D8D-A93B-ED76BC4FB6CD}"/>
                </a:ext>
              </a:extLst>
            </p:cNvPr>
            <p:cNvSpPr/>
            <p:nvPr/>
          </p:nvSpPr>
          <p:spPr>
            <a:xfrm>
              <a:off x="3702925" y="3401275"/>
              <a:ext cx="84525" cy="38000"/>
            </a:xfrm>
            <a:custGeom>
              <a:avLst/>
              <a:gdLst/>
              <a:ahLst/>
              <a:cxnLst/>
              <a:rect l="l" t="t" r="r" b="b"/>
              <a:pathLst>
                <a:path w="3381" h="1520" extrusionOk="0">
                  <a:moveTo>
                    <a:pt x="3381" y="0"/>
                  </a:moveTo>
                  <a:lnTo>
                    <a:pt x="3381" y="0"/>
                  </a:lnTo>
                  <a:cubicBezTo>
                    <a:pt x="2386" y="589"/>
                    <a:pt x="1237" y="909"/>
                    <a:pt x="72" y="909"/>
                  </a:cubicBezTo>
                  <a:cubicBezTo>
                    <a:pt x="48" y="909"/>
                    <a:pt x="24" y="909"/>
                    <a:pt x="0" y="909"/>
                  </a:cubicBezTo>
                  <a:lnTo>
                    <a:pt x="0" y="909"/>
                  </a:lnTo>
                  <a:lnTo>
                    <a:pt x="40" y="1497"/>
                  </a:lnTo>
                  <a:cubicBezTo>
                    <a:pt x="204" y="1512"/>
                    <a:pt x="360" y="1520"/>
                    <a:pt x="510" y="1520"/>
                  </a:cubicBezTo>
                  <a:cubicBezTo>
                    <a:pt x="2668" y="1520"/>
                    <a:pt x="3381" y="0"/>
                    <a:pt x="3381" y="0"/>
                  </a:cubicBezTo>
                  <a:close/>
                </a:path>
              </a:pathLst>
            </a:custGeom>
            <a:solidFill>
              <a:srgbClr val="AA65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684;p34">
              <a:extLst>
                <a:ext uri="{FF2B5EF4-FFF2-40B4-BE49-F238E27FC236}">
                  <a16:creationId xmlns:a16="http://schemas.microsoft.com/office/drawing/2014/main" id="{7A1593EC-9D70-4C09-8155-E6852803F9FD}"/>
                </a:ext>
              </a:extLst>
            </p:cNvPr>
            <p:cNvSpPr/>
            <p:nvPr/>
          </p:nvSpPr>
          <p:spPr>
            <a:xfrm>
              <a:off x="3711600" y="3335700"/>
              <a:ext cx="27750" cy="19350"/>
            </a:xfrm>
            <a:custGeom>
              <a:avLst/>
              <a:gdLst/>
              <a:ahLst/>
              <a:cxnLst/>
              <a:rect l="l" t="t" r="r" b="b"/>
              <a:pathLst>
                <a:path w="1110" h="774" extrusionOk="0">
                  <a:moveTo>
                    <a:pt x="529" y="0"/>
                  </a:moveTo>
                  <a:cubicBezTo>
                    <a:pt x="341" y="0"/>
                    <a:pt x="159" y="90"/>
                    <a:pt x="41" y="232"/>
                  </a:cubicBezTo>
                  <a:lnTo>
                    <a:pt x="27" y="245"/>
                  </a:lnTo>
                  <a:cubicBezTo>
                    <a:pt x="1" y="285"/>
                    <a:pt x="1" y="339"/>
                    <a:pt x="27" y="379"/>
                  </a:cubicBezTo>
                  <a:cubicBezTo>
                    <a:pt x="54" y="419"/>
                    <a:pt x="81" y="446"/>
                    <a:pt x="121" y="486"/>
                  </a:cubicBezTo>
                  <a:cubicBezTo>
                    <a:pt x="255" y="592"/>
                    <a:pt x="402" y="686"/>
                    <a:pt x="575" y="753"/>
                  </a:cubicBezTo>
                  <a:cubicBezTo>
                    <a:pt x="617" y="767"/>
                    <a:pt x="661" y="774"/>
                    <a:pt x="703" y="774"/>
                  </a:cubicBezTo>
                  <a:cubicBezTo>
                    <a:pt x="823" y="774"/>
                    <a:pt x="941" y="721"/>
                    <a:pt x="1030" y="633"/>
                  </a:cubicBezTo>
                  <a:cubicBezTo>
                    <a:pt x="1110" y="499"/>
                    <a:pt x="1096" y="339"/>
                    <a:pt x="1003" y="218"/>
                  </a:cubicBezTo>
                  <a:cubicBezTo>
                    <a:pt x="909" y="98"/>
                    <a:pt x="762" y="18"/>
                    <a:pt x="602" y="5"/>
                  </a:cubicBezTo>
                  <a:cubicBezTo>
                    <a:pt x="578" y="2"/>
                    <a:pt x="553" y="0"/>
                    <a:pt x="529" y="0"/>
                  </a:cubicBezTo>
                  <a:close/>
                </a:path>
              </a:pathLst>
            </a:custGeom>
            <a:solidFill>
              <a:srgbClr val="AA65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685;p34">
              <a:extLst>
                <a:ext uri="{FF2B5EF4-FFF2-40B4-BE49-F238E27FC236}">
                  <a16:creationId xmlns:a16="http://schemas.microsoft.com/office/drawing/2014/main" id="{44A6B6BE-B209-43B6-A147-61A007627D5D}"/>
                </a:ext>
              </a:extLst>
            </p:cNvPr>
            <p:cNvSpPr/>
            <p:nvPr/>
          </p:nvSpPr>
          <p:spPr>
            <a:xfrm>
              <a:off x="3706600" y="3326450"/>
              <a:ext cx="29750" cy="25100"/>
            </a:xfrm>
            <a:custGeom>
              <a:avLst/>
              <a:gdLst/>
              <a:ahLst/>
              <a:cxnLst/>
              <a:rect l="l" t="t" r="r" b="b"/>
              <a:pathLst>
                <a:path w="1190" h="1004" extrusionOk="0">
                  <a:moveTo>
                    <a:pt x="1123" y="1"/>
                  </a:moveTo>
                  <a:cubicBezTo>
                    <a:pt x="1056" y="1"/>
                    <a:pt x="1056" y="388"/>
                    <a:pt x="735" y="655"/>
                  </a:cubicBezTo>
                  <a:cubicBezTo>
                    <a:pt x="415" y="922"/>
                    <a:pt x="14" y="882"/>
                    <a:pt x="0" y="936"/>
                  </a:cubicBezTo>
                  <a:cubicBezTo>
                    <a:pt x="0" y="949"/>
                    <a:pt x="94" y="1003"/>
                    <a:pt x="268" y="1003"/>
                  </a:cubicBezTo>
                  <a:cubicBezTo>
                    <a:pt x="283" y="1004"/>
                    <a:pt x="299" y="1004"/>
                    <a:pt x="314" y="1004"/>
                  </a:cubicBezTo>
                  <a:cubicBezTo>
                    <a:pt x="514" y="1004"/>
                    <a:pt x="720" y="926"/>
                    <a:pt x="869" y="802"/>
                  </a:cubicBezTo>
                  <a:cubicBezTo>
                    <a:pt x="1042" y="655"/>
                    <a:pt x="1149" y="468"/>
                    <a:pt x="1163" y="254"/>
                  </a:cubicBezTo>
                  <a:cubicBezTo>
                    <a:pt x="1189" y="94"/>
                    <a:pt x="1149" y="1"/>
                    <a:pt x="1123"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686;p34">
              <a:extLst>
                <a:ext uri="{FF2B5EF4-FFF2-40B4-BE49-F238E27FC236}">
                  <a16:creationId xmlns:a16="http://schemas.microsoft.com/office/drawing/2014/main" id="{63564EE6-9DCC-45B4-9D0B-E44909063F5C}"/>
                </a:ext>
              </a:extLst>
            </p:cNvPr>
            <p:cNvSpPr/>
            <p:nvPr/>
          </p:nvSpPr>
          <p:spPr>
            <a:xfrm>
              <a:off x="3738000" y="3215250"/>
              <a:ext cx="40775" cy="11750"/>
            </a:xfrm>
            <a:custGeom>
              <a:avLst/>
              <a:gdLst/>
              <a:ahLst/>
              <a:cxnLst/>
              <a:rect l="l" t="t" r="r" b="b"/>
              <a:pathLst>
                <a:path w="1631" h="470" extrusionOk="0">
                  <a:moveTo>
                    <a:pt x="657" y="0"/>
                  </a:moveTo>
                  <a:cubicBezTo>
                    <a:pt x="513" y="0"/>
                    <a:pt x="367" y="24"/>
                    <a:pt x="227" y="80"/>
                  </a:cubicBezTo>
                  <a:cubicBezTo>
                    <a:pt x="80" y="146"/>
                    <a:pt x="0" y="213"/>
                    <a:pt x="14" y="253"/>
                  </a:cubicBezTo>
                  <a:cubicBezTo>
                    <a:pt x="54" y="360"/>
                    <a:pt x="401" y="307"/>
                    <a:pt x="802" y="360"/>
                  </a:cubicBezTo>
                  <a:cubicBezTo>
                    <a:pt x="1110" y="400"/>
                    <a:pt x="1373" y="469"/>
                    <a:pt x="1510" y="469"/>
                  </a:cubicBezTo>
                  <a:cubicBezTo>
                    <a:pt x="1558" y="469"/>
                    <a:pt x="1590" y="461"/>
                    <a:pt x="1604" y="440"/>
                  </a:cubicBezTo>
                  <a:cubicBezTo>
                    <a:pt x="1630" y="400"/>
                    <a:pt x="1563" y="307"/>
                    <a:pt x="1430" y="213"/>
                  </a:cubicBezTo>
                  <a:cubicBezTo>
                    <a:pt x="1256" y="93"/>
                    <a:pt x="1056" y="26"/>
                    <a:pt x="842" y="13"/>
                  </a:cubicBezTo>
                  <a:cubicBezTo>
                    <a:pt x="781" y="5"/>
                    <a:pt x="719" y="0"/>
                    <a:pt x="657"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687;p34">
              <a:extLst>
                <a:ext uri="{FF2B5EF4-FFF2-40B4-BE49-F238E27FC236}">
                  <a16:creationId xmlns:a16="http://schemas.microsoft.com/office/drawing/2014/main" id="{139E73CE-1FDA-4825-A0FD-6C3918AEFDF2}"/>
                </a:ext>
              </a:extLst>
            </p:cNvPr>
            <p:cNvSpPr/>
            <p:nvPr/>
          </p:nvSpPr>
          <p:spPr>
            <a:xfrm>
              <a:off x="3657500" y="3220175"/>
              <a:ext cx="30750" cy="9650"/>
            </a:xfrm>
            <a:custGeom>
              <a:avLst/>
              <a:gdLst/>
              <a:ahLst/>
              <a:cxnLst/>
              <a:rect l="l" t="t" r="r" b="b"/>
              <a:pathLst>
                <a:path w="1230" h="386" extrusionOk="0">
                  <a:moveTo>
                    <a:pt x="654" y="1"/>
                  </a:moveTo>
                  <a:cubicBezTo>
                    <a:pt x="637" y="1"/>
                    <a:pt x="619" y="1"/>
                    <a:pt x="602" y="3"/>
                  </a:cubicBezTo>
                  <a:cubicBezTo>
                    <a:pt x="428" y="3"/>
                    <a:pt x="268" y="70"/>
                    <a:pt x="134" y="163"/>
                  </a:cubicBezTo>
                  <a:cubicBezTo>
                    <a:pt x="27" y="230"/>
                    <a:pt x="0" y="310"/>
                    <a:pt x="27" y="350"/>
                  </a:cubicBezTo>
                  <a:cubicBezTo>
                    <a:pt x="45" y="377"/>
                    <a:pt x="83" y="386"/>
                    <a:pt x="138" y="386"/>
                  </a:cubicBezTo>
                  <a:cubicBezTo>
                    <a:pt x="247" y="386"/>
                    <a:pt x="419" y="350"/>
                    <a:pt x="615" y="350"/>
                  </a:cubicBezTo>
                  <a:cubicBezTo>
                    <a:pt x="783" y="350"/>
                    <a:pt x="933" y="368"/>
                    <a:pt x="1042" y="368"/>
                  </a:cubicBezTo>
                  <a:cubicBezTo>
                    <a:pt x="1123" y="368"/>
                    <a:pt x="1180" y="358"/>
                    <a:pt x="1203" y="323"/>
                  </a:cubicBezTo>
                  <a:cubicBezTo>
                    <a:pt x="1230" y="283"/>
                    <a:pt x="1189" y="203"/>
                    <a:pt x="1083" y="136"/>
                  </a:cubicBezTo>
                  <a:cubicBezTo>
                    <a:pt x="951" y="52"/>
                    <a:pt x="808" y="1"/>
                    <a:pt x="654"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688;p34">
              <a:extLst>
                <a:ext uri="{FF2B5EF4-FFF2-40B4-BE49-F238E27FC236}">
                  <a16:creationId xmlns:a16="http://schemas.microsoft.com/office/drawing/2014/main" id="{5D7491DB-4099-41DE-8911-87ECF89764B9}"/>
                </a:ext>
              </a:extLst>
            </p:cNvPr>
            <p:cNvSpPr/>
            <p:nvPr/>
          </p:nvSpPr>
          <p:spPr>
            <a:xfrm>
              <a:off x="3711600" y="3127700"/>
              <a:ext cx="220475" cy="329325"/>
            </a:xfrm>
            <a:custGeom>
              <a:avLst/>
              <a:gdLst/>
              <a:ahLst/>
              <a:cxnLst/>
              <a:rect l="l" t="t" r="r" b="b"/>
              <a:pathLst>
                <a:path w="8819" h="13173" extrusionOk="0">
                  <a:moveTo>
                    <a:pt x="1" y="1"/>
                  </a:moveTo>
                  <a:lnTo>
                    <a:pt x="1" y="1"/>
                  </a:lnTo>
                  <a:cubicBezTo>
                    <a:pt x="308" y="1577"/>
                    <a:pt x="1457" y="2847"/>
                    <a:pt x="3007" y="3301"/>
                  </a:cubicBezTo>
                  <a:cubicBezTo>
                    <a:pt x="3087" y="3835"/>
                    <a:pt x="3167" y="4397"/>
                    <a:pt x="3448" y="4864"/>
                  </a:cubicBezTo>
                  <a:cubicBezTo>
                    <a:pt x="3703" y="5289"/>
                    <a:pt x="4167" y="5637"/>
                    <a:pt x="4651" y="5637"/>
                  </a:cubicBezTo>
                  <a:cubicBezTo>
                    <a:pt x="4699" y="5637"/>
                    <a:pt x="4748" y="5633"/>
                    <a:pt x="4797" y="5626"/>
                  </a:cubicBezTo>
                  <a:lnTo>
                    <a:pt x="4797" y="5626"/>
                  </a:lnTo>
                  <a:cubicBezTo>
                    <a:pt x="4437" y="6280"/>
                    <a:pt x="3889" y="7229"/>
                    <a:pt x="4062" y="7964"/>
                  </a:cubicBezTo>
                  <a:cubicBezTo>
                    <a:pt x="4236" y="8699"/>
                    <a:pt x="4557" y="8966"/>
                    <a:pt x="5225" y="9540"/>
                  </a:cubicBezTo>
                  <a:cubicBezTo>
                    <a:pt x="4704" y="9901"/>
                    <a:pt x="4503" y="10035"/>
                    <a:pt x="4196" y="10596"/>
                  </a:cubicBezTo>
                  <a:cubicBezTo>
                    <a:pt x="3889" y="11157"/>
                    <a:pt x="4062" y="12266"/>
                    <a:pt x="4490" y="12734"/>
                  </a:cubicBezTo>
                  <a:cubicBezTo>
                    <a:pt x="4749" y="13034"/>
                    <a:pt x="5148" y="13173"/>
                    <a:pt x="5552" y="13173"/>
                  </a:cubicBezTo>
                  <a:cubicBezTo>
                    <a:pt x="5794" y="13173"/>
                    <a:pt x="6038" y="13123"/>
                    <a:pt x="6254" y="13028"/>
                  </a:cubicBezTo>
                  <a:cubicBezTo>
                    <a:pt x="6841" y="12760"/>
                    <a:pt x="7269" y="12239"/>
                    <a:pt x="7590" y="11692"/>
                  </a:cubicBezTo>
                  <a:cubicBezTo>
                    <a:pt x="8672" y="9848"/>
                    <a:pt x="8819" y="7616"/>
                    <a:pt x="8618" y="5492"/>
                  </a:cubicBezTo>
                  <a:cubicBezTo>
                    <a:pt x="8525" y="4503"/>
                    <a:pt x="8351" y="3488"/>
                    <a:pt x="7790" y="2673"/>
                  </a:cubicBezTo>
                  <a:cubicBezTo>
                    <a:pt x="7175" y="1818"/>
                    <a:pt x="6214" y="1283"/>
                    <a:pt x="5225" y="909"/>
                  </a:cubicBezTo>
                  <a:cubicBezTo>
                    <a:pt x="3722" y="334"/>
                    <a:pt x="2116" y="40"/>
                    <a:pt x="509" y="40"/>
                  </a:cubicBezTo>
                  <a:cubicBezTo>
                    <a:pt x="473" y="40"/>
                    <a:pt x="437" y="41"/>
                    <a:pt x="402" y="41"/>
                  </a:cubicBezTo>
                  <a:lnTo>
                    <a:pt x="1"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689;p34">
              <a:extLst>
                <a:ext uri="{FF2B5EF4-FFF2-40B4-BE49-F238E27FC236}">
                  <a16:creationId xmlns:a16="http://schemas.microsoft.com/office/drawing/2014/main" id="{FA965FB5-3D28-4553-9118-5F585A50CA5C}"/>
                </a:ext>
              </a:extLst>
            </p:cNvPr>
            <p:cNvSpPr/>
            <p:nvPr/>
          </p:nvSpPr>
          <p:spPr>
            <a:xfrm>
              <a:off x="3599800" y="3129875"/>
              <a:ext cx="137225" cy="85525"/>
            </a:xfrm>
            <a:custGeom>
              <a:avLst/>
              <a:gdLst/>
              <a:ahLst/>
              <a:cxnLst/>
              <a:rect l="l" t="t" r="r" b="b"/>
              <a:pathLst>
                <a:path w="5489" h="3421" extrusionOk="0">
                  <a:moveTo>
                    <a:pt x="4016" y="0"/>
                  </a:moveTo>
                  <a:cubicBezTo>
                    <a:pt x="3818" y="0"/>
                    <a:pt x="3620" y="38"/>
                    <a:pt x="3431" y="114"/>
                  </a:cubicBezTo>
                  <a:cubicBezTo>
                    <a:pt x="2950" y="315"/>
                    <a:pt x="2549" y="689"/>
                    <a:pt x="2308" y="1156"/>
                  </a:cubicBezTo>
                  <a:cubicBezTo>
                    <a:pt x="2077" y="977"/>
                    <a:pt x="1834" y="900"/>
                    <a:pt x="1603" y="900"/>
                  </a:cubicBezTo>
                  <a:cubicBezTo>
                    <a:pt x="714" y="900"/>
                    <a:pt x="1" y="2037"/>
                    <a:pt x="785" y="2853"/>
                  </a:cubicBezTo>
                  <a:lnTo>
                    <a:pt x="505" y="2933"/>
                  </a:lnTo>
                  <a:cubicBezTo>
                    <a:pt x="797" y="3267"/>
                    <a:pt x="1186" y="3421"/>
                    <a:pt x="1569" y="3421"/>
                  </a:cubicBezTo>
                  <a:cubicBezTo>
                    <a:pt x="2184" y="3421"/>
                    <a:pt x="2785" y="3024"/>
                    <a:pt x="2950" y="2332"/>
                  </a:cubicBezTo>
                  <a:cubicBezTo>
                    <a:pt x="3213" y="2390"/>
                    <a:pt x="3475" y="2417"/>
                    <a:pt x="3741" y="2417"/>
                  </a:cubicBezTo>
                  <a:cubicBezTo>
                    <a:pt x="3908" y="2417"/>
                    <a:pt x="4076" y="2406"/>
                    <a:pt x="4246" y="2386"/>
                  </a:cubicBezTo>
                  <a:cubicBezTo>
                    <a:pt x="4673" y="2332"/>
                    <a:pt x="5061" y="2078"/>
                    <a:pt x="5274" y="1691"/>
                  </a:cubicBezTo>
                  <a:cubicBezTo>
                    <a:pt x="5488" y="1196"/>
                    <a:pt x="5341" y="622"/>
                    <a:pt x="4914" y="288"/>
                  </a:cubicBezTo>
                  <a:cubicBezTo>
                    <a:pt x="4650" y="98"/>
                    <a:pt x="4335" y="0"/>
                    <a:pt x="4016"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690;p34">
              <a:extLst>
                <a:ext uri="{FF2B5EF4-FFF2-40B4-BE49-F238E27FC236}">
                  <a16:creationId xmlns:a16="http://schemas.microsoft.com/office/drawing/2014/main" id="{AED529FB-9911-4C20-8737-E0B26B628826}"/>
                </a:ext>
              </a:extLst>
            </p:cNvPr>
            <p:cNvSpPr/>
            <p:nvPr/>
          </p:nvSpPr>
          <p:spPr>
            <a:xfrm>
              <a:off x="3738650" y="3111450"/>
              <a:ext cx="182400" cy="70400"/>
            </a:xfrm>
            <a:custGeom>
              <a:avLst/>
              <a:gdLst/>
              <a:ahLst/>
              <a:cxnLst/>
              <a:rect l="l" t="t" r="r" b="b"/>
              <a:pathLst>
                <a:path w="7296" h="2816" extrusionOk="0">
                  <a:moveTo>
                    <a:pt x="1605" y="1"/>
                  </a:moveTo>
                  <a:cubicBezTo>
                    <a:pt x="1350" y="1"/>
                    <a:pt x="1094" y="61"/>
                    <a:pt x="856" y="183"/>
                  </a:cubicBezTo>
                  <a:cubicBezTo>
                    <a:pt x="535" y="344"/>
                    <a:pt x="282" y="611"/>
                    <a:pt x="121" y="931"/>
                  </a:cubicBezTo>
                  <a:cubicBezTo>
                    <a:pt x="81" y="1012"/>
                    <a:pt x="54" y="1105"/>
                    <a:pt x="28" y="1199"/>
                  </a:cubicBezTo>
                  <a:cubicBezTo>
                    <a:pt x="14" y="1265"/>
                    <a:pt x="1" y="1292"/>
                    <a:pt x="14" y="1306"/>
                  </a:cubicBezTo>
                  <a:cubicBezTo>
                    <a:pt x="28" y="1306"/>
                    <a:pt x="68" y="1172"/>
                    <a:pt x="188" y="972"/>
                  </a:cubicBezTo>
                  <a:cubicBezTo>
                    <a:pt x="348" y="678"/>
                    <a:pt x="602" y="437"/>
                    <a:pt x="910" y="303"/>
                  </a:cubicBezTo>
                  <a:cubicBezTo>
                    <a:pt x="1117" y="206"/>
                    <a:pt x="1340" y="159"/>
                    <a:pt x="1564" y="159"/>
                  </a:cubicBezTo>
                  <a:cubicBezTo>
                    <a:pt x="1832" y="159"/>
                    <a:pt x="2099" y="226"/>
                    <a:pt x="2339" y="357"/>
                  </a:cubicBezTo>
                  <a:cubicBezTo>
                    <a:pt x="2593" y="477"/>
                    <a:pt x="2767" y="704"/>
                    <a:pt x="3007" y="945"/>
                  </a:cubicBezTo>
                  <a:cubicBezTo>
                    <a:pt x="3114" y="1065"/>
                    <a:pt x="3261" y="1172"/>
                    <a:pt x="3421" y="1239"/>
                  </a:cubicBezTo>
                  <a:cubicBezTo>
                    <a:pt x="3513" y="1274"/>
                    <a:pt x="3608" y="1291"/>
                    <a:pt x="3704" y="1291"/>
                  </a:cubicBezTo>
                  <a:cubicBezTo>
                    <a:pt x="3789" y="1291"/>
                    <a:pt x="3874" y="1277"/>
                    <a:pt x="3956" y="1252"/>
                  </a:cubicBezTo>
                  <a:cubicBezTo>
                    <a:pt x="4303" y="1145"/>
                    <a:pt x="4557" y="931"/>
                    <a:pt x="4838" y="811"/>
                  </a:cubicBezTo>
                  <a:cubicBezTo>
                    <a:pt x="5038" y="721"/>
                    <a:pt x="5246" y="676"/>
                    <a:pt x="5461" y="676"/>
                  </a:cubicBezTo>
                  <a:cubicBezTo>
                    <a:pt x="5533" y="676"/>
                    <a:pt x="5606" y="681"/>
                    <a:pt x="5679" y="691"/>
                  </a:cubicBezTo>
                  <a:cubicBezTo>
                    <a:pt x="6174" y="771"/>
                    <a:pt x="6601" y="1052"/>
                    <a:pt x="6868" y="1479"/>
                  </a:cubicBezTo>
                  <a:cubicBezTo>
                    <a:pt x="7055" y="1773"/>
                    <a:pt x="7162" y="2094"/>
                    <a:pt x="7202" y="2428"/>
                  </a:cubicBezTo>
                  <a:cubicBezTo>
                    <a:pt x="7243" y="2668"/>
                    <a:pt x="7229" y="2815"/>
                    <a:pt x="7243" y="2815"/>
                  </a:cubicBezTo>
                  <a:cubicBezTo>
                    <a:pt x="7283" y="2682"/>
                    <a:pt x="7296" y="2548"/>
                    <a:pt x="7283" y="2401"/>
                  </a:cubicBezTo>
                  <a:cubicBezTo>
                    <a:pt x="7256" y="2054"/>
                    <a:pt x="7149" y="1706"/>
                    <a:pt x="6975" y="1399"/>
                  </a:cubicBezTo>
                  <a:cubicBezTo>
                    <a:pt x="6695" y="931"/>
                    <a:pt x="6227" y="611"/>
                    <a:pt x="5693" y="531"/>
                  </a:cubicBezTo>
                  <a:cubicBezTo>
                    <a:pt x="5595" y="509"/>
                    <a:pt x="5494" y="499"/>
                    <a:pt x="5393" y="499"/>
                  </a:cubicBezTo>
                  <a:cubicBezTo>
                    <a:pt x="5176" y="499"/>
                    <a:pt x="4958" y="546"/>
                    <a:pt x="4757" y="637"/>
                  </a:cubicBezTo>
                  <a:cubicBezTo>
                    <a:pt x="4463" y="784"/>
                    <a:pt x="4196" y="998"/>
                    <a:pt x="3902" y="1078"/>
                  </a:cubicBezTo>
                  <a:cubicBezTo>
                    <a:pt x="3834" y="1097"/>
                    <a:pt x="3766" y="1107"/>
                    <a:pt x="3699" y="1107"/>
                  </a:cubicBezTo>
                  <a:cubicBezTo>
                    <a:pt x="3622" y="1107"/>
                    <a:pt x="3546" y="1094"/>
                    <a:pt x="3475" y="1065"/>
                  </a:cubicBezTo>
                  <a:cubicBezTo>
                    <a:pt x="3328" y="1012"/>
                    <a:pt x="3208" y="918"/>
                    <a:pt x="3114" y="811"/>
                  </a:cubicBezTo>
                  <a:cubicBezTo>
                    <a:pt x="2914" y="571"/>
                    <a:pt x="2673" y="370"/>
                    <a:pt x="2406" y="210"/>
                  </a:cubicBezTo>
                  <a:cubicBezTo>
                    <a:pt x="2156" y="71"/>
                    <a:pt x="1881" y="1"/>
                    <a:pt x="1605" y="1"/>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691;p34">
              <a:extLst>
                <a:ext uri="{FF2B5EF4-FFF2-40B4-BE49-F238E27FC236}">
                  <a16:creationId xmlns:a16="http://schemas.microsoft.com/office/drawing/2014/main" id="{CABB3435-41AE-4DA6-8FC1-27312914BD90}"/>
                </a:ext>
              </a:extLst>
            </p:cNvPr>
            <p:cNvSpPr/>
            <p:nvPr/>
          </p:nvSpPr>
          <p:spPr>
            <a:xfrm>
              <a:off x="3775400" y="3172125"/>
              <a:ext cx="180075" cy="171750"/>
            </a:xfrm>
            <a:custGeom>
              <a:avLst/>
              <a:gdLst/>
              <a:ahLst/>
              <a:cxnLst/>
              <a:rect l="l" t="t" r="r" b="b"/>
              <a:pathLst>
                <a:path w="7203" h="6870" extrusionOk="0">
                  <a:moveTo>
                    <a:pt x="836" y="1"/>
                  </a:moveTo>
                  <a:cubicBezTo>
                    <a:pt x="722" y="1"/>
                    <a:pt x="609" y="14"/>
                    <a:pt x="495" y="41"/>
                  </a:cubicBezTo>
                  <a:cubicBezTo>
                    <a:pt x="361" y="81"/>
                    <a:pt x="228" y="134"/>
                    <a:pt x="108" y="215"/>
                  </a:cubicBezTo>
                  <a:cubicBezTo>
                    <a:pt x="67" y="228"/>
                    <a:pt x="27" y="268"/>
                    <a:pt x="1" y="308"/>
                  </a:cubicBezTo>
                  <a:cubicBezTo>
                    <a:pt x="161" y="215"/>
                    <a:pt x="335" y="134"/>
                    <a:pt x="508" y="94"/>
                  </a:cubicBezTo>
                  <a:cubicBezTo>
                    <a:pt x="602" y="77"/>
                    <a:pt x="698" y="67"/>
                    <a:pt x="793" y="67"/>
                  </a:cubicBezTo>
                  <a:cubicBezTo>
                    <a:pt x="915" y="67"/>
                    <a:pt x="1037" y="83"/>
                    <a:pt x="1150" y="121"/>
                  </a:cubicBezTo>
                  <a:cubicBezTo>
                    <a:pt x="1430" y="201"/>
                    <a:pt x="1671" y="375"/>
                    <a:pt x="1844" y="602"/>
                  </a:cubicBezTo>
                  <a:cubicBezTo>
                    <a:pt x="2045" y="856"/>
                    <a:pt x="2112" y="1217"/>
                    <a:pt x="2325" y="1564"/>
                  </a:cubicBezTo>
                  <a:cubicBezTo>
                    <a:pt x="2446" y="1751"/>
                    <a:pt x="2633" y="1898"/>
                    <a:pt x="2847" y="1951"/>
                  </a:cubicBezTo>
                  <a:cubicBezTo>
                    <a:pt x="2952" y="1970"/>
                    <a:pt x="3057" y="1980"/>
                    <a:pt x="3161" y="1980"/>
                  </a:cubicBezTo>
                  <a:cubicBezTo>
                    <a:pt x="3282" y="1980"/>
                    <a:pt x="3400" y="1967"/>
                    <a:pt x="3515" y="1938"/>
                  </a:cubicBezTo>
                  <a:cubicBezTo>
                    <a:pt x="3742" y="1898"/>
                    <a:pt x="3955" y="1831"/>
                    <a:pt x="4183" y="1805"/>
                  </a:cubicBezTo>
                  <a:cubicBezTo>
                    <a:pt x="4241" y="1794"/>
                    <a:pt x="4299" y="1789"/>
                    <a:pt x="4356" y="1789"/>
                  </a:cubicBezTo>
                  <a:cubicBezTo>
                    <a:pt x="4523" y="1789"/>
                    <a:pt x="4685" y="1832"/>
                    <a:pt x="4824" y="1911"/>
                  </a:cubicBezTo>
                  <a:cubicBezTo>
                    <a:pt x="5011" y="2045"/>
                    <a:pt x="5118" y="2259"/>
                    <a:pt x="5118" y="2486"/>
                  </a:cubicBezTo>
                  <a:cubicBezTo>
                    <a:pt x="5118" y="2726"/>
                    <a:pt x="5051" y="2967"/>
                    <a:pt x="4944" y="3194"/>
                  </a:cubicBezTo>
                  <a:lnTo>
                    <a:pt x="4877" y="3328"/>
                  </a:lnTo>
                  <a:lnTo>
                    <a:pt x="5024" y="3301"/>
                  </a:lnTo>
                  <a:cubicBezTo>
                    <a:pt x="5097" y="3293"/>
                    <a:pt x="5169" y="3289"/>
                    <a:pt x="5241" y="3289"/>
                  </a:cubicBezTo>
                  <a:cubicBezTo>
                    <a:pt x="5634" y="3289"/>
                    <a:pt x="6017" y="3411"/>
                    <a:pt x="6334" y="3648"/>
                  </a:cubicBezTo>
                  <a:cubicBezTo>
                    <a:pt x="6815" y="3982"/>
                    <a:pt x="7069" y="4543"/>
                    <a:pt x="7015" y="5118"/>
                  </a:cubicBezTo>
                  <a:cubicBezTo>
                    <a:pt x="6975" y="5652"/>
                    <a:pt x="6694" y="6147"/>
                    <a:pt x="6267" y="6454"/>
                  </a:cubicBezTo>
                  <a:cubicBezTo>
                    <a:pt x="6066" y="6601"/>
                    <a:pt x="5839" y="6681"/>
                    <a:pt x="5599" y="6708"/>
                  </a:cubicBezTo>
                  <a:cubicBezTo>
                    <a:pt x="5586" y="6709"/>
                    <a:pt x="5573" y="6709"/>
                    <a:pt x="5561" y="6709"/>
                  </a:cubicBezTo>
                  <a:cubicBezTo>
                    <a:pt x="5348" y="6709"/>
                    <a:pt x="5150" y="6604"/>
                    <a:pt x="5024" y="6427"/>
                  </a:cubicBezTo>
                  <a:cubicBezTo>
                    <a:pt x="4811" y="6080"/>
                    <a:pt x="4811" y="5626"/>
                    <a:pt x="5024" y="5265"/>
                  </a:cubicBezTo>
                  <a:cubicBezTo>
                    <a:pt x="5160" y="5025"/>
                    <a:pt x="5409" y="4883"/>
                    <a:pt x="5671" y="4883"/>
                  </a:cubicBezTo>
                  <a:cubicBezTo>
                    <a:pt x="5745" y="4883"/>
                    <a:pt x="5819" y="4894"/>
                    <a:pt x="5893" y="4918"/>
                  </a:cubicBezTo>
                  <a:cubicBezTo>
                    <a:pt x="6147" y="4998"/>
                    <a:pt x="6294" y="5238"/>
                    <a:pt x="6267" y="5505"/>
                  </a:cubicBezTo>
                  <a:cubicBezTo>
                    <a:pt x="6240" y="5666"/>
                    <a:pt x="6133" y="5813"/>
                    <a:pt x="5986" y="5880"/>
                  </a:cubicBezTo>
                  <a:cubicBezTo>
                    <a:pt x="5933" y="5906"/>
                    <a:pt x="5879" y="5920"/>
                    <a:pt x="5826" y="5933"/>
                  </a:cubicBezTo>
                  <a:cubicBezTo>
                    <a:pt x="5853" y="5940"/>
                    <a:pt x="5879" y="5943"/>
                    <a:pt x="5906" y="5943"/>
                  </a:cubicBezTo>
                  <a:cubicBezTo>
                    <a:pt x="5933" y="5943"/>
                    <a:pt x="5960" y="5940"/>
                    <a:pt x="5986" y="5933"/>
                  </a:cubicBezTo>
                  <a:cubicBezTo>
                    <a:pt x="6147" y="5866"/>
                    <a:pt x="6280" y="5706"/>
                    <a:pt x="6320" y="5532"/>
                  </a:cubicBezTo>
                  <a:cubicBezTo>
                    <a:pt x="6360" y="5238"/>
                    <a:pt x="6187" y="4944"/>
                    <a:pt x="5906" y="4837"/>
                  </a:cubicBezTo>
                  <a:cubicBezTo>
                    <a:pt x="5819" y="4811"/>
                    <a:pt x="5731" y="4798"/>
                    <a:pt x="5645" y="4798"/>
                  </a:cubicBezTo>
                  <a:cubicBezTo>
                    <a:pt x="5344" y="4798"/>
                    <a:pt x="5060" y="4952"/>
                    <a:pt x="4904" y="5212"/>
                  </a:cubicBezTo>
                  <a:cubicBezTo>
                    <a:pt x="4784" y="5399"/>
                    <a:pt x="4717" y="5612"/>
                    <a:pt x="4717" y="5839"/>
                  </a:cubicBezTo>
                  <a:cubicBezTo>
                    <a:pt x="4690" y="6080"/>
                    <a:pt x="4757" y="6320"/>
                    <a:pt x="4891" y="6534"/>
                  </a:cubicBezTo>
                  <a:cubicBezTo>
                    <a:pt x="5044" y="6738"/>
                    <a:pt x="5282" y="6869"/>
                    <a:pt x="5547" y="6869"/>
                  </a:cubicBezTo>
                  <a:cubicBezTo>
                    <a:pt x="5560" y="6869"/>
                    <a:pt x="5573" y="6869"/>
                    <a:pt x="5585" y="6868"/>
                  </a:cubicBezTo>
                  <a:cubicBezTo>
                    <a:pt x="5853" y="6855"/>
                    <a:pt x="6120" y="6761"/>
                    <a:pt x="6347" y="6601"/>
                  </a:cubicBezTo>
                  <a:cubicBezTo>
                    <a:pt x="6828" y="6267"/>
                    <a:pt x="7135" y="5733"/>
                    <a:pt x="7175" y="5145"/>
                  </a:cubicBezTo>
                  <a:cubicBezTo>
                    <a:pt x="7202" y="4837"/>
                    <a:pt x="7149" y="4530"/>
                    <a:pt x="7028" y="4250"/>
                  </a:cubicBezTo>
                  <a:cubicBezTo>
                    <a:pt x="6895" y="3956"/>
                    <a:pt x="6681" y="3715"/>
                    <a:pt x="6427" y="3528"/>
                  </a:cubicBezTo>
                  <a:cubicBezTo>
                    <a:pt x="6102" y="3268"/>
                    <a:pt x="5699" y="3131"/>
                    <a:pt x="5287" y="3131"/>
                  </a:cubicBezTo>
                  <a:cubicBezTo>
                    <a:pt x="5238" y="3131"/>
                    <a:pt x="5189" y="3133"/>
                    <a:pt x="5140" y="3137"/>
                  </a:cubicBezTo>
                  <a:lnTo>
                    <a:pt x="5140" y="3137"/>
                  </a:lnTo>
                  <a:cubicBezTo>
                    <a:pt x="5232" y="2930"/>
                    <a:pt x="5278" y="2708"/>
                    <a:pt x="5278" y="2486"/>
                  </a:cubicBezTo>
                  <a:cubicBezTo>
                    <a:pt x="5278" y="2205"/>
                    <a:pt x="5131" y="1938"/>
                    <a:pt x="4904" y="1778"/>
                  </a:cubicBezTo>
                  <a:cubicBezTo>
                    <a:pt x="4734" y="1688"/>
                    <a:pt x="4541" y="1643"/>
                    <a:pt x="4348" y="1643"/>
                  </a:cubicBezTo>
                  <a:cubicBezTo>
                    <a:pt x="4284" y="1643"/>
                    <a:pt x="4219" y="1648"/>
                    <a:pt x="4156" y="1658"/>
                  </a:cubicBezTo>
                  <a:cubicBezTo>
                    <a:pt x="3929" y="1684"/>
                    <a:pt x="3702" y="1764"/>
                    <a:pt x="3488" y="1805"/>
                  </a:cubicBezTo>
                  <a:cubicBezTo>
                    <a:pt x="3380" y="1833"/>
                    <a:pt x="3273" y="1846"/>
                    <a:pt x="3164" y="1846"/>
                  </a:cubicBezTo>
                  <a:cubicBezTo>
                    <a:pt x="3069" y="1846"/>
                    <a:pt x="2972" y="1836"/>
                    <a:pt x="2873" y="1818"/>
                  </a:cubicBezTo>
                  <a:cubicBezTo>
                    <a:pt x="2700" y="1778"/>
                    <a:pt x="2539" y="1658"/>
                    <a:pt x="2432" y="1497"/>
                  </a:cubicBezTo>
                  <a:cubicBezTo>
                    <a:pt x="2232" y="1190"/>
                    <a:pt x="2152" y="816"/>
                    <a:pt x="1938" y="549"/>
                  </a:cubicBezTo>
                  <a:cubicBezTo>
                    <a:pt x="1738" y="295"/>
                    <a:pt x="1484" y="121"/>
                    <a:pt x="1176" y="41"/>
                  </a:cubicBezTo>
                  <a:cubicBezTo>
                    <a:pt x="1063" y="14"/>
                    <a:pt x="949" y="1"/>
                    <a:pt x="836" y="1"/>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1692;p34">
              <a:extLst>
                <a:ext uri="{FF2B5EF4-FFF2-40B4-BE49-F238E27FC236}">
                  <a16:creationId xmlns:a16="http://schemas.microsoft.com/office/drawing/2014/main" id="{6C7E9912-913A-489B-B383-9088C68EE095}"/>
                </a:ext>
              </a:extLst>
            </p:cNvPr>
            <p:cNvSpPr/>
            <p:nvPr/>
          </p:nvSpPr>
          <p:spPr>
            <a:xfrm>
              <a:off x="3546925" y="3126250"/>
              <a:ext cx="90225" cy="78275"/>
            </a:xfrm>
            <a:custGeom>
              <a:avLst/>
              <a:gdLst/>
              <a:ahLst/>
              <a:cxnLst/>
              <a:rect l="l" t="t" r="r" b="b"/>
              <a:pathLst>
                <a:path w="3609" h="3131" extrusionOk="0">
                  <a:moveTo>
                    <a:pt x="3341" y="0"/>
                  </a:moveTo>
                  <a:cubicBezTo>
                    <a:pt x="3318" y="0"/>
                    <a:pt x="3296" y="2"/>
                    <a:pt x="3274" y="5"/>
                  </a:cubicBezTo>
                  <a:cubicBezTo>
                    <a:pt x="2940" y="19"/>
                    <a:pt x="2646" y="179"/>
                    <a:pt x="2433" y="433"/>
                  </a:cubicBezTo>
                  <a:cubicBezTo>
                    <a:pt x="2299" y="620"/>
                    <a:pt x="2205" y="834"/>
                    <a:pt x="2192" y="1061"/>
                  </a:cubicBezTo>
                  <a:cubicBezTo>
                    <a:pt x="2179" y="1301"/>
                    <a:pt x="2205" y="1542"/>
                    <a:pt x="2192" y="1796"/>
                  </a:cubicBezTo>
                  <a:cubicBezTo>
                    <a:pt x="2179" y="2050"/>
                    <a:pt x="2099" y="2303"/>
                    <a:pt x="1952" y="2517"/>
                  </a:cubicBezTo>
                  <a:cubicBezTo>
                    <a:pt x="1791" y="2731"/>
                    <a:pt x="1564" y="2891"/>
                    <a:pt x="1297" y="2958"/>
                  </a:cubicBezTo>
                  <a:cubicBezTo>
                    <a:pt x="1230" y="2971"/>
                    <a:pt x="1162" y="2978"/>
                    <a:pt x="1095" y="2978"/>
                  </a:cubicBezTo>
                  <a:cubicBezTo>
                    <a:pt x="894" y="2978"/>
                    <a:pt x="696" y="2918"/>
                    <a:pt x="535" y="2798"/>
                  </a:cubicBezTo>
                  <a:cubicBezTo>
                    <a:pt x="335" y="2651"/>
                    <a:pt x="215" y="2424"/>
                    <a:pt x="201" y="2170"/>
                  </a:cubicBezTo>
                  <a:cubicBezTo>
                    <a:pt x="175" y="1943"/>
                    <a:pt x="268" y="1729"/>
                    <a:pt x="455" y="1582"/>
                  </a:cubicBezTo>
                  <a:cubicBezTo>
                    <a:pt x="580" y="1479"/>
                    <a:pt x="745" y="1416"/>
                    <a:pt x="906" y="1416"/>
                  </a:cubicBezTo>
                  <a:cubicBezTo>
                    <a:pt x="934" y="1416"/>
                    <a:pt x="962" y="1418"/>
                    <a:pt x="990" y="1422"/>
                  </a:cubicBezTo>
                  <a:cubicBezTo>
                    <a:pt x="1150" y="1435"/>
                    <a:pt x="1297" y="1515"/>
                    <a:pt x="1390" y="1649"/>
                  </a:cubicBezTo>
                  <a:cubicBezTo>
                    <a:pt x="1471" y="1742"/>
                    <a:pt x="1471" y="1876"/>
                    <a:pt x="1431" y="1983"/>
                  </a:cubicBezTo>
                  <a:cubicBezTo>
                    <a:pt x="1377" y="2076"/>
                    <a:pt x="1284" y="2156"/>
                    <a:pt x="1177" y="2183"/>
                  </a:cubicBezTo>
                  <a:cubicBezTo>
                    <a:pt x="1177" y="2183"/>
                    <a:pt x="1187" y="2187"/>
                    <a:pt x="1200" y="2187"/>
                  </a:cubicBezTo>
                  <a:cubicBezTo>
                    <a:pt x="1213" y="2187"/>
                    <a:pt x="1230" y="2183"/>
                    <a:pt x="1243" y="2170"/>
                  </a:cubicBezTo>
                  <a:cubicBezTo>
                    <a:pt x="1337" y="2143"/>
                    <a:pt x="1417" y="2076"/>
                    <a:pt x="1457" y="1996"/>
                  </a:cubicBezTo>
                  <a:cubicBezTo>
                    <a:pt x="1537" y="1863"/>
                    <a:pt x="1537" y="1702"/>
                    <a:pt x="1457" y="1582"/>
                  </a:cubicBezTo>
                  <a:cubicBezTo>
                    <a:pt x="1350" y="1408"/>
                    <a:pt x="1177" y="1301"/>
                    <a:pt x="990" y="1275"/>
                  </a:cubicBezTo>
                  <a:cubicBezTo>
                    <a:pt x="957" y="1271"/>
                    <a:pt x="924" y="1269"/>
                    <a:pt x="891" y="1269"/>
                  </a:cubicBezTo>
                  <a:cubicBezTo>
                    <a:pt x="694" y="1269"/>
                    <a:pt x="495" y="1336"/>
                    <a:pt x="335" y="1462"/>
                  </a:cubicBezTo>
                  <a:cubicBezTo>
                    <a:pt x="121" y="1622"/>
                    <a:pt x="1" y="1889"/>
                    <a:pt x="28" y="2156"/>
                  </a:cubicBezTo>
                  <a:cubicBezTo>
                    <a:pt x="41" y="2464"/>
                    <a:pt x="188" y="2731"/>
                    <a:pt x="415" y="2918"/>
                  </a:cubicBezTo>
                  <a:cubicBezTo>
                    <a:pt x="615" y="3058"/>
                    <a:pt x="844" y="3130"/>
                    <a:pt x="1075" y="3130"/>
                  </a:cubicBezTo>
                  <a:cubicBezTo>
                    <a:pt x="1154" y="3130"/>
                    <a:pt x="1232" y="3122"/>
                    <a:pt x="1310" y="3105"/>
                  </a:cubicBezTo>
                  <a:cubicBezTo>
                    <a:pt x="1618" y="3038"/>
                    <a:pt x="1898" y="2851"/>
                    <a:pt x="2072" y="2597"/>
                  </a:cubicBezTo>
                  <a:cubicBezTo>
                    <a:pt x="2232" y="2357"/>
                    <a:pt x="2326" y="2090"/>
                    <a:pt x="2339" y="1796"/>
                  </a:cubicBezTo>
                  <a:cubicBezTo>
                    <a:pt x="2352" y="1529"/>
                    <a:pt x="2326" y="1288"/>
                    <a:pt x="2339" y="1061"/>
                  </a:cubicBezTo>
                  <a:cubicBezTo>
                    <a:pt x="2339" y="860"/>
                    <a:pt x="2406" y="660"/>
                    <a:pt x="2526" y="500"/>
                  </a:cubicBezTo>
                  <a:cubicBezTo>
                    <a:pt x="2713" y="259"/>
                    <a:pt x="2980" y="99"/>
                    <a:pt x="3274" y="59"/>
                  </a:cubicBezTo>
                  <a:cubicBezTo>
                    <a:pt x="3319" y="56"/>
                    <a:pt x="3360" y="55"/>
                    <a:pt x="3397" y="55"/>
                  </a:cubicBezTo>
                  <a:cubicBezTo>
                    <a:pt x="3497" y="55"/>
                    <a:pt x="3564" y="63"/>
                    <a:pt x="3592" y="63"/>
                  </a:cubicBezTo>
                  <a:cubicBezTo>
                    <a:pt x="3603" y="63"/>
                    <a:pt x="3608" y="62"/>
                    <a:pt x="3608" y="59"/>
                  </a:cubicBezTo>
                  <a:cubicBezTo>
                    <a:pt x="3608" y="59"/>
                    <a:pt x="3582" y="45"/>
                    <a:pt x="3528" y="32"/>
                  </a:cubicBezTo>
                  <a:cubicBezTo>
                    <a:pt x="3469" y="13"/>
                    <a:pt x="3404" y="0"/>
                    <a:pt x="3341"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1693;p34">
              <a:extLst>
                <a:ext uri="{FF2B5EF4-FFF2-40B4-BE49-F238E27FC236}">
                  <a16:creationId xmlns:a16="http://schemas.microsoft.com/office/drawing/2014/main" id="{1DCD223D-BDA9-4364-8F5C-EB91A0E568A7}"/>
                </a:ext>
              </a:extLst>
            </p:cNvPr>
            <p:cNvSpPr/>
            <p:nvPr/>
          </p:nvSpPr>
          <p:spPr>
            <a:xfrm>
              <a:off x="3593025" y="3983550"/>
              <a:ext cx="375475" cy="126425"/>
            </a:xfrm>
            <a:custGeom>
              <a:avLst/>
              <a:gdLst/>
              <a:ahLst/>
              <a:cxnLst/>
              <a:rect l="l" t="t" r="r" b="b"/>
              <a:pathLst>
                <a:path w="15019" h="5057" extrusionOk="0">
                  <a:moveTo>
                    <a:pt x="14424" y="0"/>
                  </a:moveTo>
                  <a:cubicBezTo>
                    <a:pt x="14327" y="0"/>
                    <a:pt x="14230" y="17"/>
                    <a:pt x="14136" y="51"/>
                  </a:cubicBezTo>
                  <a:lnTo>
                    <a:pt x="161" y="3351"/>
                  </a:lnTo>
                  <a:lnTo>
                    <a:pt x="1" y="3284"/>
                  </a:lnTo>
                  <a:lnTo>
                    <a:pt x="1" y="3284"/>
                  </a:lnTo>
                  <a:cubicBezTo>
                    <a:pt x="1887" y="4477"/>
                    <a:pt x="4007" y="5056"/>
                    <a:pt x="6110" y="5056"/>
                  </a:cubicBezTo>
                  <a:cubicBezTo>
                    <a:pt x="9235" y="5056"/>
                    <a:pt x="12322" y="3777"/>
                    <a:pt x="14551" y="1333"/>
                  </a:cubicBezTo>
                  <a:cubicBezTo>
                    <a:pt x="14738" y="1159"/>
                    <a:pt x="14871" y="932"/>
                    <a:pt x="14951" y="705"/>
                  </a:cubicBezTo>
                  <a:cubicBezTo>
                    <a:pt x="15018" y="451"/>
                    <a:pt x="14925" y="184"/>
                    <a:pt x="14711" y="51"/>
                  </a:cubicBezTo>
                  <a:cubicBezTo>
                    <a:pt x="14617" y="17"/>
                    <a:pt x="14520" y="0"/>
                    <a:pt x="1442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1694;p34">
              <a:extLst>
                <a:ext uri="{FF2B5EF4-FFF2-40B4-BE49-F238E27FC236}">
                  <a16:creationId xmlns:a16="http://schemas.microsoft.com/office/drawing/2014/main" id="{0534F473-6FB4-4061-B9A2-93BDC857D49E}"/>
                </a:ext>
              </a:extLst>
            </p:cNvPr>
            <p:cNvSpPr/>
            <p:nvPr/>
          </p:nvSpPr>
          <p:spPr>
            <a:xfrm>
              <a:off x="3453400" y="3925350"/>
              <a:ext cx="230500" cy="129725"/>
            </a:xfrm>
            <a:custGeom>
              <a:avLst/>
              <a:gdLst/>
              <a:ahLst/>
              <a:cxnLst/>
              <a:rect l="l" t="t" r="r" b="b"/>
              <a:pathLst>
                <a:path w="9220" h="5189" extrusionOk="0">
                  <a:moveTo>
                    <a:pt x="1658" y="0"/>
                  </a:moveTo>
                  <a:lnTo>
                    <a:pt x="1" y="67"/>
                  </a:lnTo>
                  <a:lnTo>
                    <a:pt x="936" y="1363"/>
                  </a:lnTo>
                  <a:lnTo>
                    <a:pt x="7657" y="5064"/>
                  </a:lnTo>
                  <a:cubicBezTo>
                    <a:pt x="7805" y="5148"/>
                    <a:pt x="7966" y="5188"/>
                    <a:pt x="8125" y="5188"/>
                  </a:cubicBezTo>
                  <a:cubicBezTo>
                    <a:pt x="8493" y="5188"/>
                    <a:pt x="8847" y="4974"/>
                    <a:pt x="9006" y="4610"/>
                  </a:cubicBezTo>
                  <a:cubicBezTo>
                    <a:pt x="9220" y="4129"/>
                    <a:pt x="9019" y="3581"/>
                    <a:pt x="8552" y="3354"/>
                  </a:cubicBezTo>
                  <a:lnTo>
                    <a:pt x="1658" y="0"/>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1695;p34">
              <a:extLst>
                <a:ext uri="{FF2B5EF4-FFF2-40B4-BE49-F238E27FC236}">
                  <a16:creationId xmlns:a16="http://schemas.microsoft.com/office/drawing/2014/main" id="{FC563542-2170-4824-B577-BBA0D6B59088}"/>
                </a:ext>
              </a:extLst>
            </p:cNvPr>
            <p:cNvSpPr/>
            <p:nvPr/>
          </p:nvSpPr>
          <p:spPr>
            <a:xfrm>
              <a:off x="3458075" y="3925350"/>
              <a:ext cx="32775" cy="31425"/>
            </a:xfrm>
            <a:custGeom>
              <a:avLst/>
              <a:gdLst/>
              <a:ahLst/>
              <a:cxnLst/>
              <a:rect l="l" t="t" r="r" b="b"/>
              <a:pathLst>
                <a:path w="1311" h="1257" extrusionOk="0">
                  <a:moveTo>
                    <a:pt x="1310" y="0"/>
                  </a:moveTo>
                  <a:lnTo>
                    <a:pt x="148" y="54"/>
                  </a:lnTo>
                  <a:lnTo>
                    <a:pt x="1" y="334"/>
                  </a:lnTo>
                  <a:lnTo>
                    <a:pt x="669" y="1256"/>
                  </a:lnTo>
                  <a:lnTo>
                    <a:pt x="1310"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1696;p34">
              <a:extLst>
                <a:ext uri="{FF2B5EF4-FFF2-40B4-BE49-F238E27FC236}">
                  <a16:creationId xmlns:a16="http://schemas.microsoft.com/office/drawing/2014/main" id="{DDC34956-6659-410A-B3A5-BA63CCAF272B}"/>
                </a:ext>
              </a:extLst>
            </p:cNvPr>
            <p:cNvSpPr/>
            <p:nvPr/>
          </p:nvSpPr>
          <p:spPr>
            <a:xfrm>
              <a:off x="3669525" y="4037250"/>
              <a:ext cx="25075" cy="21725"/>
            </a:xfrm>
            <a:custGeom>
              <a:avLst/>
              <a:gdLst/>
              <a:ahLst/>
              <a:cxnLst/>
              <a:rect l="l" t="t" r="r" b="b"/>
              <a:pathLst>
                <a:path w="1003" h="869" extrusionOk="0">
                  <a:moveTo>
                    <a:pt x="214" y="0"/>
                  </a:moveTo>
                  <a:lnTo>
                    <a:pt x="0" y="334"/>
                  </a:lnTo>
                  <a:lnTo>
                    <a:pt x="789" y="869"/>
                  </a:lnTo>
                  <a:lnTo>
                    <a:pt x="1002" y="535"/>
                  </a:lnTo>
                  <a:lnTo>
                    <a:pt x="214" y="0"/>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1697;p34">
              <a:extLst>
                <a:ext uri="{FF2B5EF4-FFF2-40B4-BE49-F238E27FC236}">
                  <a16:creationId xmlns:a16="http://schemas.microsoft.com/office/drawing/2014/main" id="{39E629DB-25FE-49A3-B034-62C210C0FF73}"/>
                </a:ext>
              </a:extLst>
            </p:cNvPr>
            <p:cNvSpPr/>
            <p:nvPr/>
          </p:nvSpPr>
          <p:spPr>
            <a:xfrm>
              <a:off x="3514200" y="3736300"/>
              <a:ext cx="532775" cy="335450"/>
            </a:xfrm>
            <a:custGeom>
              <a:avLst/>
              <a:gdLst/>
              <a:ahLst/>
              <a:cxnLst/>
              <a:rect l="l" t="t" r="r" b="b"/>
              <a:pathLst>
                <a:path w="21311" h="13418" extrusionOk="0">
                  <a:moveTo>
                    <a:pt x="21271" y="0"/>
                  </a:moveTo>
                  <a:lnTo>
                    <a:pt x="21271" y="0"/>
                  </a:lnTo>
                  <a:cubicBezTo>
                    <a:pt x="18772" y="94"/>
                    <a:pt x="16314" y="201"/>
                    <a:pt x="14991" y="441"/>
                  </a:cubicBezTo>
                  <a:cubicBezTo>
                    <a:pt x="14991" y="441"/>
                    <a:pt x="14938" y="6093"/>
                    <a:pt x="14190" y="6453"/>
                  </a:cubicBezTo>
                  <a:cubicBezTo>
                    <a:pt x="10075" y="8404"/>
                    <a:pt x="5011" y="8671"/>
                    <a:pt x="3194" y="8711"/>
                  </a:cubicBezTo>
                  <a:cubicBezTo>
                    <a:pt x="2967" y="8578"/>
                    <a:pt x="2699" y="8431"/>
                    <a:pt x="2392" y="8244"/>
                  </a:cubicBezTo>
                  <a:cubicBezTo>
                    <a:pt x="2138" y="8083"/>
                    <a:pt x="1911" y="7870"/>
                    <a:pt x="1711" y="7629"/>
                  </a:cubicBezTo>
                  <a:cubicBezTo>
                    <a:pt x="1470" y="7335"/>
                    <a:pt x="1256" y="7015"/>
                    <a:pt x="1096" y="6654"/>
                  </a:cubicBezTo>
                  <a:cubicBezTo>
                    <a:pt x="1040" y="6480"/>
                    <a:pt x="887" y="6393"/>
                    <a:pt x="739" y="6393"/>
                  </a:cubicBezTo>
                  <a:cubicBezTo>
                    <a:pt x="604" y="6393"/>
                    <a:pt x="473" y="6466"/>
                    <a:pt x="428" y="6614"/>
                  </a:cubicBezTo>
                  <a:cubicBezTo>
                    <a:pt x="335" y="6908"/>
                    <a:pt x="629" y="7843"/>
                    <a:pt x="1403" y="8671"/>
                  </a:cubicBezTo>
                  <a:cubicBezTo>
                    <a:pt x="1403" y="8671"/>
                    <a:pt x="1" y="9339"/>
                    <a:pt x="134" y="10221"/>
                  </a:cubicBezTo>
                  <a:cubicBezTo>
                    <a:pt x="254" y="10956"/>
                    <a:pt x="1991" y="13361"/>
                    <a:pt x="1991" y="13361"/>
                  </a:cubicBezTo>
                  <a:cubicBezTo>
                    <a:pt x="1991" y="13361"/>
                    <a:pt x="2902" y="13417"/>
                    <a:pt x="4322" y="13417"/>
                  </a:cubicBezTo>
                  <a:cubicBezTo>
                    <a:pt x="9209" y="13417"/>
                    <a:pt x="20133" y="12751"/>
                    <a:pt x="20817" y="6841"/>
                  </a:cubicBezTo>
                  <a:cubicBezTo>
                    <a:pt x="21311" y="2606"/>
                    <a:pt x="21271" y="0"/>
                    <a:pt x="21271" y="0"/>
                  </a:cubicBezTo>
                  <a:close/>
                </a:path>
              </a:pathLst>
            </a:custGeom>
            <a:solidFill>
              <a:srgbClr val="B788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1698;p34">
              <a:extLst>
                <a:ext uri="{FF2B5EF4-FFF2-40B4-BE49-F238E27FC236}">
                  <a16:creationId xmlns:a16="http://schemas.microsoft.com/office/drawing/2014/main" id="{293151CA-1ACB-451C-AB2D-C64966D2BB12}"/>
                </a:ext>
              </a:extLst>
            </p:cNvPr>
            <p:cNvSpPr/>
            <p:nvPr/>
          </p:nvSpPr>
          <p:spPr>
            <a:xfrm>
              <a:off x="3841450" y="5249400"/>
              <a:ext cx="179825" cy="173600"/>
            </a:xfrm>
            <a:custGeom>
              <a:avLst/>
              <a:gdLst/>
              <a:ahLst/>
              <a:cxnLst/>
              <a:rect l="l" t="t" r="r" b="b"/>
              <a:pathLst>
                <a:path w="7193" h="6944" extrusionOk="0">
                  <a:moveTo>
                    <a:pt x="5910" y="0"/>
                  </a:moveTo>
                  <a:lnTo>
                    <a:pt x="2022" y="3327"/>
                  </a:lnTo>
                  <a:lnTo>
                    <a:pt x="2422" y="3822"/>
                  </a:lnTo>
                  <a:cubicBezTo>
                    <a:pt x="2422" y="3822"/>
                    <a:pt x="0" y="6944"/>
                    <a:pt x="573" y="6944"/>
                  </a:cubicBezTo>
                  <a:cubicBezTo>
                    <a:pt x="608" y="6944"/>
                    <a:pt x="654" y="6932"/>
                    <a:pt x="712" y="6908"/>
                  </a:cubicBezTo>
                  <a:cubicBezTo>
                    <a:pt x="1607" y="6534"/>
                    <a:pt x="5923" y="2713"/>
                    <a:pt x="6952" y="1751"/>
                  </a:cubicBezTo>
                  <a:lnTo>
                    <a:pt x="7192" y="1537"/>
                  </a:lnTo>
                  <a:lnTo>
                    <a:pt x="5910"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1699;p34">
              <a:extLst>
                <a:ext uri="{FF2B5EF4-FFF2-40B4-BE49-F238E27FC236}">
                  <a16:creationId xmlns:a16="http://schemas.microsoft.com/office/drawing/2014/main" id="{55CD9AFE-909D-41D6-9504-75A2672B01D0}"/>
                </a:ext>
              </a:extLst>
            </p:cNvPr>
            <p:cNvSpPr/>
            <p:nvPr/>
          </p:nvSpPr>
          <p:spPr>
            <a:xfrm>
              <a:off x="3978825" y="5260075"/>
              <a:ext cx="42450" cy="57475"/>
            </a:xfrm>
            <a:custGeom>
              <a:avLst/>
              <a:gdLst/>
              <a:ahLst/>
              <a:cxnLst/>
              <a:rect l="l" t="t" r="r" b="b"/>
              <a:pathLst>
                <a:path w="1698" h="2299" extrusionOk="0">
                  <a:moveTo>
                    <a:pt x="789" y="1"/>
                  </a:moveTo>
                  <a:cubicBezTo>
                    <a:pt x="428" y="255"/>
                    <a:pt x="187" y="629"/>
                    <a:pt x="94" y="1043"/>
                  </a:cubicBezTo>
                  <a:cubicBezTo>
                    <a:pt x="0" y="1471"/>
                    <a:pt x="67" y="1925"/>
                    <a:pt x="294" y="2299"/>
                  </a:cubicBezTo>
                  <a:lnTo>
                    <a:pt x="1697" y="1096"/>
                  </a:lnTo>
                  <a:lnTo>
                    <a:pt x="78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1700;p34">
              <a:extLst>
                <a:ext uri="{FF2B5EF4-FFF2-40B4-BE49-F238E27FC236}">
                  <a16:creationId xmlns:a16="http://schemas.microsoft.com/office/drawing/2014/main" id="{CE342963-C195-4A82-B3E4-2F4B039D1BF7}"/>
                </a:ext>
              </a:extLst>
            </p:cNvPr>
            <p:cNvSpPr/>
            <p:nvPr/>
          </p:nvSpPr>
          <p:spPr>
            <a:xfrm>
              <a:off x="3847875" y="5285475"/>
              <a:ext cx="173400" cy="138325"/>
            </a:xfrm>
            <a:custGeom>
              <a:avLst/>
              <a:gdLst/>
              <a:ahLst/>
              <a:cxnLst/>
              <a:rect l="l" t="t" r="r" b="b"/>
              <a:pathLst>
                <a:path w="6936" h="5533" extrusionOk="0">
                  <a:moveTo>
                    <a:pt x="6855" y="0"/>
                  </a:moveTo>
                  <a:lnTo>
                    <a:pt x="1658" y="4369"/>
                  </a:lnTo>
                  <a:cubicBezTo>
                    <a:pt x="1658" y="4369"/>
                    <a:pt x="1306" y="4106"/>
                    <a:pt x="1052" y="4106"/>
                  </a:cubicBezTo>
                  <a:cubicBezTo>
                    <a:pt x="993" y="4106"/>
                    <a:pt x="939" y="4120"/>
                    <a:pt x="896" y="4155"/>
                  </a:cubicBezTo>
                  <a:cubicBezTo>
                    <a:pt x="896" y="4155"/>
                    <a:pt x="1" y="5451"/>
                    <a:pt x="295" y="5532"/>
                  </a:cubicBezTo>
                  <a:cubicBezTo>
                    <a:pt x="298" y="5532"/>
                    <a:pt x="301" y="5533"/>
                    <a:pt x="304" y="5533"/>
                  </a:cubicBezTo>
                  <a:cubicBezTo>
                    <a:pt x="682" y="5533"/>
                    <a:pt x="5121" y="1881"/>
                    <a:pt x="6935" y="80"/>
                  </a:cubicBezTo>
                  <a:lnTo>
                    <a:pt x="68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1701;p34">
              <a:extLst>
                <a:ext uri="{FF2B5EF4-FFF2-40B4-BE49-F238E27FC236}">
                  <a16:creationId xmlns:a16="http://schemas.microsoft.com/office/drawing/2014/main" id="{7438CD4D-D4CB-4AB4-A1DE-73ECBB6B9BC4}"/>
                </a:ext>
              </a:extLst>
            </p:cNvPr>
            <p:cNvSpPr/>
            <p:nvPr/>
          </p:nvSpPr>
          <p:spPr>
            <a:xfrm>
              <a:off x="3852575" y="5284125"/>
              <a:ext cx="167025" cy="137650"/>
            </a:xfrm>
            <a:custGeom>
              <a:avLst/>
              <a:gdLst/>
              <a:ahLst/>
              <a:cxnLst/>
              <a:rect l="l" t="t" r="r" b="b"/>
              <a:pathLst>
                <a:path w="6681" h="5506" extrusionOk="0">
                  <a:moveTo>
                    <a:pt x="6680" y="1"/>
                  </a:moveTo>
                  <a:lnTo>
                    <a:pt x="6680" y="1"/>
                  </a:lnTo>
                  <a:cubicBezTo>
                    <a:pt x="6654" y="14"/>
                    <a:pt x="6627" y="28"/>
                    <a:pt x="6600" y="41"/>
                  </a:cubicBezTo>
                  <a:lnTo>
                    <a:pt x="6413" y="215"/>
                  </a:lnTo>
                  <a:lnTo>
                    <a:pt x="5705" y="816"/>
                  </a:lnTo>
                  <a:cubicBezTo>
                    <a:pt x="5117" y="1324"/>
                    <a:pt x="4289" y="2032"/>
                    <a:pt x="3367" y="2793"/>
                  </a:cubicBezTo>
                  <a:cubicBezTo>
                    <a:pt x="2445" y="3541"/>
                    <a:pt x="1603" y="4223"/>
                    <a:pt x="989" y="4717"/>
                  </a:cubicBezTo>
                  <a:lnTo>
                    <a:pt x="267" y="5292"/>
                  </a:lnTo>
                  <a:lnTo>
                    <a:pt x="67" y="5452"/>
                  </a:lnTo>
                  <a:cubicBezTo>
                    <a:pt x="40" y="5465"/>
                    <a:pt x="27" y="5492"/>
                    <a:pt x="0" y="5505"/>
                  </a:cubicBezTo>
                  <a:cubicBezTo>
                    <a:pt x="27" y="5492"/>
                    <a:pt x="53" y="5479"/>
                    <a:pt x="67" y="5465"/>
                  </a:cubicBezTo>
                  <a:lnTo>
                    <a:pt x="281" y="5318"/>
                  </a:lnTo>
                  <a:lnTo>
                    <a:pt x="1015" y="4757"/>
                  </a:lnTo>
                  <a:cubicBezTo>
                    <a:pt x="1643" y="4276"/>
                    <a:pt x="2485" y="3608"/>
                    <a:pt x="3407" y="2847"/>
                  </a:cubicBezTo>
                  <a:cubicBezTo>
                    <a:pt x="4329" y="2085"/>
                    <a:pt x="5157" y="1377"/>
                    <a:pt x="5745" y="856"/>
                  </a:cubicBezTo>
                  <a:lnTo>
                    <a:pt x="6427" y="228"/>
                  </a:lnTo>
                  <a:lnTo>
                    <a:pt x="6614" y="68"/>
                  </a:lnTo>
                  <a:cubicBezTo>
                    <a:pt x="6640" y="41"/>
                    <a:pt x="6654" y="28"/>
                    <a:pt x="6680"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1702;p34">
              <a:extLst>
                <a:ext uri="{FF2B5EF4-FFF2-40B4-BE49-F238E27FC236}">
                  <a16:creationId xmlns:a16="http://schemas.microsoft.com/office/drawing/2014/main" id="{6E5921E1-C6F8-4B0A-A480-D36DB8331512}"/>
                </a:ext>
              </a:extLst>
            </p:cNvPr>
            <p:cNvSpPr/>
            <p:nvPr/>
          </p:nvSpPr>
          <p:spPr>
            <a:xfrm>
              <a:off x="3868600" y="5388050"/>
              <a:ext cx="22400" cy="8675"/>
            </a:xfrm>
            <a:custGeom>
              <a:avLst/>
              <a:gdLst/>
              <a:ahLst/>
              <a:cxnLst/>
              <a:rect l="l" t="t" r="r" b="b"/>
              <a:pathLst>
                <a:path w="896" h="347" extrusionOk="0">
                  <a:moveTo>
                    <a:pt x="234" y="1"/>
                  </a:moveTo>
                  <a:cubicBezTo>
                    <a:pt x="155" y="1"/>
                    <a:pt x="76" y="14"/>
                    <a:pt x="0" y="39"/>
                  </a:cubicBezTo>
                  <a:cubicBezTo>
                    <a:pt x="161" y="39"/>
                    <a:pt x="321" y="66"/>
                    <a:pt x="468" y="106"/>
                  </a:cubicBezTo>
                  <a:cubicBezTo>
                    <a:pt x="615" y="173"/>
                    <a:pt x="762" y="253"/>
                    <a:pt x="895" y="346"/>
                  </a:cubicBezTo>
                  <a:cubicBezTo>
                    <a:pt x="802" y="199"/>
                    <a:pt x="655" y="93"/>
                    <a:pt x="495" y="52"/>
                  </a:cubicBezTo>
                  <a:cubicBezTo>
                    <a:pt x="410" y="17"/>
                    <a:pt x="322" y="1"/>
                    <a:pt x="234"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1703;p34">
              <a:extLst>
                <a:ext uri="{FF2B5EF4-FFF2-40B4-BE49-F238E27FC236}">
                  <a16:creationId xmlns:a16="http://schemas.microsoft.com/office/drawing/2014/main" id="{88985876-994F-4D0B-8BA2-D25E6E0119D8}"/>
                </a:ext>
              </a:extLst>
            </p:cNvPr>
            <p:cNvSpPr/>
            <p:nvPr/>
          </p:nvSpPr>
          <p:spPr>
            <a:xfrm>
              <a:off x="3895650" y="5350000"/>
              <a:ext cx="12050" cy="4050"/>
            </a:xfrm>
            <a:custGeom>
              <a:avLst/>
              <a:gdLst/>
              <a:ahLst/>
              <a:cxnLst/>
              <a:rect l="l" t="t" r="r" b="b"/>
              <a:pathLst>
                <a:path w="482" h="162" extrusionOk="0">
                  <a:moveTo>
                    <a:pt x="32" y="1"/>
                  </a:moveTo>
                  <a:cubicBezTo>
                    <a:pt x="15" y="1"/>
                    <a:pt x="4" y="4"/>
                    <a:pt x="1" y="11"/>
                  </a:cubicBezTo>
                  <a:cubicBezTo>
                    <a:pt x="1" y="25"/>
                    <a:pt x="107" y="78"/>
                    <a:pt x="228" y="118"/>
                  </a:cubicBezTo>
                  <a:cubicBezTo>
                    <a:pt x="293" y="140"/>
                    <a:pt x="367" y="162"/>
                    <a:pt x="436" y="162"/>
                  </a:cubicBezTo>
                  <a:cubicBezTo>
                    <a:pt x="452" y="162"/>
                    <a:pt x="467" y="161"/>
                    <a:pt x="482" y="158"/>
                  </a:cubicBezTo>
                  <a:cubicBezTo>
                    <a:pt x="482" y="145"/>
                    <a:pt x="388" y="105"/>
                    <a:pt x="254" y="51"/>
                  </a:cubicBezTo>
                  <a:cubicBezTo>
                    <a:pt x="158" y="22"/>
                    <a:pt x="76" y="1"/>
                    <a:pt x="32"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1704;p34">
              <a:extLst>
                <a:ext uri="{FF2B5EF4-FFF2-40B4-BE49-F238E27FC236}">
                  <a16:creationId xmlns:a16="http://schemas.microsoft.com/office/drawing/2014/main" id="{9E34D83E-AF11-4E6A-9576-BCA0B7DF25C6}"/>
                </a:ext>
              </a:extLst>
            </p:cNvPr>
            <p:cNvSpPr/>
            <p:nvPr/>
          </p:nvSpPr>
          <p:spPr>
            <a:xfrm>
              <a:off x="3901325" y="5342250"/>
              <a:ext cx="11050" cy="1700"/>
            </a:xfrm>
            <a:custGeom>
              <a:avLst/>
              <a:gdLst/>
              <a:ahLst/>
              <a:cxnLst/>
              <a:rect l="l" t="t" r="r" b="b"/>
              <a:pathLst>
                <a:path w="442" h="68" extrusionOk="0">
                  <a:moveTo>
                    <a:pt x="228" y="1"/>
                  </a:moveTo>
                  <a:cubicBezTo>
                    <a:pt x="108" y="1"/>
                    <a:pt x="14" y="14"/>
                    <a:pt x="14" y="27"/>
                  </a:cubicBezTo>
                  <a:cubicBezTo>
                    <a:pt x="1" y="41"/>
                    <a:pt x="108" y="67"/>
                    <a:pt x="214" y="67"/>
                  </a:cubicBezTo>
                  <a:cubicBezTo>
                    <a:pt x="335" y="67"/>
                    <a:pt x="428" y="54"/>
                    <a:pt x="428" y="41"/>
                  </a:cubicBezTo>
                  <a:cubicBezTo>
                    <a:pt x="442" y="27"/>
                    <a:pt x="335" y="14"/>
                    <a:pt x="228"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1705;p34">
              <a:extLst>
                <a:ext uri="{FF2B5EF4-FFF2-40B4-BE49-F238E27FC236}">
                  <a16:creationId xmlns:a16="http://schemas.microsoft.com/office/drawing/2014/main" id="{E985A9C0-058D-451F-B933-BE5AFC2ABBD5}"/>
                </a:ext>
              </a:extLst>
            </p:cNvPr>
            <p:cNvSpPr/>
            <p:nvPr/>
          </p:nvSpPr>
          <p:spPr>
            <a:xfrm>
              <a:off x="3899000" y="5329850"/>
              <a:ext cx="10700" cy="8800"/>
            </a:xfrm>
            <a:custGeom>
              <a:avLst/>
              <a:gdLst/>
              <a:ahLst/>
              <a:cxnLst/>
              <a:rect l="l" t="t" r="r" b="b"/>
              <a:pathLst>
                <a:path w="428" h="352" extrusionOk="0">
                  <a:moveTo>
                    <a:pt x="422" y="1"/>
                  </a:moveTo>
                  <a:cubicBezTo>
                    <a:pt x="396" y="1"/>
                    <a:pt x="298" y="64"/>
                    <a:pt x="201" y="149"/>
                  </a:cubicBezTo>
                  <a:cubicBezTo>
                    <a:pt x="80" y="243"/>
                    <a:pt x="0" y="323"/>
                    <a:pt x="14" y="350"/>
                  </a:cubicBezTo>
                  <a:cubicBezTo>
                    <a:pt x="15" y="351"/>
                    <a:pt x="16" y="351"/>
                    <a:pt x="19" y="351"/>
                  </a:cubicBezTo>
                  <a:cubicBezTo>
                    <a:pt x="43" y="351"/>
                    <a:pt x="131" y="288"/>
                    <a:pt x="241" y="203"/>
                  </a:cubicBezTo>
                  <a:cubicBezTo>
                    <a:pt x="348" y="96"/>
                    <a:pt x="428" y="16"/>
                    <a:pt x="428" y="2"/>
                  </a:cubicBezTo>
                  <a:cubicBezTo>
                    <a:pt x="427" y="1"/>
                    <a:pt x="425" y="1"/>
                    <a:pt x="422"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1706;p34">
              <a:extLst>
                <a:ext uri="{FF2B5EF4-FFF2-40B4-BE49-F238E27FC236}">
                  <a16:creationId xmlns:a16="http://schemas.microsoft.com/office/drawing/2014/main" id="{2FB78BD0-4E96-41B1-AAB2-5F55713CCAC0}"/>
                </a:ext>
              </a:extLst>
            </p:cNvPr>
            <p:cNvSpPr/>
            <p:nvPr/>
          </p:nvSpPr>
          <p:spPr>
            <a:xfrm>
              <a:off x="3894975" y="5321850"/>
              <a:ext cx="11050" cy="10400"/>
            </a:xfrm>
            <a:custGeom>
              <a:avLst/>
              <a:gdLst/>
              <a:ahLst/>
              <a:cxnLst/>
              <a:rect l="l" t="t" r="r" b="b"/>
              <a:pathLst>
                <a:path w="442" h="416" extrusionOk="0">
                  <a:moveTo>
                    <a:pt x="439" y="0"/>
                  </a:moveTo>
                  <a:cubicBezTo>
                    <a:pt x="418" y="0"/>
                    <a:pt x="328" y="102"/>
                    <a:pt x="215" y="215"/>
                  </a:cubicBezTo>
                  <a:cubicBezTo>
                    <a:pt x="108" y="322"/>
                    <a:pt x="1" y="402"/>
                    <a:pt x="1" y="416"/>
                  </a:cubicBezTo>
                  <a:cubicBezTo>
                    <a:pt x="201" y="349"/>
                    <a:pt x="362" y="202"/>
                    <a:pt x="442" y="2"/>
                  </a:cubicBezTo>
                  <a:cubicBezTo>
                    <a:pt x="441" y="1"/>
                    <a:pt x="440" y="0"/>
                    <a:pt x="439"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1707;p34">
              <a:extLst>
                <a:ext uri="{FF2B5EF4-FFF2-40B4-BE49-F238E27FC236}">
                  <a16:creationId xmlns:a16="http://schemas.microsoft.com/office/drawing/2014/main" id="{736011A1-9C6D-4991-9764-57E3EE0A711A}"/>
                </a:ext>
              </a:extLst>
            </p:cNvPr>
            <p:cNvSpPr/>
            <p:nvPr/>
          </p:nvSpPr>
          <p:spPr>
            <a:xfrm>
              <a:off x="3873275" y="5346375"/>
              <a:ext cx="24750" cy="12950"/>
            </a:xfrm>
            <a:custGeom>
              <a:avLst/>
              <a:gdLst/>
              <a:ahLst/>
              <a:cxnLst/>
              <a:rect l="l" t="t" r="r" b="b"/>
              <a:pathLst>
                <a:path w="990" h="518" extrusionOk="0">
                  <a:moveTo>
                    <a:pt x="576" y="49"/>
                  </a:moveTo>
                  <a:cubicBezTo>
                    <a:pt x="615" y="49"/>
                    <a:pt x="655" y="54"/>
                    <a:pt x="695" y="63"/>
                  </a:cubicBezTo>
                  <a:cubicBezTo>
                    <a:pt x="753" y="71"/>
                    <a:pt x="816" y="95"/>
                    <a:pt x="878" y="124"/>
                  </a:cubicBezTo>
                  <a:lnTo>
                    <a:pt x="878" y="124"/>
                  </a:lnTo>
                  <a:cubicBezTo>
                    <a:pt x="830" y="156"/>
                    <a:pt x="763" y="200"/>
                    <a:pt x="682" y="250"/>
                  </a:cubicBezTo>
                  <a:cubicBezTo>
                    <a:pt x="588" y="303"/>
                    <a:pt x="481" y="357"/>
                    <a:pt x="374" y="397"/>
                  </a:cubicBezTo>
                  <a:cubicBezTo>
                    <a:pt x="308" y="423"/>
                    <a:pt x="241" y="437"/>
                    <a:pt x="174" y="450"/>
                  </a:cubicBezTo>
                  <a:cubicBezTo>
                    <a:pt x="165" y="452"/>
                    <a:pt x="157" y="453"/>
                    <a:pt x="149" y="453"/>
                  </a:cubicBezTo>
                  <a:cubicBezTo>
                    <a:pt x="94" y="453"/>
                    <a:pt x="56" y="416"/>
                    <a:pt x="67" y="370"/>
                  </a:cubicBezTo>
                  <a:cubicBezTo>
                    <a:pt x="121" y="236"/>
                    <a:pt x="227" y="143"/>
                    <a:pt x="361" y="103"/>
                  </a:cubicBezTo>
                  <a:cubicBezTo>
                    <a:pt x="423" y="67"/>
                    <a:pt x="498" y="49"/>
                    <a:pt x="576" y="49"/>
                  </a:cubicBezTo>
                  <a:close/>
                  <a:moveTo>
                    <a:pt x="570" y="0"/>
                  </a:moveTo>
                  <a:cubicBezTo>
                    <a:pt x="342" y="0"/>
                    <a:pt x="118" y="130"/>
                    <a:pt x="14" y="357"/>
                  </a:cubicBezTo>
                  <a:cubicBezTo>
                    <a:pt x="0" y="397"/>
                    <a:pt x="14" y="450"/>
                    <a:pt x="54" y="490"/>
                  </a:cubicBezTo>
                  <a:cubicBezTo>
                    <a:pt x="94" y="517"/>
                    <a:pt x="134" y="517"/>
                    <a:pt x="187" y="517"/>
                  </a:cubicBezTo>
                  <a:cubicBezTo>
                    <a:pt x="254" y="504"/>
                    <a:pt x="321" y="477"/>
                    <a:pt x="388" y="450"/>
                  </a:cubicBezTo>
                  <a:cubicBezTo>
                    <a:pt x="508" y="397"/>
                    <a:pt x="615" y="343"/>
                    <a:pt x="708" y="277"/>
                  </a:cubicBezTo>
                  <a:cubicBezTo>
                    <a:pt x="777" y="237"/>
                    <a:pt x="846" y="191"/>
                    <a:pt x="904" y="137"/>
                  </a:cubicBezTo>
                  <a:lnTo>
                    <a:pt x="904" y="137"/>
                  </a:lnTo>
                  <a:cubicBezTo>
                    <a:pt x="933" y="152"/>
                    <a:pt x="962" y="167"/>
                    <a:pt x="989" y="183"/>
                  </a:cubicBezTo>
                  <a:cubicBezTo>
                    <a:pt x="989" y="183"/>
                    <a:pt x="963" y="157"/>
                    <a:pt x="924" y="118"/>
                  </a:cubicBezTo>
                  <a:lnTo>
                    <a:pt x="924" y="118"/>
                  </a:lnTo>
                  <a:cubicBezTo>
                    <a:pt x="938" y="104"/>
                    <a:pt x="950" y="90"/>
                    <a:pt x="962" y="76"/>
                  </a:cubicBezTo>
                  <a:cubicBezTo>
                    <a:pt x="962" y="75"/>
                    <a:pt x="962" y="75"/>
                    <a:pt x="961" y="75"/>
                  </a:cubicBezTo>
                  <a:cubicBezTo>
                    <a:pt x="955" y="75"/>
                    <a:pt x="937" y="86"/>
                    <a:pt x="907" y="105"/>
                  </a:cubicBezTo>
                  <a:lnTo>
                    <a:pt x="907" y="105"/>
                  </a:lnTo>
                  <a:cubicBezTo>
                    <a:pt x="804" y="34"/>
                    <a:pt x="686" y="0"/>
                    <a:pt x="570"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1708;p34">
              <a:extLst>
                <a:ext uri="{FF2B5EF4-FFF2-40B4-BE49-F238E27FC236}">
                  <a16:creationId xmlns:a16="http://schemas.microsoft.com/office/drawing/2014/main" id="{09140643-EF48-4121-A5D2-D7A831B30A8E}"/>
                </a:ext>
              </a:extLst>
            </p:cNvPr>
            <p:cNvSpPr/>
            <p:nvPr/>
          </p:nvSpPr>
          <p:spPr>
            <a:xfrm>
              <a:off x="3888975" y="5332250"/>
              <a:ext cx="9050" cy="17700"/>
            </a:xfrm>
            <a:custGeom>
              <a:avLst/>
              <a:gdLst/>
              <a:ahLst/>
              <a:cxnLst/>
              <a:rect l="l" t="t" r="r" b="b"/>
              <a:pathLst>
                <a:path w="362" h="708" extrusionOk="0">
                  <a:moveTo>
                    <a:pt x="190" y="0"/>
                  </a:moveTo>
                  <a:cubicBezTo>
                    <a:pt x="170" y="0"/>
                    <a:pt x="151" y="5"/>
                    <a:pt x="134" y="13"/>
                  </a:cubicBezTo>
                  <a:cubicBezTo>
                    <a:pt x="40" y="80"/>
                    <a:pt x="0" y="200"/>
                    <a:pt x="27" y="307"/>
                  </a:cubicBezTo>
                  <a:cubicBezTo>
                    <a:pt x="27" y="401"/>
                    <a:pt x="67" y="481"/>
                    <a:pt x="107" y="548"/>
                  </a:cubicBezTo>
                  <a:cubicBezTo>
                    <a:pt x="147" y="628"/>
                    <a:pt x="201" y="681"/>
                    <a:pt x="281" y="708"/>
                  </a:cubicBezTo>
                  <a:cubicBezTo>
                    <a:pt x="227" y="654"/>
                    <a:pt x="174" y="601"/>
                    <a:pt x="134" y="534"/>
                  </a:cubicBezTo>
                  <a:cubicBezTo>
                    <a:pt x="94" y="467"/>
                    <a:pt x="80" y="387"/>
                    <a:pt x="67" y="307"/>
                  </a:cubicBezTo>
                  <a:cubicBezTo>
                    <a:pt x="67" y="227"/>
                    <a:pt x="67" y="107"/>
                    <a:pt x="147" y="67"/>
                  </a:cubicBezTo>
                  <a:cubicBezTo>
                    <a:pt x="159" y="61"/>
                    <a:pt x="171" y="58"/>
                    <a:pt x="181" y="58"/>
                  </a:cubicBezTo>
                  <a:cubicBezTo>
                    <a:pt x="242" y="58"/>
                    <a:pt x="281" y="145"/>
                    <a:pt x="281" y="214"/>
                  </a:cubicBezTo>
                  <a:cubicBezTo>
                    <a:pt x="294" y="294"/>
                    <a:pt x="308" y="374"/>
                    <a:pt x="308" y="454"/>
                  </a:cubicBezTo>
                  <a:cubicBezTo>
                    <a:pt x="308" y="601"/>
                    <a:pt x="281" y="681"/>
                    <a:pt x="281" y="681"/>
                  </a:cubicBezTo>
                  <a:cubicBezTo>
                    <a:pt x="321" y="614"/>
                    <a:pt x="348" y="534"/>
                    <a:pt x="348" y="467"/>
                  </a:cubicBezTo>
                  <a:cubicBezTo>
                    <a:pt x="361" y="374"/>
                    <a:pt x="361" y="294"/>
                    <a:pt x="348" y="214"/>
                  </a:cubicBezTo>
                  <a:cubicBezTo>
                    <a:pt x="348" y="160"/>
                    <a:pt x="321" y="107"/>
                    <a:pt x="294" y="67"/>
                  </a:cubicBezTo>
                  <a:cubicBezTo>
                    <a:pt x="276" y="21"/>
                    <a:pt x="233" y="0"/>
                    <a:pt x="190"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1709;p34">
              <a:extLst>
                <a:ext uri="{FF2B5EF4-FFF2-40B4-BE49-F238E27FC236}">
                  <a16:creationId xmlns:a16="http://schemas.microsoft.com/office/drawing/2014/main" id="{0F81727D-461A-4582-A05C-A862952DA871}"/>
                </a:ext>
              </a:extLst>
            </p:cNvPr>
            <p:cNvSpPr/>
            <p:nvPr/>
          </p:nvSpPr>
          <p:spPr>
            <a:xfrm>
              <a:off x="3976475" y="5258425"/>
              <a:ext cx="23075" cy="56475"/>
            </a:xfrm>
            <a:custGeom>
              <a:avLst/>
              <a:gdLst/>
              <a:ahLst/>
              <a:cxnLst/>
              <a:rect l="l" t="t" r="r" b="b"/>
              <a:pathLst>
                <a:path w="923" h="2259" extrusionOk="0">
                  <a:moveTo>
                    <a:pt x="923" y="0"/>
                  </a:moveTo>
                  <a:lnTo>
                    <a:pt x="923" y="0"/>
                  </a:lnTo>
                  <a:cubicBezTo>
                    <a:pt x="883" y="13"/>
                    <a:pt x="856" y="27"/>
                    <a:pt x="829" y="54"/>
                  </a:cubicBezTo>
                  <a:cubicBezTo>
                    <a:pt x="749" y="94"/>
                    <a:pt x="669" y="147"/>
                    <a:pt x="602" y="214"/>
                  </a:cubicBezTo>
                  <a:cubicBezTo>
                    <a:pt x="134" y="655"/>
                    <a:pt x="1" y="1336"/>
                    <a:pt x="241" y="1937"/>
                  </a:cubicBezTo>
                  <a:cubicBezTo>
                    <a:pt x="281" y="2018"/>
                    <a:pt x="321" y="2098"/>
                    <a:pt x="375" y="2178"/>
                  </a:cubicBezTo>
                  <a:cubicBezTo>
                    <a:pt x="388" y="2205"/>
                    <a:pt x="415" y="2231"/>
                    <a:pt x="442" y="2258"/>
                  </a:cubicBezTo>
                  <a:cubicBezTo>
                    <a:pt x="455" y="2258"/>
                    <a:pt x="362" y="2151"/>
                    <a:pt x="281" y="1924"/>
                  </a:cubicBezTo>
                  <a:cubicBezTo>
                    <a:pt x="68" y="1350"/>
                    <a:pt x="201" y="695"/>
                    <a:pt x="642" y="254"/>
                  </a:cubicBezTo>
                  <a:cubicBezTo>
                    <a:pt x="802" y="94"/>
                    <a:pt x="923" y="13"/>
                    <a:pt x="923"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1710;p34">
              <a:extLst>
                <a:ext uri="{FF2B5EF4-FFF2-40B4-BE49-F238E27FC236}">
                  <a16:creationId xmlns:a16="http://schemas.microsoft.com/office/drawing/2014/main" id="{B6E80B72-2863-40A5-9C54-10FDCB2E990F}"/>
                </a:ext>
              </a:extLst>
            </p:cNvPr>
            <p:cNvSpPr/>
            <p:nvPr/>
          </p:nvSpPr>
          <p:spPr>
            <a:xfrm>
              <a:off x="3936075" y="5313525"/>
              <a:ext cx="29075" cy="23750"/>
            </a:xfrm>
            <a:custGeom>
              <a:avLst/>
              <a:gdLst/>
              <a:ahLst/>
              <a:cxnLst/>
              <a:rect l="l" t="t" r="r" b="b"/>
              <a:pathLst>
                <a:path w="1163" h="950" extrusionOk="0">
                  <a:moveTo>
                    <a:pt x="1161" y="0"/>
                  </a:moveTo>
                  <a:cubicBezTo>
                    <a:pt x="1136" y="0"/>
                    <a:pt x="900" y="222"/>
                    <a:pt x="588" y="482"/>
                  </a:cubicBezTo>
                  <a:cubicBezTo>
                    <a:pt x="281" y="749"/>
                    <a:pt x="0" y="936"/>
                    <a:pt x="14" y="949"/>
                  </a:cubicBezTo>
                  <a:cubicBezTo>
                    <a:pt x="454" y="709"/>
                    <a:pt x="842" y="375"/>
                    <a:pt x="1163" y="1"/>
                  </a:cubicBezTo>
                  <a:cubicBezTo>
                    <a:pt x="1162" y="0"/>
                    <a:pt x="1162" y="0"/>
                    <a:pt x="1161"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1711;p34">
              <a:extLst>
                <a:ext uri="{FF2B5EF4-FFF2-40B4-BE49-F238E27FC236}">
                  <a16:creationId xmlns:a16="http://schemas.microsoft.com/office/drawing/2014/main" id="{CD977A9B-E9E1-4FB8-9F3E-A8FC293C1D17}"/>
                </a:ext>
              </a:extLst>
            </p:cNvPr>
            <p:cNvSpPr/>
            <p:nvPr/>
          </p:nvSpPr>
          <p:spPr>
            <a:xfrm>
              <a:off x="3983175" y="5297500"/>
              <a:ext cx="3350" cy="7750"/>
            </a:xfrm>
            <a:custGeom>
              <a:avLst/>
              <a:gdLst/>
              <a:ahLst/>
              <a:cxnLst/>
              <a:rect l="l" t="t" r="r" b="b"/>
              <a:pathLst>
                <a:path w="134" h="310" extrusionOk="0">
                  <a:moveTo>
                    <a:pt x="40" y="0"/>
                  </a:moveTo>
                  <a:cubicBezTo>
                    <a:pt x="27" y="0"/>
                    <a:pt x="0" y="80"/>
                    <a:pt x="27" y="174"/>
                  </a:cubicBezTo>
                  <a:cubicBezTo>
                    <a:pt x="51" y="247"/>
                    <a:pt x="98" y="309"/>
                    <a:pt x="116" y="309"/>
                  </a:cubicBezTo>
                  <a:cubicBezTo>
                    <a:pt x="118" y="309"/>
                    <a:pt x="119" y="309"/>
                    <a:pt x="120" y="308"/>
                  </a:cubicBezTo>
                  <a:cubicBezTo>
                    <a:pt x="134" y="294"/>
                    <a:pt x="107" y="227"/>
                    <a:pt x="94" y="147"/>
                  </a:cubicBezTo>
                  <a:cubicBezTo>
                    <a:pt x="67" y="67"/>
                    <a:pt x="67" y="0"/>
                    <a:pt x="40"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1712;p34">
              <a:extLst>
                <a:ext uri="{FF2B5EF4-FFF2-40B4-BE49-F238E27FC236}">
                  <a16:creationId xmlns:a16="http://schemas.microsoft.com/office/drawing/2014/main" id="{14B84F13-33A4-4E79-AE1E-EB8B3BECC701}"/>
                </a:ext>
              </a:extLst>
            </p:cNvPr>
            <p:cNvSpPr/>
            <p:nvPr/>
          </p:nvSpPr>
          <p:spPr>
            <a:xfrm>
              <a:off x="3982825" y="5282475"/>
              <a:ext cx="2025" cy="6700"/>
            </a:xfrm>
            <a:custGeom>
              <a:avLst/>
              <a:gdLst/>
              <a:ahLst/>
              <a:cxnLst/>
              <a:rect l="l" t="t" r="r" b="b"/>
              <a:pathLst>
                <a:path w="81" h="268" extrusionOk="0">
                  <a:moveTo>
                    <a:pt x="54" y="0"/>
                  </a:moveTo>
                  <a:cubicBezTo>
                    <a:pt x="27" y="0"/>
                    <a:pt x="14" y="53"/>
                    <a:pt x="1" y="134"/>
                  </a:cubicBezTo>
                  <a:cubicBezTo>
                    <a:pt x="1" y="200"/>
                    <a:pt x="14" y="267"/>
                    <a:pt x="27" y="267"/>
                  </a:cubicBezTo>
                  <a:cubicBezTo>
                    <a:pt x="41" y="267"/>
                    <a:pt x="67" y="214"/>
                    <a:pt x="67" y="134"/>
                  </a:cubicBezTo>
                  <a:cubicBezTo>
                    <a:pt x="81" y="67"/>
                    <a:pt x="67" y="0"/>
                    <a:pt x="54"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1713;p34">
              <a:extLst>
                <a:ext uri="{FF2B5EF4-FFF2-40B4-BE49-F238E27FC236}">
                  <a16:creationId xmlns:a16="http://schemas.microsoft.com/office/drawing/2014/main" id="{904EE704-42EA-4631-8019-4F0585F728EE}"/>
                </a:ext>
              </a:extLst>
            </p:cNvPr>
            <p:cNvSpPr/>
            <p:nvPr/>
          </p:nvSpPr>
          <p:spPr>
            <a:xfrm>
              <a:off x="3986175" y="5269650"/>
              <a:ext cx="5025" cy="6500"/>
            </a:xfrm>
            <a:custGeom>
              <a:avLst/>
              <a:gdLst/>
              <a:ahLst/>
              <a:cxnLst/>
              <a:rect l="l" t="t" r="r" b="b"/>
              <a:pathLst>
                <a:path w="201" h="260" extrusionOk="0">
                  <a:moveTo>
                    <a:pt x="185" y="1"/>
                  </a:moveTo>
                  <a:cubicBezTo>
                    <a:pt x="155" y="1"/>
                    <a:pt x="96" y="25"/>
                    <a:pt x="54" y="99"/>
                  </a:cubicBezTo>
                  <a:cubicBezTo>
                    <a:pt x="0" y="179"/>
                    <a:pt x="14" y="259"/>
                    <a:pt x="40" y="259"/>
                  </a:cubicBezTo>
                  <a:cubicBezTo>
                    <a:pt x="54" y="259"/>
                    <a:pt x="67" y="192"/>
                    <a:pt x="107" y="126"/>
                  </a:cubicBezTo>
                  <a:cubicBezTo>
                    <a:pt x="147" y="59"/>
                    <a:pt x="201" y="19"/>
                    <a:pt x="201" y="5"/>
                  </a:cubicBezTo>
                  <a:cubicBezTo>
                    <a:pt x="198" y="3"/>
                    <a:pt x="192" y="1"/>
                    <a:pt x="185"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1714;p34">
              <a:extLst>
                <a:ext uri="{FF2B5EF4-FFF2-40B4-BE49-F238E27FC236}">
                  <a16:creationId xmlns:a16="http://schemas.microsoft.com/office/drawing/2014/main" id="{068DA224-DD98-4EBE-AC9A-C321157C5162}"/>
                </a:ext>
              </a:extLst>
            </p:cNvPr>
            <p:cNvSpPr/>
            <p:nvPr/>
          </p:nvSpPr>
          <p:spPr>
            <a:xfrm>
              <a:off x="3994525" y="5261675"/>
              <a:ext cx="2700" cy="3525"/>
            </a:xfrm>
            <a:custGeom>
              <a:avLst/>
              <a:gdLst/>
              <a:ahLst/>
              <a:cxnLst/>
              <a:rect l="l" t="t" r="r" b="b"/>
              <a:pathLst>
                <a:path w="108" h="141" extrusionOk="0">
                  <a:moveTo>
                    <a:pt x="86" y="0"/>
                  </a:moveTo>
                  <a:cubicBezTo>
                    <a:pt x="71" y="0"/>
                    <a:pt x="49" y="24"/>
                    <a:pt x="27" y="57"/>
                  </a:cubicBezTo>
                  <a:cubicBezTo>
                    <a:pt x="0" y="97"/>
                    <a:pt x="0" y="137"/>
                    <a:pt x="14" y="137"/>
                  </a:cubicBezTo>
                  <a:cubicBezTo>
                    <a:pt x="16" y="140"/>
                    <a:pt x="19" y="141"/>
                    <a:pt x="23" y="141"/>
                  </a:cubicBezTo>
                  <a:cubicBezTo>
                    <a:pt x="40" y="141"/>
                    <a:pt x="69" y="117"/>
                    <a:pt x="80" y="84"/>
                  </a:cubicBezTo>
                  <a:cubicBezTo>
                    <a:pt x="94" y="44"/>
                    <a:pt x="107" y="4"/>
                    <a:pt x="94" y="4"/>
                  </a:cubicBezTo>
                  <a:cubicBezTo>
                    <a:pt x="91" y="1"/>
                    <a:pt x="89" y="0"/>
                    <a:pt x="86"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8562218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uadroTexto 6">
            <a:extLst>
              <a:ext uri="{FF2B5EF4-FFF2-40B4-BE49-F238E27FC236}">
                <a16:creationId xmlns:a16="http://schemas.microsoft.com/office/drawing/2014/main" id="{62502689-025E-43D2-89F4-4B9B2A68A559}"/>
              </a:ext>
            </a:extLst>
          </p:cNvPr>
          <p:cNvSpPr txBox="1"/>
          <p:nvPr/>
        </p:nvSpPr>
        <p:spPr>
          <a:xfrm>
            <a:off x="232181" y="306059"/>
            <a:ext cx="4102075" cy="707886"/>
          </a:xfrm>
          <a:prstGeom prst="rect">
            <a:avLst/>
          </a:prstGeom>
          <a:noFill/>
        </p:spPr>
        <p:txBody>
          <a:bodyPr wrap="square">
            <a:spAutoFit/>
          </a:bodyPr>
          <a:lstStyle/>
          <a:p>
            <a:r>
              <a:rPr lang="es-ES" sz="4000">
                <a:solidFill>
                  <a:schemeClr val="bg1"/>
                </a:solidFill>
                <a:latin typeface="Teko" panose="020B0604020202020204" charset="0"/>
                <a:cs typeface="Teko" panose="020B0604020202020204" charset="0"/>
              </a:rPr>
              <a:t>Sensores de Presencia</a:t>
            </a:r>
            <a:endParaRPr lang="es-MX" sz="4000">
              <a:solidFill>
                <a:schemeClr val="bg1"/>
              </a:solidFill>
              <a:latin typeface="Teko" panose="020B0604020202020204" charset="0"/>
              <a:cs typeface="Teko" panose="020B0604020202020204" charset="0"/>
            </a:endParaRPr>
          </a:p>
        </p:txBody>
      </p:sp>
      <p:pic>
        <p:nvPicPr>
          <p:cNvPr id="2" name="Imagen 1">
            <a:extLst>
              <a:ext uri="{FF2B5EF4-FFF2-40B4-BE49-F238E27FC236}">
                <a16:creationId xmlns:a16="http://schemas.microsoft.com/office/drawing/2014/main" id="{14508FC6-8FBF-4734-8183-8B67D7DCBFAE}"/>
              </a:ext>
            </a:extLst>
          </p:cNvPr>
          <p:cNvPicPr>
            <a:picLocks noChangeAspect="1"/>
          </p:cNvPicPr>
          <p:nvPr/>
        </p:nvPicPr>
        <p:blipFill>
          <a:blip r:embed="rId2"/>
          <a:stretch>
            <a:fillRect/>
          </a:stretch>
        </p:blipFill>
        <p:spPr>
          <a:xfrm>
            <a:off x="260722" y="870161"/>
            <a:ext cx="4755483" cy="3554139"/>
          </a:xfrm>
          <a:prstGeom prst="rect">
            <a:avLst/>
          </a:prstGeom>
        </p:spPr>
      </p:pic>
      <p:grpSp>
        <p:nvGrpSpPr>
          <p:cNvPr id="36" name="Google Shape;12205;p54">
            <a:extLst>
              <a:ext uri="{FF2B5EF4-FFF2-40B4-BE49-F238E27FC236}">
                <a16:creationId xmlns:a16="http://schemas.microsoft.com/office/drawing/2014/main" id="{BF883077-5107-46F0-A595-9AC79322E80A}"/>
              </a:ext>
            </a:extLst>
          </p:cNvPr>
          <p:cNvGrpSpPr/>
          <p:nvPr/>
        </p:nvGrpSpPr>
        <p:grpSpPr>
          <a:xfrm>
            <a:off x="0" y="4489479"/>
            <a:ext cx="1484000" cy="649135"/>
            <a:chOff x="712664" y="3693287"/>
            <a:chExt cx="1460739" cy="698160"/>
          </a:xfrm>
        </p:grpSpPr>
        <p:grpSp>
          <p:nvGrpSpPr>
            <p:cNvPr id="37" name="Google Shape;12206;p54">
              <a:extLst>
                <a:ext uri="{FF2B5EF4-FFF2-40B4-BE49-F238E27FC236}">
                  <a16:creationId xmlns:a16="http://schemas.microsoft.com/office/drawing/2014/main" id="{BEAD05E4-199F-4967-8449-5C0C03C8A8C3}"/>
                </a:ext>
              </a:extLst>
            </p:cNvPr>
            <p:cNvGrpSpPr/>
            <p:nvPr/>
          </p:nvGrpSpPr>
          <p:grpSpPr>
            <a:xfrm>
              <a:off x="1380079" y="4133090"/>
              <a:ext cx="234047" cy="258099"/>
              <a:chOff x="1380079" y="4133090"/>
              <a:chExt cx="234047" cy="258099"/>
            </a:xfrm>
          </p:grpSpPr>
          <p:sp>
            <p:nvSpPr>
              <p:cNvPr id="80" name="Google Shape;12207;p54">
                <a:extLst>
                  <a:ext uri="{FF2B5EF4-FFF2-40B4-BE49-F238E27FC236}">
                    <a16:creationId xmlns:a16="http://schemas.microsoft.com/office/drawing/2014/main" id="{D923473A-9D1A-4AB7-B039-309A2EA2465D}"/>
                  </a:ext>
                </a:extLst>
              </p:cNvPr>
              <p:cNvSpPr/>
              <p:nvPr/>
            </p:nvSpPr>
            <p:spPr>
              <a:xfrm>
                <a:off x="1380079" y="4323114"/>
                <a:ext cx="136140" cy="6807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12208;p54">
                <a:extLst>
                  <a:ext uri="{FF2B5EF4-FFF2-40B4-BE49-F238E27FC236}">
                    <a16:creationId xmlns:a16="http://schemas.microsoft.com/office/drawing/2014/main" id="{2C822BD3-D2B9-4AFD-89D8-4A1C23EEDFD7}"/>
                  </a:ext>
                </a:extLst>
              </p:cNvPr>
              <p:cNvSpPr/>
              <p:nvPr/>
            </p:nvSpPr>
            <p:spPr>
              <a:xfrm>
                <a:off x="1432589" y="4133090"/>
                <a:ext cx="29529" cy="191793"/>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12209;p54">
                <a:extLst>
                  <a:ext uri="{FF2B5EF4-FFF2-40B4-BE49-F238E27FC236}">
                    <a16:creationId xmlns:a16="http://schemas.microsoft.com/office/drawing/2014/main" id="{1A88C7C4-6621-48E7-A49E-42FC5DB4BF74}"/>
                  </a:ext>
                </a:extLst>
              </p:cNvPr>
              <p:cNvSpPr/>
              <p:nvPr/>
            </p:nvSpPr>
            <p:spPr>
              <a:xfrm>
                <a:off x="1492085" y="4253278"/>
                <a:ext cx="122041" cy="92186"/>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 name="Google Shape;12210;p54">
              <a:extLst>
                <a:ext uri="{FF2B5EF4-FFF2-40B4-BE49-F238E27FC236}">
                  <a16:creationId xmlns:a16="http://schemas.microsoft.com/office/drawing/2014/main" id="{69BBA696-B8B4-459D-89E2-193E91B6F0DB}"/>
                </a:ext>
              </a:extLst>
            </p:cNvPr>
            <p:cNvGrpSpPr/>
            <p:nvPr/>
          </p:nvGrpSpPr>
          <p:grpSpPr>
            <a:xfrm>
              <a:off x="884611" y="3864082"/>
              <a:ext cx="1118565" cy="527275"/>
              <a:chOff x="890961" y="3865463"/>
              <a:chExt cx="1115220" cy="525698"/>
            </a:xfrm>
          </p:grpSpPr>
          <p:sp>
            <p:nvSpPr>
              <p:cNvPr id="77" name="Google Shape;12211;p54">
                <a:extLst>
                  <a:ext uri="{FF2B5EF4-FFF2-40B4-BE49-F238E27FC236}">
                    <a16:creationId xmlns:a16="http://schemas.microsoft.com/office/drawing/2014/main" id="{896AF88C-5275-4901-9DAA-A512A4DC3583}"/>
                  </a:ext>
                </a:extLst>
              </p:cNvPr>
              <p:cNvSpPr/>
              <p:nvPr/>
            </p:nvSpPr>
            <p:spPr>
              <a:xfrm>
                <a:off x="1070568" y="3865463"/>
                <a:ext cx="756474" cy="330074"/>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12212;p54">
                <a:extLst>
                  <a:ext uri="{FF2B5EF4-FFF2-40B4-BE49-F238E27FC236}">
                    <a16:creationId xmlns:a16="http://schemas.microsoft.com/office/drawing/2014/main" id="{B58EF012-F3B5-4E86-B1F9-E34C7E341AC0}"/>
                  </a:ext>
                </a:extLst>
              </p:cNvPr>
              <p:cNvSpPr/>
              <p:nvPr/>
            </p:nvSpPr>
            <p:spPr>
              <a:xfrm>
                <a:off x="890961" y="4013171"/>
                <a:ext cx="362006" cy="37799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noFill/>
              <a:ln w="9525" cap="flat" cmpd="sng">
                <a:solidFill>
                  <a:srgbClr val="213B5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12213;p54">
                <a:extLst>
                  <a:ext uri="{FF2B5EF4-FFF2-40B4-BE49-F238E27FC236}">
                    <a16:creationId xmlns:a16="http://schemas.microsoft.com/office/drawing/2014/main" id="{6C552F19-D3B9-4BD4-8779-D74C90AA5C5F}"/>
                  </a:ext>
                </a:extLst>
              </p:cNvPr>
              <p:cNvSpPr/>
              <p:nvPr/>
            </p:nvSpPr>
            <p:spPr>
              <a:xfrm>
                <a:off x="1645508" y="4013554"/>
                <a:ext cx="360673" cy="377607"/>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 name="Google Shape;12214;p54">
              <a:extLst>
                <a:ext uri="{FF2B5EF4-FFF2-40B4-BE49-F238E27FC236}">
                  <a16:creationId xmlns:a16="http://schemas.microsoft.com/office/drawing/2014/main" id="{EDDCF0F0-1B6E-4A55-925B-91F70CD311CB}"/>
                </a:ext>
              </a:extLst>
            </p:cNvPr>
            <p:cNvGrpSpPr/>
            <p:nvPr/>
          </p:nvGrpSpPr>
          <p:grpSpPr>
            <a:xfrm>
              <a:off x="712664" y="3693287"/>
              <a:ext cx="1460739" cy="698160"/>
              <a:chOff x="712664" y="3693025"/>
              <a:chExt cx="1460739" cy="698160"/>
            </a:xfrm>
          </p:grpSpPr>
          <p:sp>
            <p:nvSpPr>
              <p:cNvPr id="71" name="Google Shape;12215;p54">
                <a:extLst>
                  <a:ext uri="{FF2B5EF4-FFF2-40B4-BE49-F238E27FC236}">
                    <a16:creationId xmlns:a16="http://schemas.microsoft.com/office/drawing/2014/main" id="{7BDEA68C-37F5-4C3A-9398-7F0C9E312AB8}"/>
                  </a:ext>
                </a:extLst>
              </p:cNvPr>
              <p:cNvSpPr/>
              <p:nvPr/>
            </p:nvSpPr>
            <p:spPr>
              <a:xfrm>
                <a:off x="1940752" y="4098034"/>
                <a:ext cx="232651" cy="293151"/>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2216;p54">
                <a:extLst>
                  <a:ext uri="{FF2B5EF4-FFF2-40B4-BE49-F238E27FC236}">
                    <a16:creationId xmlns:a16="http://schemas.microsoft.com/office/drawing/2014/main" id="{169F0A32-A8C8-4012-BBCE-913AAFCB7B5C}"/>
                  </a:ext>
                </a:extLst>
              </p:cNvPr>
              <p:cNvSpPr/>
              <p:nvPr/>
            </p:nvSpPr>
            <p:spPr>
              <a:xfrm>
                <a:off x="1736852" y="3804671"/>
                <a:ext cx="360950" cy="363671"/>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12217;p54">
                <a:extLst>
                  <a:ext uri="{FF2B5EF4-FFF2-40B4-BE49-F238E27FC236}">
                    <a16:creationId xmlns:a16="http://schemas.microsoft.com/office/drawing/2014/main" id="{00123A99-5EE5-4B49-801B-700C9389BE7B}"/>
                  </a:ext>
                </a:extLst>
              </p:cNvPr>
              <p:cNvSpPr/>
              <p:nvPr/>
            </p:nvSpPr>
            <p:spPr>
              <a:xfrm>
                <a:off x="1443914" y="3693025"/>
                <a:ext cx="387937" cy="254911"/>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12218;p54">
                <a:extLst>
                  <a:ext uri="{FF2B5EF4-FFF2-40B4-BE49-F238E27FC236}">
                    <a16:creationId xmlns:a16="http://schemas.microsoft.com/office/drawing/2014/main" id="{BE468DD8-1DE1-4B03-9F3E-2965C9F35ADD}"/>
                  </a:ext>
                </a:extLst>
              </p:cNvPr>
              <p:cNvSpPr/>
              <p:nvPr/>
            </p:nvSpPr>
            <p:spPr>
              <a:xfrm>
                <a:off x="1054844" y="3693025"/>
                <a:ext cx="389072" cy="254558"/>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no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12219;p54">
                <a:extLst>
                  <a:ext uri="{FF2B5EF4-FFF2-40B4-BE49-F238E27FC236}">
                    <a16:creationId xmlns:a16="http://schemas.microsoft.com/office/drawing/2014/main" id="{8DAE1667-EC84-4749-9B66-48D0B90AD709}"/>
                  </a:ext>
                </a:extLst>
              </p:cNvPr>
              <p:cNvSpPr/>
              <p:nvPr/>
            </p:nvSpPr>
            <p:spPr>
              <a:xfrm>
                <a:off x="788438" y="3804252"/>
                <a:ext cx="361411" cy="363809"/>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12220;p54">
                <a:extLst>
                  <a:ext uri="{FF2B5EF4-FFF2-40B4-BE49-F238E27FC236}">
                    <a16:creationId xmlns:a16="http://schemas.microsoft.com/office/drawing/2014/main" id="{88215499-9534-4551-B847-35D7D76AEE7D}"/>
                  </a:ext>
                </a:extLst>
              </p:cNvPr>
              <p:cNvSpPr/>
              <p:nvPr/>
            </p:nvSpPr>
            <p:spPr>
              <a:xfrm>
                <a:off x="712664" y="4097717"/>
                <a:ext cx="232830" cy="293432"/>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3" name="Google Shape;13008;p56">
            <a:extLst>
              <a:ext uri="{FF2B5EF4-FFF2-40B4-BE49-F238E27FC236}">
                <a16:creationId xmlns:a16="http://schemas.microsoft.com/office/drawing/2014/main" id="{09F11C56-0D01-4F7F-A2CD-E15F6DFAD24A}"/>
              </a:ext>
            </a:extLst>
          </p:cNvPr>
          <p:cNvGrpSpPr/>
          <p:nvPr/>
        </p:nvGrpSpPr>
        <p:grpSpPr>
          <a:xfrm>
            <a:off x="4145338" y="4380678"/>
            <a:ext cx="1014409" cy="762822"/>
            <a:chOff x="1404617" y="3226962"/>
            <a:chExt cx="370169" cy="325966"/>
          </a:xfrm>
        </p:grpSpPr>
        <p:sp>
          <p:nvSpPr>
            <p:cNvPr id="84" name="Google Shape;13009;p56">
              <a:extLst>
                <a:ext uri="{FF2B5EF4-FFF2-40B4-BE49-F238E27FC236}">
                  <a16:creationId xmlns:a16="http://schemas.microsoft.com/office/drawing/2014/main" id="{267B76C4-4CED-4B7B-A91C-54E90D2415AA}"/>
                </a:ext>
              </a:extLst>
            </p:cNvPr>
            <p:cNvSpPr/>
            <p:nvPr/>
          </p:nvSpPr>
          <p:spPr>
            <a:xfrm>
              <a:off x="1535067" y="3226962"/>
              <a:ext cx="12130" cy="37090"/>
            </a:xfrm>
            <a:custGeom>
              <a:avLst/>
              <a:gdLst/>
              <a:ahLst/>
              <a:cxnLst/>
              <a:rect l="l" t="t" r="r" b="b"/>
              <a:pathLst>
                <a:path w="382" h="1168" extrusionOk="0">
                  <a:moveTo>
                    <a:pt x="191" y="1"/>
                  </a:moveTo>
                  <a:cubicBezTo>
                    <a:pt x="84" y="1"/>
                    <a:pt x="0" y="84"/>
                    <a:pt x="0" y="191"/>
                  </a:cubicBezTo>
                  <a:lnTo>
                    <a:pt x="0" y="977"/>
                  </a:lnTo>
                  <a:cubicBezTo>
                    <a:pt x="0" y="1084"/>
                    <a:pt x="84" y="1168"/>
                    <a:pt x="191" y="1168"/>
                  </a:cubicBezTo>
                  <a:cubicBezTo>
                    <a:pt x="298" y="1168"/>
                    <a:pt x="381" y="1084"/>
                    <a:pt x="381" y="977"/>
                  </a:cubicBezTo>
                  <a:lnTo>
                    <a:pt x="381" y="191"/>
                  </a:lnTo>
                  <a:cubicBezTo>
                    <a:pt x="381" y="84"/>
                    <a:pt x="298" y="1"/>
                    <a:pt x="19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13010;p56">
              <a:extLst>
                <a:ext uri="{FF2B5EF4-FFF2-40B4-BE49-F238E27FC236}">
                  <a16:creationId xmlns:a16="http://schemas.microsoft.com/office/drawing/2014/main" id="{614C44AC-845A-4DDB-A56C-8E92B49967FA}"/>
                </a:ext>
              </a:extLst>
            </p:cNvPr>
            <p:cNvSpPr/>
            <p:nvPr/>
          </p:nvSpPr>
          <p:spPr>
            <a:xfrm>
              <a:off x="1472287" y="3243221"/>
              <a:ext cx="25753" cy="34073"/>
            </a:xfrm>
            <a:custGeom>
              <a:avLst/>
              <a:gdLst/>
              <a:ahLst/>
              <a:cxnLst/>
              <a:rect l="l" t="t" r="r" b="b"/>
              <a:pathLst>
                <a:path w="811" h="1073" extrusionOk="0">
                  <a:moveTo>
                    <a:pt x="217" y="1"/>
                  </a:moveTo>
                  <a:cubicBezTo>
                    <a:pt x="185" y="1"/>
                    <a:pt x="152" y="9"/>
                    <a:pt x="120" y="25"/>
                  </a:cubicBezTo>
                  <a:cubicBezTo>
                    <a:pt x="25" y="72"/>
                    <a:pt x="1" y="179"/>
                    <a:pt x="37" y="287"/>
                  </a:cubicBezTo>
                  <a:lnTo>
                    <a:pt x="442" y="989"/>
                  </a:lnTo>
                  <a:cubicBezTo>
                    <a:pt x="477" y="1049"/>
                    <a:pt x="549" y="1072"/>
                    <a:pt x="608" y="1072"/>
                  </a:cubicBezTo>
                  <a:cubicBezTo>
                    <a:pt x="632" y="1072"/>
                    <a:pt x="668" y="1061"/>
                    <a:pt x="692" y="1049"/>
                  </a:cubicBezTo>
                  <a:cubicBezTo>
                    <a:pt x="787" y="989"/>
                    <a:pt x="811" y="882"/>
                    <a:pt x="775" y="775"/>
                  </a:cubicBezTo>
                  <a:lnTo>
                    <a:pt x="382" y="96"/>
                  </a:lnTo>
                  <a:cubicBezTo>
                    <a:pt x="342" y="33"/>
                    <a:pt x="281" y="1"/>
                    <a:pt x="2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13011;p56">
              <a:extLst>
                <a:ext uri="{FF2B5EF4-FFF2-40B4-BE49-F238E27FC236}">
                  <a16:creationId xmlns:a16="http://schemas.microsoft.com/office/drawing/2014/main" id="{CBE8F65B-F475-47C2-98DE-267A9DAAFAC6}"/>
                </a:ext>
              </a:extLst>
            </p:cNvPr>
            <p:cNvSpPr/>
            <p:nvPr/>
          </p:nvSpPr>
          <p:spPr>
            <a:xfrm>
              <a:off x="1426179" y="3289266"/>
              <a:ext cx="35947" cy="24705"/>
            </a:xfrm>
            <a:custGeom>
              <a:avLst/>
              <a:gdLst/>
              <a:ahLst/>
              <a:cxnLst/>
              <a:rect l="l" t="t" r="r" b="b"/>
              <a:pathLst>
                <a:path w="1132" h="778" extrusionOk="0">
                  <a:moveTo>
                    <a:pt x="229" y="1"/>
                  </a:moveTo>
                  <a:cubicBezTo>
                    <a:pt x="159" y="1"/>
                    <a:pt x="89" y="41"/>
                    <a:pt x="48" y="99"/>
                  </a:cubicBezTo>
                  <a:cubicBezTo>
                    <a:pt x="0" y="194"/>
                    <a:pt x="36" y="301"/>
                    <a:pt x="143" y="361"/>
                  </a:cubicBezTo>
                  <a:lnTo>
                    <a:pt x="822" y="742"/>
                  </a:lnTo>
                  <a:cubicBezTo>
                    <a:pt x="858" y="754"/>
                    <a:pt x="881" y="777"/>
                    <a:pt x="917" y="777"/>
                  </a:cubicBezTo>
                  <a:cubicBezTo>
                    <a:pt x="977" y="777"/>
                    <a:pt x="1048" y="742"/>
                    <a:pt x="1072" y="682"/>
                  </a:cubicBezTo>
                  <a:cubicBezTo>
                    <a:pt x="1132" y="599"/>
                    <a:pt x="1096" y="480"/>
                    <a:pt x="1001" y="420"/>
                  </a:cubicBezTo>
                  <a:lnTo>
                    <a:pt x="322" y="27"/>
                  </a:lnTo>
                  <a:cubicBezTo>
                    <a:pt x="292" y="9"/>
                    <a:pt x="261" y="1"/>
                    <a:pt x="22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13012;p56">
              <a:extLst>
                <a:ext uri="{FF2B5EF4-FFF2-40B4-BE49-F238E27FC236}">
                  <a16:creationId xmlns:a16="http://schemas.microsoft.com/office/drawing/2014/main" id="{AF591310-0977-417E-B571-F92921DA4908}"/>
                </a:ext>
              </a:extLst>
            </p:cNvPr>
            <p:cNvSpPr/>
            <p:nvPr/>
          </p:nvSpPr>
          <p:spPr>
            <a:xfrm>
              <a:off x="1410682" y="3350997"/>
              <a:ext cx="37439" cy="12511"/>
            </a:xfrm>
            <a:custGeom>
              <a:avLst/>
              <a:gdLst/>
              <a:ahLst/>
              <a:cxnLst/>
              <a:rect l="l" t="t" r="r" b="b"/>
              <a:pathLst>
                <a:path w="1179" h="394" extrusionOk="0">
                  <a:moveTo>
                    <a:pt x="191" y="0"/>
                  </a:moveTo>
                  <a:cubicBezTo>
                    <a:pt x="96" y="0"/>
                    <a:pt x="0" y="95"/>
                    <a:pt x="0" y="203"/>
                  </a:cubicBezTo>
                  <a:cubicBezTo>
                    <a:pt x="0" y="298"/>
                    <a:pt x="84" y="393"/>
                    <a:pt x="191" y="393"/>
                  </a:cubicBezTo>
                  <a:lnTo>
                    <a:pt x="988" y="393"/>
                  </a:lnTo>
                  <a:cubicBezTo>
                    <a:pt x="1084" y="393"/>
                    <a:pt x="1179" y="298"/>
                    <a:pt x="1179" y="203"/>
                  </a:cubicBezTo>
                  <a:cubicBezTo>
                    <a:pt x="1179" y="95"/>
                    <a:pt x="1084" y="0"/>
                    <a:pt x="98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13013;p56">
              <a:extLst>
                <a:ext uri="{FF2B5EF4-FFF2-40B4-BE49-F238E27FC236}">
                  <a16:creationId xmlns:a16="http://schemas.microsoft.com/office/drawing/2014/main" id="{B25A0008-CCE3-4C24-BE8A-869AAE5F1F3E}"/>
                </a:ext>
              </a:extLst>
            </p:cNvPr>
            <p:cNvSpPr/>
            <p:nvPr/>
          </p:nvSpPr>
          <p:spPr>
            <a:xfrm>
              <a:off x="1426179" y="3400980"/>
              <a:ext cx="35566" cy="24896"/>
            </a:xfrm>
            <a:custGeom>
              <a:avLst/>
              <a:gdLst/>
              <a:ahLst/>
              <a:cxnLst/>
              <a:rect l="l" t="t" r="r" b="b"/>
              <a:pathLst>
                <a:path w="1120" h="784" extrusionOk="0">
                  <a:moveTo>
                    <a:pt x="904" y="0"/>
                  </a:moveTo>
                  <a:cubicBezTo>
                    <a:pt x="874" y="0"/>
                    <a:pt x="843" y="7"/>
                    <a:pt x="810" y="22"/>
                  </a:cubicBezTo>
                  <a:lnTo>
                    <a:pt x="119" y="414"/>
                  </a:lnTo>
                  <a:cubicBezTo>
                    <a:pt x="36" y="486"/>
                    <a:pt x="0" y="593"/>
                    <a:pt x="60" y="688"/>
                  </a:cubicBezTo>
                  <a:cubicBezTo>
                    <a:pt x="96" y="748"/>
                    <a:pt x="167" y="784"/>
                    <a:pt x="227" y="784"/>
                  </a:cubicBezTo>
                  <a:cubicBezTo>
                    <a:pt x="262" y="784"/>
                    <a:pt x="286" y="760"/>
                    <a:pt x="322" y="748"/>
                  </a:cubicBezTo>
                  <a:lnTo>
                    <a:pt x="1001" y="367"/>
                  </a:lnTo>
                  <a:cubicBezTo>
                    <a:pt x="1096" y="307"/>
                    <a:pt x="1120" y="200"/>
                    <a:pt x="1072" y="93"/>
                  </a:cubicBezTo>
                  <a:cubicBezTo>
                    <a:pt x="1031" y="35"/>
                    <a:pt x="972" y="0"/>
                    <a:pt x="90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13014;p56">
              <a:extLst>
                <a:ext uri="{FF2B5EF4-FFF2-40B4-BE49-F238E27FC236}">
                  <a16:creationId xmlns:a16="http://schemas.microsoft.com/office/drawing/2014/main" id="{94B1A5A0-3ED5-48D7-857C-95702C03B0EF}"/>
                </a:ext>
              </a:extLst>
            </p:cNvPr>
            <p:cNvSpPr/>
            <p:nvPr/>
          </p:nvSpPr>
          <p:spPr>
            <a:xfrm>
              <a:off x="1620138" y="3289043"/>
              <a:ext cx="35566" cy="24928"/>
            </a:xfrm>
            <a:custGeom>
              <a:avLst/>
              <a:gdLst/>
              <a:ahLst/>
              <a:cxnLst/>
              <a:rect l="l" t="t" r="r" b="b"/>
              <a:pathLst>
                <a:path w="1120" h="785" extrusionOk="0">
                  <a:moveTo>
                    <a:pt x="895" y="1"/>
                  </a:moveTo>
                  <a:cubicBezTo>
                    <a:pt x="864" y="1"/>
                    <a:pt x="831" y="8"/>
                    <a:pt x="798" y="22"/>
                  </a:cubicBezTo>
                  <a:lnTo>
                    <a:pt x="119" y="403"/>
                  </a:lnTo>
                  <a:cubicBezTo>
                    <a:pt x="24" y="463"/>
                    <a:pt x="0" y="570"/>
                    <a:pt x="48" y="677"/>
                  </a:cubicBezTo>
                  <a:cubicBezTo>
                    <a:pt x="107" y="749"/>
                    <a:pt x="167" y="784"/>
                    <a:pt x="227" y="784"/>
                  </a:cubicBezTo>
                  <a:cubicBezTo>
                    <a:pt x="250" y="784"/>
                    <a:pt x="286" y="761"/>
                    <a:pt x="310" y="749"/>
                  </a:cubicBezTo>
                  <a:lnTo>
                    <a:pt x="1000" y="368"/>
                  </a:lnTo>
                  <a:cubicBezTo>
                    <a:pt x="1084" y="308"/>
                    <a:pt x="1120" y="201"/>
                    <a:pt x="1072" y="94"/>
                  </a:cubicBezTo>
                  <a:cubicBezTo>
                    <a:pt x="1031" y="36"/>
                    <a:pt x="966" y="1"/>
                    <a:pt x="89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13015;p56">
              <a:extLst>
                <a:ext uri="{FF2B5EF4-FFF2-40B4-BE49-F238E27FC236}">
                  <a16:creationId xmlns:a16="http://schemas.microsoft.com/office/drawing/2014/main" id="{1CDE1B26-1BB6-4CE7-8540-9793A789C894}"/>
                </a:ext>
              </a:extLst>
            </p:cNvPr>
            <p:cNvSpPr/>
            <p:nvPr/>
          </p:nvSpPr>
          <p:spPr>
            <a:xfrm>
              <a:off x="1584224" y="3243507"/>
              <a:ext cx="26103" cy="33787"/>
            </a:xfrm>
            <a:custGeom>
              <a:avLst/>
              <a:gdLst/>
              <a:ahLst/>
              <a:cxnLst/>
              <a:rect l="l" t="t" r="r" b="b"/>
              <a:pathLst>
                <a:path w="822" h="1064" extrusionOk="0">
                  <a:moveTo>
                    <a:pt x="594" y="1"/>
                  </a:moveTo>
                  <a:cubicBezTo>
                    <a:pt x="527" y="1"/>
                    <a:pt x="458" y="41"/>
                    <a:pt x="417" y="99"/>
                  </a:cubicBezTo>
                  <a:lnTo>
                    <a:pt x="24" y="790"/>
                  </a:lnTo>
                  <a:cubicBezTo>
                    <a:pt x="0" y="873"/>
                    <a:pt x="24" y="992"/>
                    <a:pt x="119" y="1040"/>
                  </a:cubicBezTo>
                  <a:cubicBezTo>
                    <a:pt x="143" y="1052"/>
                    <a:pt x="179" y="1063"/>
                    <a:pt x="203" y="1063"/>
                  </a:cubicBezTo>
                  <a:cubicBezTo>
                    <a:pt x="262" y="1063"/>
                    <a:pt x="346" y="1040"/>
                    <a:pt x="369" y="980"/>
                  </a:cubicBezTo>
                  <a:lnTo>
                    <a:pt x="762" y="290"/>
                  </a:lnTo>
                  <a:cubicBezTo>
                    <a:pt x="822" y="206"/>
                    <a:pt x="774" y="87"/>
                    <a:pt x="679" y="28"/>
                  </a:cubicBezTo>
                  <a:cubicBezTo>
                    <a:pt x="653" y="9"/>
                    <a:pt x="624" y="1"/>
                    <a:pt x="59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13016;p56">
              <a:extLst>
                <a:ext uri="{FF2B5EF4-FFF2-40B4-BE49-F238E27FC236}">
                  <a16:creationId xmlns:a16="http://schemas.microsoft.com/office/drawing/2014/main" id="{14393AFB-FDC2-4B1A-AB85-10ADBC7B0E00}"/>
                </a:ext>
              </a:extLst>
            </p:cNvPr>
            <p:cNvSpPr/>
            <p:nvPr/>
          </p:nvSpPr>
          <p:spPr>
            <a:xfrm>
              <a:off x="1404617" y="3271197"/>
              <a:ext cx="285859" cy="281349"/>
            </a:xfrm>
            <a:custGeom>
              <a:avLst/>
              <a:gdLst/>
              <a:ahLst/>
              <a:cxnLst/>
              <a:rect l="l" t="t" r="r" b="b"/>
              <a:pathLst>
                <a:path w="9002" h="8860" extrusionOk="0">
                  <a:moveTo>
                    <a:pt x="4525" y="1013"/>
                  </a:moveTo>
                  <a:lnTo>
                    <a:pt x="4573" y="1025"/>
                  </a:lnTo>
                  <a:lnTo>
                    <a:pt x="4704" y="1025"/>
                  </a:lnTo>
                  <a:lnTo>
                    <a:pt x="4787" y="1061"/>
                  </a:lnTo>
                  <a:lnTo>
                    <a:pt x="4811" y="1061"/>
                  </a:lnTo>
                  <a:lnTo>
                    <a:pt x="4823" y="1072"/>
                  </a:lnTo>
                  <a:cubicBezTo>
                    <a:pt x="4835" y="1072"/>
                    <a:pt x="4835" y="1084"/>
                    <a:pt x="4847" y="1084"/>
                  </a:cubicBezTo>
                  <a:cubicBezTo>
                    <a:pt x="4847" y="1084"/>
                    <a:pt x="4870" y="1084"/>
                    <a:pt x="4870" y="1096"/>
                  </a:cubicBezTo>
                  <a:lnTo>
                    <a:pt x="4942" y="1132"/>
                  </a:lnTo>
                  <a:lnTo>
                    <a:pt x="4954" y="1132"/>
                  </a:lnTo>
                  <a:lnTo>
                    <a:pt x="4989" y="1144"/>
                  </a:lnTo>
                  <a:cubicBezTo>
                    <a:pt x="4989" y="1144"/>
                    <a:pt x="5001" y="1144"/>
                    <a:pt x="5001" y="1156"/>
                  </a:cubicBezTo>
                  <a:cubicBezTo>
                    <a:pt x="5001" y="1156"/>
                    <a:pt x="5013" y="1156"/>
                    <a:pt x="5013" y="1180"/>
                  </a:cubicBezTo>
                  <a:lnTo>
                    <a:pt x="5049" y="1192"/>
                  </a:lnTo>
                  <a:cubicBezTo>
                    <a:pt x="5049" y="1192"/>
                    <a:pt x="5061" y="1192"/>
                    <a:pt x="5061" y="1203"/>
                  </a:cubicBezTo>
                  <a:cubicBezTo>
                    <a:pt x="5061" y="1203"/>
                    <a:pt x="5073" y="1203"/>
                    <a:pt x="5073" y="1215"/>
                  </a:cubicBezTo>
                  <a:lnTo>
                    <a:pt x="5085" y="1239"/>
                  </a:lnTo>
                  <a:cubicBezTo>
                    <a:pt x="5085" y="1239"/>
                    <a:pt x="5109" y="1239"/>
                    <a:pt x="5109" y="1251"/>
                  </a:cubicBezTo>
                  <a:cubicBezTo>
                    <a:pt x="5109" y="1251"/>
                    <a:pt x="5120" y="1251"/>
                    <a:pt x="5120" y="1263"/>
                  </a:cubicBezTo>
                  <a:cubicBezTo>
                    <a:pt x="5120" y="1263"/>
                    <a:pt x="5132" y="1263"/>
                    <a:pt x="5132" y="1275"/>
                  </a:cubicBezTo>
                  <a:lnTo>
                    <a:pt x="5144" y="1299"/>
                  </a:lnTo>
                  <a:cubicBezTo>
                    <a:pt x="5144" y="1299"/>
                    <a:pt x="5168" y="1299"/>
                    <a:pt x="5168" y="1311"/>
                  </a:cubicBezTo>
                  <a:lnTo>
                    <a:pt x="5263" y="1394"/>
                  </a:lnTo>
                  <a:lnTo>
                    <a:pt x="5299" y="1430"/>
                  </a:lnTo>
                  <a:cubicBezTo>
                    <a:pt x="5382" y="1501"/>
                    <a:pt x="5466" y="1596"/>
                    <a:pt x="5537" y="1680"/>
                  </a:cubicBezTo>
                  <a:cubicBezTo>
                    <a:pt x="5561" y="1715"/>
                    <a:pt x="5585" y="1739"/>
                    <a:pt x="5597" y="1787"/>
                  </a:cubicBezTo>
                  <a:lnTo>
                    <a:pt x="5597" y="1799"/>
                  </a:lnTo>
                  <a:cubicBezTo>
                    <a:pt x="5609" y="1834"/>
                    <a:pt x="5644" y="1858"/>
                    <a:pt x="5656" y="1894"/>
                  </a:cubicBezTo>
                  <a:lnTo>
                    <a:pt x="5656" y="1906"/>
                  </a:lnTo>
                  <a:cubicBezTo>
                    <a:pt x="5668" y="1930"/>
                    <a:pt x="5680" y="1965"/>
                    <a:pt x="5704" y="2013"/>
                  </a:cubicBezTo>
                  <a:lnTo>
                    <a:pt x="5704" y="2025"/>
                  </a:lnTo>
                  <a:cubicBezTo>
                    <a:pt x="5716" y="2049"/>
                    <a:pt x="5728" y="2096"/>
                    <a:pt x="5740" y="2132"/>
                  </a:cubicBezTo>
                  <a:lnTo>
                    <a:pt x="5740" y="2144"/>
                  </a:lnTo>
                  <a:cubicBezTo>
                    <a:pt x="5763" y="2168"/>
                    <a:pt x="5775" y="2215"/>
                    <a:pt x="5775" y="2251"/>
                  </a:cubicBezTo>
                  <a:lnTo>
                    <a:pt x="5775" y="2263"/>
                  </a:lnTo>
                  <a:cubicBezTo>
                    <a:pt x="5787" y="2287"/>
                    <a:pt x="5787" y="2335"/>
                    <a:pt x="5799" y="2382"/>
                  </a:cubicBezTo>
                  <a:lnTo>
                    <a:pt x="5799" y="2394"/>
                  </a:lnTo>
                  <a:cubicBezTo>
                    <a:pt x="5799" y="2442"/>
                    <a:pt x="5823" y="2466"/>
                    <a:pt x="5823" y="2513"/>
                  </a:cubicBezTo>
                  <a:lnTo>
                    <a:pt x="5823" y="2525"/>
                  </a:lnTo>
                  <a:lnTo>
                    <a:pt x="5823" y="2549"/>
                  </a:lnTo>
                  <a:cubicBezTo>
                    <a:pt x="5728" y="2620"/>
                    <a:pt x="5466" y="2739"/>
                    <a:pt x="5240" y="2894"/>
                  </a:cubicBezTo>
                  <a:cubicBezTo>
                    <a:pt x="5216" y="2894"/>
                    <a:pt x="5216" y="2906"/>
                    <a:pt x="5216" y="2906"/>
                  </a:cubicBezTo>
                  <a:cubicBezTo>
                    <a:pt x="5192" y="2918"/>
                    <a:pt x="5180" y="2930"/>
                    <a:pt x="5144" y="2966"/>
                  </a:cubicBezTo>
                  <a:cubicBezTo>
                    <a:pt x="5120" y="2977"/>
                    <a:pt x="5085" y="3013"/>
                    <a:pt x="5061" y="3037"/>
                  </a:cubicBezTo>
                  <a:cubicBezTo>
                    <a:pt x="5025" y="3049"/>
                    <a:pt x="5013" y="3085"/>
                    <a:pt x="4978" y="3097"/>
                  </a:cubicBezTo>
                  <a:cubicBezTo>
                    <a:pt x="4620" y="3406"/>
                    <a:pt x="4347" y="3823"/>
                    <a:pt x="4204" y="4299"/>
                  </a:cubicBezTo>
                  <a:cubicBezTo>
                    <a:pt x="4180" y="4299"/>
                    <a:pt x="4144" y="4287"/>
                    <a:pt x="4132" y="4287"/>
                  </a:cubicBezTo>
                  <a:cubicBezTo>
                    <a:pt x="4061" y="4275"/>
                    <a:pt x="3966" y="4275"/>
                    <a:pt x="3894" y="4275"/>
                  </a:cubicBezTo>
                  <a:lnTo>
                    <a:pt x="3632" y="4275"/>
                  </a:lnTo>
                  <a:cubicBezTo>
                    <a:pt x="3608" y="4275"/>
                    <a:pt x="3596" y="4251"/>
                    <a:pt x="3585" y="4251"/>
                  </a:cubicBezTo>
                  <a:lnTo>
                    <a:pt x="3573" y="4251"/>
                  </a:lnTo>
                  <a:cubicBezTo>
                    <a:pt x="3549" y="4240"/>
                    <a:pt x="3537" y="4240"/>
                    <a:pt x="3525" y="4228"/>
                  </a:cubicBezTo>
                  <a:cubicBezTo>
                    <a:pt x="3513" y="4216"/>
                    <a:pt x="3489" y="4216"/>
                    <a:pt x="3465" y="4192"/>
                  </a:cubicBezTo>
                  <a:lnTo>
                    <a:pt x="3454" y="4180"/>
                  </a:lnTo>
                  <a:cubicBezTo>
                    <a:pt x="3430" y="4168"/>
                    <a:pt x="3418" y="4168"/>
                    <a:pt x="3406" y="4156"/>
                  </a:cubicBezTo>
                  <a:lnTo>
                    <a:pt x="3394" y="4156"/>
                  </a:lnTo>
                  <a:cubicBezTo>
                    <a:pt x="3370" y="4132"/>
                    <a:pt x="3358" y="4120"/>
                    <a:pt x="3346" y="4120"/>
                  </a:cubicBezTo>
                  <a:lnTo>
                    <a:pt x="3335" y="4109"/>
                  </a:lnTo>
                  <a:cubicBezTo>
                    <a:pt x="3311" y="4097"/>
                    <a:pt x="3299" y="4097"/>
                    <a:pt x="3287" y="4073"/>
                  </a:cubicBezTo>
                  <a:lnTo>
                    <a:pt x="3275" y="4073"/>
                  </a:lnTo>
                  <a:lnTo>
                    <a:pt x="3227" y="4037"/>
                  </a:lnTo>
                  <a:lnTo>
                    <a:pt x="3215" y="4013"/>
                  </a:lnTo>
                  <a:cubicBezTo>
                    <a:pt x="3192" y="4001"/>
                    <a:pt x="3180" y="3990"/>
                    <a:pt x="3168" y="3990"/>
                  </a:cubicBezTo>
                  <a:lnTo>
                    <a:pt x="3156" y="3990"/>
                  </a:lnTo>
                  <a:lnTo>
                    <a:pt x="3108" y="3942"/>
                  </a:lnTo>
                  <a:lnTo>
                    <a:pt x="3096" y="3930"/>
                  </a:lnTo>
                  <a:lnTo>
                    <a:pt x="3061" y="3894"/>
                  </a:lnTo>
                  <a:lnTo>
                    <a:pt x="3049" y="3882"/>
                  </a:lnTo>
                  <a:lnTo>
                    <a:pt x="3001" y="3835"/>
                  </a:lnTo>
                  <a:lnTo>
                    <a:pt x="2989" y="3823"/>
                  </a:lnTo>
                  <a:lnTo>
                    <a:pt x="2989" y="3811"/>
                  </a:lnTo>
                  <a:cubicBezTo>
                    <a:pt x="2870" y="3680"/>
                    <a:pt x="2775" y="3525"/>
                    <a:pt x="2715" y="3358"/>
                  </a:cubicBezTo>
                  <a:cubicBezTo>
                    <a:pt x="2715" y="3347"/>
                    <a:pt x="2703" y="3335"/>
                    <a:pt x="2703" y="3323"/>
                  </a:cubicBezTo>
                  <a:lnTo>
                    <a:pt x="2703" y="3299"/>
                  </a:lnTo>
                  <a:cubicBezTo>
                    <a:pt x="2703" y="3287"/>
                    <a:pt x="2692" y="3275"/>
                    <a:pt x="2692" y="3263"/>
                  </a:cubicBezTo>
                  <a:lnTo>
                    <a:pt x="2692" y="3239"/>
                  </a:lnTo>
                  <a:cubicBezTo>
                    <a:pt x="2692" y="3228"/>
                    <a:pt x="2680" y="3204"/>
                    <a:pt x="2680" y="3180"/>
                  </a:cubicBezTo>
                  <a:cubicBezTo>
                    <a:pt x="2656" y="3108"/>
                    <a:pt x="2644" y="3049"/>
                    <a:pt x="2632" y="2977"/>
                  </a:cubicBezTo>
                  <a:lnTo>
                    <a:pt x="2632" y="2930"/>
                  </a:lnTo>
                  <a:lnTo>
                    <a:pt x="2632" y="2882"/>
                  </a:lnTo>
                  <a:cubicBezTo>
                    <a:pt x="2632" y="2823"/>
                    <a:pt x="2620" y="2763"/>
                    <a:pt x="2620" y="2704"/>
                  </a:cubicBezTo>
                  <a:lnTo>
                    <a:pt x="2620" y="2644"/>
                  </a:lnTo>
                  <a:lnTo>
                    <a:pt x="2620" y="2632"/>
                  </a:lnTo>
                  <a:lnTo>
                    <a:pt x="2620" y="2573"/>
                  </a:lnTo>
                  <a:lnTo>
                    <a:pt x="2620" y="2513"/>
                  </a:lnTo>
                  <a:lnTo>
                    <a:pt x="2620" y="2501"/>
                  </a:lnTo>
                  <a:cubicBezTo>
                    <a:pt x="2620" y="2454"/>
                    <a:pt x="2632" y="2430"/>
                    <a:pt x="2632" y="2382"/>
                  </a:cubicBezTo>
                  <a:lnTo>
                    <a:pt x="2632" y="2370"/>
                  </a:lnTo>
                  <a:cubicBezTo>
                    <a:pt x="2632" y="2335"/>
                    <a:pt x="2644" y="2287"/>
                    <a:pt x="2656" y="2263"/>
                  </a:cubicBezTo>
                  <a:lnTo>
                    <a:pt x="2656" y="2251"/>
                  </a:lnTo>
                  <a:cubicBezTo>
                    <a:pt x="2680" y="2215"/>
                    <a:pt x="2680" y="2168"/>
                    <a:pt x="2692" y="2144"/>
                  </a:cubicBezTo>
                  <a:lnTo>
                    <a:pt x="2692" y="2132"/>
                  </a:lnTo>
                  <a:cubicBezTo>
                    <a:pt x="2703" y="2096"/>
                    <a:pt x="2715" y="2049"/>
                    <a:pt x="2739" y="2025"/>
                  </a:cubicBezTo>
                  <a:lnTo>
                    <a:pt x="2739" y="2013"/>
                  </a:lnTo>
                  <a:cubicBezTo>
                    <a:pt x="2751" y="1977"/>
                    <a:pt x="2763" y="1930"/>
                    <a:pt x="2775" y="1906"/>
                  </a:cubicBezTo>
                  <a:lnTo>
                    <a:pt x="2775" y="1894"/>
                  </a:lnTo>
                  <a:cubicBezTo>
                    <a:pt x="2799" y="1858"/>
                    <a:pt x="2811" y="1834"/>
                    <a:pt x="2834" y="1799"/>
                  </a:cubicBezTo>
                  <a:lnTo>
                    <a:pt x="2858" y="1787"/>
                  </a:lnTo>
                  <a:cubicBezTo>
                    <a:pt x="2870" y="1751"/>
                    <a:pt x="2894" y="1727"/>
                    <a:pt x="2918" y="1692"/>
                  </a:cubicBezTo>
                  <a:cubicBezTo>
                    <a:pt x="2989" y="1608"/>
                    <a:pt x="3061" y="1513"/>
                    <a:pt x="3156" y="1442"/>
                  </a:cubicBezTo>
                  <a:lnTo>
                    <a:pt x="3180" y="1418"/>
                  </a:lnTo>
                  <a:lnTo>
                    <a:pt x="3299" y="1311"/>
                  </a:lnTo>
                  <a:cubicBezTo>
                    <a:pt x="3299" y="1311"/>
                    <a:pt x="3311" y="1311"/>
                    <a:pt x="3311" y="1299"/>
                  </a:cubicBezTo>
                  <a:cubicBezTo>
                    <a:pt x="3311" y="1299"/>
                    <a:pt x="3335" y="1299"/>
                    <a:pt x="3335" y="1275"/>
                  </a:cubicBezTo>
                  <a:lnTo>
                    <a:pt x="3346" y="1263"/>
                  </a:lnTo>
                  <a:cubicBezTo>
                    <a:pt x="3346" y="1263"/>
                    <a:pt x="3358" y="1263"/>
                    <a:pt x="3358" y="1251"/>
                  </a:cubicBezTo>
                  <a:cubicBezTo>
                    <a:pt x="3358" y="1251"/>
                    <a:pt x="3370" y="1251"/>
                    <a:pt x="3370" y="1239"/>
                  </a:cubicBezTo>
                  <a:cubicBezTo>
                    <a:pt x="3370" y="1239"/>
                    <a:pt x="3394" y="1239"/>
                    <a:pt x="3394" y="1215"/>
                  </a:cubicBezTo>
                  <a:cubicBezTo>
                    <a:pt x="3394" y="1215"/>
                    <a:pt x="3406" y="1215"/>
                    <a:pt x="3406" y="1203"/>
                  </a:cubicBezTo>
                  <a:lnTo>
                    <a:pt x="3430" y="1192"/>
                  </a:lnTo>
                  <a:cubicBezTo>
                    <a:pt x="3430" y="1192"/>
                    <a:pt x="3454" y="1192"/>
                    <a:pt x="3454" y="1180"/>
                  </a:cubicBezTo>
                  <a:cubicBezTo>
                    <a:pt x="3454" y="1180"/>
                    <a:pt x="3465" y="1180"/>
                    <a:pt x="3465" y="1156"/>
                  </a:cubicBezTo>
                  <a:lnTo>
                    <a:pt x="3489" y="1144"/>
                  </a:lnTo>
                  <a:cubicBezTo>
                    <a:pt x="3489" y="1144"/>
                    <a:pt x="3513" y="1144"/>
                    <a:pt x="3513" y="1132"/>
                  </a:cubicBezTo>
                  <a:lnTo>
                    <a:pt x="3585" y="1096"/>
                  </a:lnTo>
                  <a:cubicBezTo>
                    <a:pt x="3585" y="1096"/>
                    <a:pt x="3596" y="1096"/>
                    <a:pt x="3596" y="1084"/>
                  </a:cubicBezTo>
                  <a:cubicBezTo>
                    <a:pt x="3608" y="1084"/>
                    <a:pt x="3608" y="1072"/>
                    <a:pt x="3632" y="1072"/>
                  </a:cubicBezTo>
                  <a:lnTo>
                    <a:pt x="3644" y="1061"/>
                  </a:lnTo>
                  <a:lnTo>
                    <a:pt x="3656" y="1061"/>
                  </a:lnTo>
                  <a:lnTo>
                    <a:pt x="3763" y="1025"/>
                  </a:lnTo>
                  <a:lnTo>
                    <a:pt x="3882" y="1025"/>
                  </a:lnTo>
                  <a:lnTo>
                    <a:pt x="3930" y="1013"/>
                  </a:lnTo>
                  <a:close/>
                  <a:moveTo>
                    <a:pt x="4347" y="418"/>
                  </a:moveTo>
                  <a:cubicBezTo>
                    <a:pt x="4847" y="418"/>
                    <a:pt x="5335" y="584"/>
                    <a:pt x="5740" y="882"/>
                  </a:cubicBezTo>
                  <a:cubicBezTo>
                    <a:pt x="6156" y="1192"/>
                    <a:pt x="6454" y="1620"/>
                    <a:pt x="6585" y="2108"/>
                  </a:cubicBezTo>
                  <a:cubicBezTo>
                    <a:pt x="6621" y="2227"/>
                    <a:pt x="6644" y="2370"/>
                    <a:pt x="6668" y="2489"/>
                  </a:cubicBezTo>
                  <a:lnTo>
                    <a:pt x="6442" y="2489"/>
                  </a:lnTo>
                  <a:cubicBezTo>
                    <a:pt x="6442" y="2442"/>
                    <a:pt x="6430" y="2394"/>
                    <a:pt x="6430" y="2346"/>
                  </a:cubicBezTo>
                  <a:lnTo>
                    <a:pt x="6430" y="2335"/>
                  </a:lnTo>
                  <a:cubicBezTo>
                    <a:pt x="6406" y="2287"/>
                    <a:pt x="6406" y="2251"/>
                    <a:pt x="6394" y="2204"/>
                  </a:cubicBezTo>
                  <a:lnTo>
                    <a:pt x="6394" y="2192"/>
                  </a:lnTo>
                  <a:lnTo>
                    <a:pt x="6347" y="2049"/>
                  </a:lnTo>
                  <a:lnTo>
                    <a:pt x="6347" y="2037"/>
                  </a:lnTo>
                  <a:lnTo>
                    <a:pt x="6311" y="1906"/>
                  </a:lnTo>
                  <a:lnTo>
                    <a:pt x="6311" y="1894"/>
                  </a:lnTo>
                  <a:cubicBezTo>
                    <a:pt x="6287" y="1846"/>
                    <a:pt x="6263" y="1799"/>
                    <a:pt x="6252" y="1775"/>
                  </a:cubicBezTo>
                  <a:lnTo>
                    <a:pt x="6228" y="1751"/>
                  </a:lnTo>
                  <a:cubicBezTo>
                    <a:pt x="6216" y="1715"/>
                    <a:pt x="6192" y="1680"/>
                    <a:pt x="6156" y="1632"/>
                  </a:cubicBezTo>
                  <a:lnTo>
                    <a:pt x="6144" y="1620"/>
                  </a:lnTo>
                  <a:cubicBezTo>
                    <a:pt x="6109" y="1573"/>
                    <a:pt x="6085" y="1549"/>
                    <a:pt x="6073" y="1501"/>
                  </a:cubicBezTo>
                  <a:cubicBezTo>
                    <a:pt x="5978" y="1382"/>
                    <a:pt x="5894" y="1275"/>
                    <a:pt x="5787" y="1192"/>
                  </a:cubicBezTo>
                  <a:lnTo>
                    <a:pt x="5775" y="1180"/>
                  </a:lnTo>
                  <a:lnTo>
                    <a:pt x="5751" y="1156"/>
                  </a:lnTo>
                  <a:lnTo>
                    <a:pt x="5740" y="1144"/>
                  </a:lnTo>
                  <a:lnTo>
                    <a:pt x="5680" y="1084"/>
                  </a:lnTo>
                  <a:lnTo>
                    <a:pt x="5668" y="1072"/>
                  </a:lnTo>
                  <a:lnTo>
                    <a:pt x="5621" y="1037"/>
                  </a:lnTo>
                  <a:lnTo>
                    <a:pt x="5609" y="1025"/>
                  </a:lnTo>
                  <a:lnTo>
                    <a:pt x="5597" y="1013"/>
                  </a:lnTo>
                  <a:lnTo>
                    <a:pt x="5573" y="1001"/>
                  </a:lnTo>
                  <a:lnTo>
                    <a:pt x="5561" y="977"/>
                  </a:lnTo>
                  <a:lnTo>
                    <a:pt x="5549" y="965"/>
                  </a:lnTo>
                  <a:lnTo>
                    <a:pt x="5537" y="953"/>
                  </a:lnTo>
                  <a:lnTo>
                    <a:pt x="5513" y="942"/>
                  </a:lnTo>
                  <a:cubicBezTo>
                    <a:pt x="5513" y="942"/>
                    <a:pt x="5501" y="918"/>
                    <a:pt x="5490" y="918"/>
                  </a:cubicBezTo>
                  <a:lnTo>
                    <a:pt x="5442" y="894"/>
                  </a:lnTo>
                  <a:cubicBezTo>
                    <a:pt x="5430" y="894"/>
                    <a:pt x="5430" y="882"/>
                    <a:pt x="5430" y="882"/>
                  </a:cubicBezTo>
                  <a:cubicBezTo>
                    <a:pt x="5430" y="882"/>
                    <a:pt x="5418" y="858"/>
                    <a:pt x="5394" y="858"/>
                  </a:cubicBezTo>
                  <a:lnTo>
                    <a:pt x="5359" y="834"/>
                  </a:lnTo>
                  <a:cubicBezTo>
                    <a:pt x="5359" y="834"/>
                    <a:pt x="5335" y="834"/>
                    <a:pt x="5335" y="822"/>
                  </a:cubicBezTo>
                  <a:lnTo>
                    <a:pt x="5299" y="787"/>
                  </a:lnTo>
                  <a:cubicBezTo>
                    <a:pt x="5299" y="787"/>
                    <a:pt x="5275" y="787"/>
                    <a:pt x="5275" y="775"/>
                  </a:cubicBezTo>
                  <a:lnTo>
                    <a:pt x="5251" y="763"/>
                  </a:lnTo>
                  <a:cubicBezTo>
                    <a:pt x="5251" y="763"/>
                    <a:pt x="5240" y="763"/>
                    <a:pt x="5216" y="739"/>
                  </a:cubicBezTo>
                  <a:cubicBezTo>
                    <a:pt x="5204" y="739"/>
                    <a:pt x="5192" y="727"/>
                    <a:pt x="5180" y="727"/>
                  </a:cubicBezTo>
                  <a:lnTo>
                    <a:pt x="5144" y="727"/>
                  </a:lnTo>
                  <a:cubicBezTo>
                    <a:pt x="5144" y="727"/>
                    <a:pt x="5132" y="727"/>
                    <a:pt x="5120" y="715"/>
                  </a:cubicBezTo>
                  <a:lnTo>
                    <a:pt x="5037" y="715"/>
                  </a:lnTo>
                  <a:lnTo>
                    <a:pt x="5013" y="703"/>
                  </a:lnTo>
                  <a:lnTo>
                    <a:pt x="5001" y="703"/>
                  </a:lnTo>
                  <a:cubicBezTo>
                    <a:pt x="4978" y="703"/>
                    <a:pt x="4978" y="703"/>
                    <a:pt x="4966" y="680"/>
                  </a:cubicBezTo>
                  <a:lnTo>
                    <a:pt x="3989" y="680"/>
                  </a:lnTo>
                  <a:lnTo>
                    <a:pt x="3942" y="703"/>
                  </a:lnTo>
                  <a:lnTo>
                    <a:pt x="3727" y="703"/>
                  </a:lnTo>
                  <a:cubicBezTo>
                    <a:pt x="3716" y="703"/>
                    <a:pt x="3716" y="703"/>
                    <a:pt x="3704" y="715"/>
                  </a:cubicBezTo>
                  <a:lnTo>
                    <a:pt x="3585" y="715"/>
                  </a:lnTo>
                  <a:cubicBezTo>
                    <a:pt x="3573" y="715"/>
                    <a:pt x="3573" y="715"/>
                    <a:pt x="3549" y="727"/>
                  </a:cubicBezTo>
                  <a:lnTo>
                    <a:pt x="3525" y="727"/>
                  </a:lnTo>
                  <a:cubicBezTo>
                    <a:pt x="3513" y="727"/>
                    <a:pt x="3489" y="751"/>
                    <a:pt x="3477" y="751"/>
                  </a:cubicBezTo>
                  <a:cubicBezTo>
                    <a:pt x="3465" y="751"/>
                    <a:pt x="3465" y="751"/>
                    <a:pt x="3454" y="763"/>
                  </a:cubicBezTo>
                  <a:lnTo>
                    <a:pt x="3418" y="775"/>
                  </a:lnTo>
                  <a:cubicBezTo>
                    <a:pt x="3418" y="775"/>
                    <a:pt x="3406" y="775"/>
                    <a:pt x="3406" y="787"/>
                  </a:cubicBezTo>
                  <a:lnTo>
                    <a:pt x="3370" y="811"/>
                  </a:lnTo>
                  <a:lnTo>
                    <a:pt x="3358" y="822"/>
                  </a:lnTo>
                  <a:cubicBezTo>
                    <a:pt x="3358" y="822"/>
                    <a:pt x="3346" y="822"/>
                    <a:pt x="3346" y="834"/>
                  </a:cubicBezTo>
                  <a:lnTo>
                    <a:pt x="3299" y="870"/>
                  </a:lnTo>
                  <a:lnTo>
                    <a:pt x="3287" y="882"/>
                  </a:lnTo>
                  <a:cubicBezTo>
                    <a:pt x="3275" y="882"/>
                    <a:pt x="3275" y="894"/>
                    <a:pt x="3251" y="894"/>
                  </a:cubicBezTo>
                  <a:lnTo>
                    <a:pt x="3215" y="930"/>
                  </a:lnTo>
                  <a:lnTo>
                    <a:pt x="3192" y="942"/>
                  </a:lnTo>
                  <a:lnTo>
                    <a:pt x="3180" y="953"/>
                  </a:lnTo>
                  <a:cubicBezTo>
                    <a:pt x="3180" y="953"/>
                    <a:pt x="3168" y="965"/>
                    <a:pt x="3156" y="965"/>
                  </a:cubicBezTo>
                  <a:lnTo>
                    <a:pt x="3132" y="989"/>
                  </a:lnTo>
                  <a:lnTo>
                    <a:pt x="3120" y="1001"/>
                  </a:lnTo>
                  <a:lnTo>
                    <a:pt x="3108" y="1013"/>
                  </a:lnTo>
                  <a:cubicBezTo>
                    <a:pt x="3096" y="1013"/>
                    <a:pt x="3096" y="1025"/>
                    <a:pt x="3096" y="1025"/>
                  </a:cubicBezTo>
                  <a:lnTo>
                    <a:pt x="3073" y="1049"/>
                  </a:lnTo>
                  <a:lnTo>
                    <a:pt x="3037" y="1072"/>
                  </a:lnTo>
                  <a:lnTo>
                    <a:pt x="3013" y="1084"/>
                  </a:lnTo>
                  <a:lnTo>
                    <a:pt x="2954" y="1144"/>
                  </a:lnTo>
                  <a:lnTo>
                    <a:pt x="2942" y="1168"/>
                  </a:lnTo>
                  <a:lnTo>
                    <a:pt x="2930" y="1180"/>
                  </a:lnTo>
                  <a:lnTo>
                    <a:pt x="2918" y="1192"/>
                  </a:lnTo>
                  <a:cubicBezTo>
                    <a:pt x="2811" y="1287"/>
                    <a:pt x="2715" y="1382"/>
                    <a:pt x="2632" y="1501"/>
                  </a:cubicBezTo>
                  <a:cubicBezTo>
                    <a:pt x="2596" y="1549"/>
                    <a:pt x="2573" y="1584"/>
                    <a:pt x="2561" y="1620"/>
                  </a:cubicBezTo>
                  <a:lnTo>
                    <a:pt x="2537" y="1644"/>
                  </a:lnTo>
                  <a:cubicBezTo>
                    <a:pt x="2513" y="1680"/>
                    <a:pt x="2501" y="1715"/>
                    <a:pt x="2465" y="1763"/>
                  </a:cubicBezTo>
                  <a:lnTo>
                    <a:pt x="2465" y="1775"/>
                  </a:lnTo>
                  <a:cubicBezTo>
                    <a:pt x="2453" y="1823"/>
                    <a:pt x="2418" y="1846"/>
                    <a:pt x="2406" y="1894"/>
                  </a:cubicBezTo>
                  <a:lnTo>
                    <a:pt x="2406" y="1906"/>
                  </a:lnTo>
                  <a:lnTo>
                    <a:pt x="2358" y="2037"/>
                  </a:lnTo>
                  <a:lnTo>
                    <a:pt x="2358" y="2061"/>
                  </a:lnTo>
                  <a:lnTo>
                    <a:pt x="2322" y="2192"/>
                  </a:lnTo>
                  <a:lnTo>
                    <a:pt x="2322" y="2204"/>
                  </a:lnTo>
                  <a:cubicBezTo>
                    <a:pt x="2299" y="2251"/>
                    <a:pt x="2287" y="2299"/>
                    <a:pt x="2287" y="2335"/>
                  </a:cubicBezTo>
                  <a:lnTo>
                    <a:pt x="2287" y="2358"/>
                  </a:lnTo>
                  <a:cubicBezTo>
                    <a:pt x="2275" y="2394"/>
                    <a:pt x="2275" y="2442"/>
                    <a:pt x="2275" y="2489"/>
                  </a:cubicBezTo>
                  <a:lnTo>
                    <a:pt x="2275" y="2501"/>
                  </a:lnTo>
                  <a:lnTo>
                    <a:pt x="2275" y="2573"/>
                  </a:lnTo>
                  <a:lnTo>
                    <a:pt x="2275" y="2656"/>
                  </a:lnTo>
                  <a:lnTo>
                    <a:pt x="2275" y="2668"/>
                  </a:lnTo>
                  <a:lnTo>
                    <a:pt x="2275" y="2739"/>
                  </a:lnTo>
                  <a:cubicBezTo>
                    <a:pt x="2275" y="2811"/>
                    <a:pt x="2275" y="2894"/>
                    <a:pt x="2287" y="2954"/>
                  </a:cubicBezTo>
                  <a:lnTo>
                    <a:pt x="2287" y="2989"/>
                  </a:lnTo>
                  <a:cubicBezTo>
                    <a:pt x="2287" y="3013"/>
                    <a:pt x="2287" y="3037"/>
                    <a:pt x="2299" y="3049"/>
                  </a:cubicBezTo>
                  <a:cubicBezTo>
                    <a:pt x="2322" y="3144"/>
                    <a:pt x="2334" y="3228"/>
                    <a:pt x="2358" y="3311"/>
                  </a:cubicBezTo>
                  <a:cubicBezTo>
                    <a:pt x="2358" y="3335"/>
                    <a:pt x="2382" y="3347"/>
                    <a:pt x="2394" y="3382"/>
                  </a:cubicBezTo>
                  <a:lnTo>
                    <a:pt x="2394" y="3394"/>
                  </a:lnTo>
                  <a:cubicBezTo>
                    <a:pt x="2394" y="3406"/>
                    <a:pt x="2406" y="3442"/>
                    <a:pt x="2406" y="3454"/>
                  </a:cubicBezTo>
                  <a:lnTo>
                    <a:pt x="2406" y="3466"/>
                  </a:lnTo>
                  <a:cubicBezTo>
                    <a:pt x="2418" y="3489"/>
                    <a:pt x="2418" y="3513"/>
                    <a:pt x="2442" y="3525"/>
                  </a:cubicBezTo>
                  <a:lnTo>
                    <a:pt x="2442" y="3549"/>
                  </a:lnTo>
                  <a:cubicBezTo>
                    <a:pt x="2513" y="3739"/>
                    <a:pt x="2632" y="3918"/>
                    <a:pt x="2763" y="4085"/>
                  </a:cubicBezTo>
                  <a:lnTo>
                    <a:pt x="2775" y="4097"/>
                  </a:lnTo>
                  <a:lnTo>
                    <a:pt x="2799" y="4109"/>
                  </a:lnTo>
                  <a:lnTo>
                    <a:pt x="2799" y="4120"/>
                  </a:lnTo>
                  <a:lnTo>
                    <a:pt x="2811" y="4144"/>
                  </a:lnTo>
                  <a:cubicBezTo>
                    <a:pt x="2823" y="4156"/>
                    <a:pt x="2834" y="4168"/>
                    <a:pt x="2858" y="4204"/>
                  </a:cubicBezTo>
                  <a:lnTo>
                    <a:pt x="2870" y="4216"/>
                  </a:lnTo>
                  <a:lnTo>
                    <a:pt x="2918" y="4263"/>
                  </a:lnTo>
                  <a:lnTo>
                    <a:pt x="2930" y="4275"/>
                  </a:lnTo>
                  <a:cubicBezTo>
                    <a:pt x="2942" y="4287"/>
                    <a:pt x="2954" y="4299"/>
                    <a:pt x="2989" y="4323"/>
                  </a:cubicBezTo>
                  <a:lnTo>
                    <a:pt x="3001" y="4335"/>
                  </a:lnTo>
                  <a:lnTo>
                    <a:pt x="3049" y="4382"/>
                  </a:lnTo>
                  <a:lnTo>
                    <a:pt x="3061" y="4394"/>
                  </a:lnTo>
                  <a:cubicBezTo>
                    <a:pt x="3073" y="4406"/>
                    <a:pt x="3108" y="4418"/>
                    <a:pt x="3120" y="4442"/>
                  </a:cubicBezTo>
                  <a:lnTo>
                    <a:pt x="3132" y="4442"/>
                  </a:lnTo>
                  <a:cubicBezTo>
                    <a:pt x="3156" y="4454"/>
                    <a:pt x="3168" y="4466"/>
                    <a:pt x="3192" y="4478"/>
                  </a:cubicBezTo>
                  <a:lnTo>
                    <a:pt x="3215" y="4501"/>
                  </a:lnTo>
                  <a:lnTo>
                    <a:pt x="3227" y="4501"/>
                  </a:lnTo>
                  <a:cubicBezTo>
                    <a:pt x="3215" y="4501"/>
                    <a:pt x="3215" y="4513"/>
                    <a:pt x="3192" y="4513"/>
                  </a:cubicBezTo>
                  <a:cubicBezTo>
                    <a:pt x="3156" y="4537"/>
                    <a:pt x="3096" y="4573"/>
                    <a:pt x="3049" y="4597"/>
                  </a:cubicBezTo>
                  <a:cubicBezTo>
                    <a:pt x="3037" y="4597"/>
                    <a:pt x="3037" y="4621"/>
                    <a:pt x="3013" y="4621"/>
                  </a:cubicBezTo>
                  <a:cubicBezTo>
                    <a:pt x="2977" y="4585"/>
                    <a:pt x="2942" y="4561"/>
                    <a:pt x="2894" y="4525"/>
                  </a:cubicBezTo>
                  <a:lnTo>
                    <a:pt x="2858" y="4478"/>
                  </a:lnTo>
                  <a:lnTo>
                    <a:pt x="2811" y="4442"/>
                  </a:lnTo>
                  <a:lnTo>
                    <a:pt x="2799" y="4418"/>
                  </a:lnTo>
                  <a:lnTo>
                    <a:pt x="2763" y="4394"/>
                  </a:lnTo>
                  <a:lnTo>
                    <a:pt x="2751" y="4382"/>
                  </a:lnTo>
                  <a:cubicBezTo>
                    <a:pt x="2620" y="4347"/>
                    <a:pt x="2608" y="4335"/>
                    <a:pt x="2608" y="4335"/>
                  </a:cubicBezTo>
                  <a:lnTo>
                    <a:pt x="2584" y="4311"/>
                  </a:lnTo>
                  <a:lnTo>
                    <a:pt x="2561" y="4287"/>
                  </a:lnTo>
                  <a:lnTo>
                    <a:pt x="2537" y="4275"/>
                  </a:lnTo>
                  <a:lnTo>
                    <a:pt x="2513" y="4240"/>
                  </a:lnTo>
                  <a:lnTo>
                    <a:pt x="2501" y="4228"/>
                  </a:lnTo>
                  <a:cubicBezTo>
                    <a:pt x="2501" y="4216"/>
                    <a:pt x="2477" y="4216"/>
                    <a:pt x="2477" y="4192"/>
                  </a:cubicBezTo>
                  <a:lnTo>
                    <a:pt x="2465" y="4180"/>
                  </a:lnTo>
                  <a:cubicBezTo>
                    <a:pt x="2465" y="4168"/>
                    <a:pt x="2453" y="4168"/>
                    <a:pt x="2453" y="4156"/>
                  </a:cubicBezTo>
                  <a:lnTo>
                    <a:pt x="2442" y="4132"/>
                  </a:lnTo>
                  <a:cubicBezTo>
                    <a:pt x="2442" y="4120"/>
                    <a:pt x="2418" y="4120"/>
                    <a:pt x="2418" y="4109"/>
                  </a:cubicBezTo>
                  <a:lnTo>
                    <a:pt x="2406" y="4097"/>
                  </a:lnTo>
                  <a:cubicBezTo>
                    <a:pt x="2406" y="4073"/>
                    <a:pt x="2394" y="4073"/>
                    <a:pt x="2394" y="4061"/>
                  </a:cubicBezTo>
                  <a:lnTo>
                    <a:pt x="2382" y="4049"/>
                  </a:lnTo>
                  <a:cubicBezTo>
                    <a:pt x="2358" y="4037"/>
                    <a:pt x="2358" y="4013"/>
                    <a:pt x="2346" y="4001"/>
                  </a:cubicBezTo>
                  <a:lnTo>
                    <a:pt x="2346" y="3990"/>
                  </a:lnTo>
                  <a:cubicBezTo>
                    <a:pt x="2334" y="3978"/>
                    <a:pt x="2334" y="3954"/>
                    <a:pt x="2322" y="3942"/>
                  </a:cubicBezTo>
                  <a:lnTo>
                    <a:pt x="2299" y="3930"/>
                  </a:lnTo>
                  <a:cubicBezTo>
                    <a:pt x="2299" y="3918"/>
                    <a:pt x="2287" y="3894"/>
                    <a:pt x="2287" y="3894"/>
                  </a:cubicBezTo>
                  <a:lnTo>
                    <a:pt x="2275" y="3882"/>
                  </a:lnTo>
                  <a:cubicBezTo>
                    <a:pt x="2275" y="3870"/>
                    <a:pt x="2263" y="3870"/>
                    <a:pt x="2263" y="3859"/>
                  </a:cubicBezTo>
                  <a:lnTo>
                    <a:pt x="2239" y="3835"/>
                  </a:lnTo>
                  <a:cubicBezTo>
                    <a:pt x="2239" y="3823"/>
                    <a:pt x="2227" y="3823"/>
                    <a:pt x="2227" y="3811"/>
                  </a:cubicBezTo>
                  <a:lnTo>
                    <a:pt x="2215" y="3775"/>
                  </a:lnTo>
                  <a:cubicBezTo>
                    <a:pt x="2215" y="3763"/>
                    <a:pt x="2203" y="3763"/>
                    <a:pt x="2203" y="3751"/>
                  </a:cubicBezTo>
                  <a:cubicBezTo>
                    <a:pt x="2203" y="3739"/>
                    <a:pt x="2203" y="3739"/>
                    <a:pt x="2180" y="3716"/>
                  </a:cubicBezTo>
                  <a:cubicBezTo>
                    <a:pt x="2180" y="3704"/>
                    <a:pt x="2168" y="3704"/>
                    <a:pt x="2168" y="3692"/>
                  </a:cubicBezTo>
                  <a:cubicBezTo>
                    <a:pt x="2168" y="3692"/>
                    <a:pt x="2168" y="3680"/>
                    <a:pt x="2156" y="3680"/>
                  </a:cubicBezTo>
                  <a:cubicBezTo>
                    <a:pt x="2156" y="3656"/>
                    <a:pt x="2144" y="3656"/>
                    <a:pt x="2144" y="3644"/>
                  </a:cubicBezTo>
                  <a:cubicBezTo>
                    <a:pt x="2144" y="3632"/>
                    <a:pt x="2144" y="3632"/>
                    <a:pt x="2120" y="3620"/>
                  </a:cubicBezTo>
                  <a:cubicBezTo>
                    <a:pt x="2120" y="3597"/>
                    <a:pt x="2108" y="3597"/>
                    <a:pt x="2108" y="3585"/>
                  </a:cubicBezTo>
                  <a:lnTo>
                    <a:pt x="2096" y="3561"/>
                  </a:lnTo>
                  <a:cubicBezTo>
                    <a:pt x="2096" y="3537"/>
                    <a:pt x="2084" y="3537"/>
                    <a:pt x="2084" y="3525"/>
                  </a:cubicBezTo>
                  <a:lnTo>
                    <a:pt x="2061" y="3501"/>
                  </a:lnTo>
                  <a:cubicBezTo>
                    <a:pt x="2061" y="3478"/>
                    <a:pt x="2049" y="3466"/>
                    <a:pt x="2049" y="3454"/>
                  </a:cubicBezTo>
                  <a:lnTo>
                    <a:pt x="2049" y="3442"/>
                  </a:lnTo>
                  <a:cubicBezTo>
                    <a:pt x="2049" y="3418"/>
                    <a:pt x="2037" y="3394"/>
                    <a:pt x="2037" y="3382"/>
                  </a:cubicBezTo>
                  <a:lnTo>
                    <a:pt x="2037" y="3358"/>
                  </a:lnTo>
                  <a:cubicBezTo>
                    <a:pt x="2037" y="3347"/>
                    <a:pt x="2025" y="3335"/>
                    <a:pt x="2025" y="3323"/>
                  </a:cubicBezTo>
                  <a:lnTo>
                    <a:pt x="2025" y="3287"/>
                  </a:lnTo>
                  <a:cubicBezTo>
                    <a:pt x="2025" y="3275"/>
                    <a:pt x="2025" y="3263"/>
                    <a:pt x="2001" y="3239"/>
                  </a:cubicBezTo>
                  <a:lnTo>
                    <a:pt x="2001" y="3216"/>
                  </a:lnTo>
                  <a:lnTo>
                    <a:pt x="2001" y="3180"/>
                  </a:lnTo>
                  <a:lnTo>
                    <a:pt x="2001" y="3156"/>
                  </a:lnTo>
                  <a:lnTo>
                    <a:pt x="2001" y="3120"/>
                  </a:lnTo>
                  <a:lnTo>
                    <a:pt x="2001" y="3097"/>
                  </a:lnTo>
                  <a:lnTo>
                    <a:pt x="2001" y="3061"/>
                  </a:lnTo>
                  <a:lnTo>
                    <a:pt x="2001" y="3037"/>
                  </a:lnTo>
                  <a:lnTo>
                    <a:pt x="2001" y="3001"/>
                  </a:lnTo>
                  <a:lnTo>
                    <a:pt x="2001" y="2977"/>
                  </a:lnTo>
                  <a:lnTo>
                    <a:pt x="2001" y="2942"/>
                  </a:lnTo>
                  <a:lnTo>
                    <a:pt x="2001" y="2930"/>
                  </a:lnTo>
                  <a:lnTo>
                    <a:pt x="2001" y="2906"/>
                  </a:lnTo>
                  <a:lnTo>
                    <a:pt x="2001" y="2870"/>
                  </a:lnTo>
                  <a:lnTo>
                    <a:pt x="2001" y="2823"/>
                  </a:lnTo>
                  <a:lnTo>
                    <a:pt x="2001" y="2811"/>
                  </a:lnTo>
                  <a:lnTo>
                    <a:pt x="2001" y="2751"/>
                  </a:lnTo>
                  <a:cubicBezTo>
                    <a:pt x="2001" y="2525"/>
                    <a:pt x="2037" y="2323"/>
                    <a:pt x="2096" y="2108"/>
                  </a:cubicBezTo>
                  <a:cubicBezTo>
                    <a:pt x="2227" y="1620"/>
                    <a:pt x="2537" y="1192"/>
                    <a:pt x="2942" y="882"/>
                  </a:cubicBezTo>
                  <a:cubicBezTo>
                    <a:pt x="3346" y="584"/>
                    <a:pt x="3835" y="418"/>
                    <a:pt x="4347" y="418"/>
                  </a:cubicBezTo>
                  <a:close/>
                  <a:moveTo>
                    <a:pt x="4251" y="1"/>
                  </a:moveTo>
                  <a:cubicBezTo>
                    <a:pt x="3656" y="1"/>
                    <a:pt x="3096" y="191"/>
                    <a:pt x="2620" y="537"/>
                  </a:cubicBezTo>
                  <a:cubicBezTo>
                    <a:pt x="2144" y="894"/>
                    <a:pt x="1787" y="1406"/>
                    <a:pt x="1620" y="1977"/>
                  </a:cubicBezTo>
                  <a:cubicBezTo>
                    <a:pt x="1549" y="2215"/>
                    <a:pt x="1513" y="2477"/>
                    <a:pt x="1513" y="2727"/>
                  </a:cubicBezTo>
                  <a:lnTo>
                    <a:pt x="1513" y="2799"/>
                  </a:lnTo>
                  <a:lnTo>
                    <a:pt x="1513" y="2811"/>
                  </a:lnTo>
                  <a:lnTo>
                    <a:pt x="1513" y="2835"/>
                  </a:lnTo>
                  <a:lnTo>
                    <a:pt x="1513" y="2870"/>
                  </a:lnTo>
                  <a:lnTo>
                    <a:pt x="1513" y="2906"/>
                  </a:lnTo>
                  <a:lnTo>
                    <a:pt x="1513" y="2954"/>
                  </a:lnTo>
                  <a:lnTo>
                    <a:pt x="1513" y="2977"/>
                  </a:lnTo>
                  <a:lnTo>
                    <a:pt x="1513" y="3025"/>
                  </a:lnTo>
                  <a:lnTo>
                    <a:pt x="1513" y="3049"/>
                  </a:lnTo>
                  <a:lnTo>
                    <a:pt x="1513" y="3097"/>
                  </a:lnTo>
                  <a:lnTo>
                    <a:pt x="1513" y="3132"/>
                  </a:lnTo>
                  <a:lnTo>
                    <a:pt x="1513" y="3168"/>
                  </a:lnTo>
                  <a:lnTo>
                    <a:pt x="1513" y="3204"/>
                  </a:lnTo>
                  <a:lnTo>
                    <a:pt x="1513" y="3251"/>
                  </a:lnTo>
                  <a:lnTo>
                    <a:pt x="1513" y="3275"/>
                  </a:lnTo>
                  <a:cubicBezTo>
                    <a:pt x="1513" y="3287"/>
                    <a:pt x="1513" y="3311"/>
                    <a:pt x="1537" y="3323"/>
                  </a:cubicBezTo>
                  <a:lnTo>
                    <a:pt x="1537" y="3335"/>
                  </a:lnTo>
                  <a:lnTo>
                    <a:pt x="1537" y="3347"/>
                  </a:lnTo>
                  <a:cubicBezTo>
                    <a:pt x="1537" y="3370"/>
                    <a:pt x="1537" y="3382"/>
                    <a:pt x="1549" y="3394"/>
                  </a:cubicBezTo>
                  <a:lnTo>
                    <a:pt x="1549" y="3430"/>
                  </a:lnTo>
                  <a:cubicBezTo>
                    <a:pt x="1549" y="3442"/>
                    <a:pt x="1560" y="3454"/>
                    <a:pt x="1560" y="3489"/>
                  </a:cubicBezTo>
                  <a:lnTo>
                    <a:pt x="1560" y="3501"/>
                  </a:lnTo>
                  <a:cubicBezTo>
                    <a:pt x="1560" y="3525"/>
                    <a:pt x="1572" y="3549"/>
                    <a:pt x="1572" y="3573"/>
                  </a:cubicBezTo>
                  <a:lnTo>
                    <a:pt x="1572" y="3585"/>
                  </a:lnTo>
                  <a:cubicBezTo>
                    <a:pt x="1572" y="3609"/>
                    <a:pt x="1596" y="3620"/>
                    <a:pt x="1596" y="3632"/>
                  </a:cubicBezTo>
                  <a:lnTo>
                    <a:pt x="1596" y="3644"/>
                  </a:lnTo>
                  <a:lnTo>
                    <a:pt x="1596" y="3668"/>
                  </a:lnTo>
                  <a:cubicBezTo>
                    <a:pt x="1596" y="3680"/>
                    <a:pt x="1608" y="3692"/>
                    <a:pt x="1608" y="3704"/>
                  </a:cubicBezTo>
                  <a:lnTo>
                    <a:pt x="1608" y="3728"/>
                  </a:lnTo>
                  <a:lnTo>
                    <a:pt x="1608" y="3739"/>
                  </a:lnTo>
                  <a:cubicBezTo>
                    <a:pt x="1608" y="3751"/>
                    <a:pt x="1620" y="3763"/>
                    <a:pt x="1620" y="3787"/>
                  </a:cubicBezTo>
                  <a:cubicBezTo>
                    <a:pt x="1620" y="3799"/>
                    <a:pt x="1632" y="3799"/>
                    <a:pt x="1632" y="3811"/>
                  </a:cubicBezTo>
                  <a:cubicBezTo>
                    <a:pt x="1632" y="3823"/>
                    <a:pt x="1656" y="3847"/>
                    <a:pt x="1656" y="3847"/>
                  </a:cubicBezTo>
                  <a:cubicBezTo>
                    <a:pt x="1656" y="3859"/>
                    <a:pt x="1656" y="3859"/>
                    <a:pt x="1668" y="3870"/>
                  </a:cubicBezTo>
                  <a:cubicBezTo>
                    <a:pt x="1668" y="3882"/>
                    <a:pt x="1680" y="3906"/>
                    <a:pt x="1680" y="3906"/>
                  </a:cubicBezTo>
                  <a:cubicBezTo>
                    <a:pt x="1680" y="3918"/>
                    <a:pt x="1691" y="3918"/>
                    <a:pt x="1691" y="3930"/>
                  </a:cubicBezTo>
                  <a:cubicBezTo>
                    <a:pt x="1691" y="3942"/>
                    <a:pt x="1715" y="3966"/>
                    <a:pt x="1715" y="3966"/>
                  </a:cubicBezTo>
                  <a:lnTo>
                    <a:pt x="1727" y="3990"/>
                  </a:lnTo>
                  <a:cubicBezTo>
                    <a:pt x="1727" y="4001"/>
                    <a:pt x="1739" y="4025"/>
                    <a:pt x="1739" y="4025"/>
                  </a:cubicBezTo>
                  <a:cubicBezTo>
                    <a:pt x="1739" y="4025"/>
                    <a:pt x="1739" y="4037"/>
                    <a:pt x="1751" y="4037"/>
                  </a:cubicBezTo>
                  <a:cubicBezTo>
                    <a:pt x="1751" y="4049"/>
                    <a:pt x="1775" y="4061"/>
                    <a:pt x="1775" y="4061"/>
                  </a:cubicBezTo>
                  <a:cubicBezTo>
                    <a:pt x="1775" y="4061"/>
                    <a:pt x="1775" y="4085"/>
                    <a:pt x="1787" y="4085"/>
                  </a:cubicBezTo>
                  <a:cubicBezTo>
                    <a:pt x="1799" y="4097"/>
                    <a:pt x="1799" y="4109"/>
                    <a:pt x="1811" y="4120"/>
                  </a:cubicBezTo>
                  <a:lnTo>
                    <a:pt x="1834" y="4144"/>
                  </a:lnTo>
                  <a:cubicBezTo>
                    <a:pt x="1846" y="4156"/>
                    <a:pt x="1858" y="4180"/>
                    <a:pt x="1858" y="4204"/>
                  </a:cubicBezTo>
                  <a:lnTo>
                    <a:pt x="1858" y="4216"/>
                  </a:lnTo>
                  <a:cubicBezTo>
                    <a:pt x="1870" y="4228"/>
                    <a:pt x="1870" y="4240"/>
                    <a:pt x="1894" y="4263"/>
                  </a:cubicBezTo>
                  <a:lnTo>
                    <a:pt x="1906" y="4287"/>
                  </a:lnTo>
                  <a:cubicBezTo>
                    <a:pt x="1918" y="4299"/>
                    <a:pt x="1918" y="4323"/>
                    <a:pt x="1930" y="4323"/>
                  </a:cubicBezTo>
                  <a:lnTo>
                    <a:pt x="1953" y="4335"/>
                  </a:lnTo>
                  <a:cubicBezTo>
                    <a:pt x="1965" y="4347"/>
                    <a:pt x="1965" y="4359"/>
                    <a:pt x="1977" y="4359"/>
                  </a:cubicBezTo>
                  <a:cubicBezTo>
                    <a:pt x="1977" y="4382"/>
                    <a:pt x="1989" y="4382"/>
                    <a:pt x="1989" y="4394"/>
                  </a:cubicBezTo>
                  <a:lnTo>
                    <a:pt x="2025" y="4418"/>
                  </a:lnTo>
                  <a:lnTo>
                    <a:pt x="2037" y="4442"/>
                  </a:lnTo>
                  <a:lnTo>
                    <a:pt x="2072" y="4466"/>
                  </a:lnTo>
                  <a:cubicBezTo>
                    <a:pt x="2072" y="4478"/>
                    <a:pt x="2084" y="4478"/>
                    <a:pt x="2084" y="4501"/>
                  </a:cubicBezTo>
                  <a:lnTo>
                    <a:pt x="2108" y="4525"/>
                  </a:lnTo>
                  <a:cubicBezTo>
                    <a:pt x="2108" y="4537"/>
                    <a:pt x="2132" y="4537"/>
                    <a:pt x="2132" y="4537"/>
                  </a:cubicBezTo>
                  <a:lnTo>
                    <a:pt x="2156" y="4573"/>
                  </a:lnTo>
                  <a:lnTo>
                    <a:pt x="2168" y="4585"/>
                  </a:lnTo>
                  <a:lnTo>
                    <a:pt x="2203" y="4621"/>
                  </a:lnTo>
                  <a:lnTo>
                    <a:pt x="2215" y="4632"/>
                  </a:lnTo>
                  <a:lnTo>
                    <a:pt x="2251" y="4656"/>
                  </a:lnTo>
                  <a:lnTo>
                    <a:pt x="2263" y="4680"/>
                  </a:lnTo>
                  <a:lnTo>
                    <a:pt x="2311" y="4716"/>
                  </a:lnTo>
                  <a:lnTo>
                    <a:pt x="2346" y="4763"/>
                  </a:lnTo>
                  <a:cubicBezTo>
                    <a:pt x="2382" y="4775"/>
                    <a:pt x="2406" y="4811"/>
                    <a:pt x="2430" y="4823"/>
                  </a:cubicBezTo>
                  <a:lnTo>
                    <a:pt x="2406" y="4835"/>
                  </a:lnTo>
                  <a:cubicBezTo>
                    <a:pt x="2287" y="4811"/>
                    <a:pt x="2156" y="4811"/>
                    <a:pt x="2025" y="4811"/>
                  </a:cubicBezTo>
                  <a:cubicBezTo>
                    <a:pt x="906" y="4811"/>
                    <a:pt x="1" y="5716"/>
                    <a:pt x="1" y="6835"/>
                  </a:cubicBezTo>
                  <a:cubicBezTo>
                    <a:pt x="1" y="7954"/>
                    <a:pt x="906" y="8859"/>
                    <a:pt x="2025" y="8859"/>
                  </a:cubicBezTo>
                  <a:lnTo>
                    <a:pt x="8633" y="8859"/>
                  </a:lnTo>
                  <a:cubicBezTo>
                    <a:pt x="8740" y="8859"/>
                    <a:pt x="8823" y="8764"/>
                    <a:pt x="8823" y="8669"/>
                  </a:cubicBezTo>
                  <a:cubicBezTo>
                    <a:pt x="9002" y="8573"/>
                    <a:pt x="8919" y="8490"/>
                    <a:pt x="8811" y="8490"/>
                  </a:cubicBezTo>
                  <a:lnTo>
                    <a:pt x="2203" y="8490"/>
                  </a:lnTo>
                  <a:cubicBezTo>
                    <a:pt x="1299" y="8490"/>
                    <a:pt x="560" y="7752"/>
                    <a:pt x="560" y="6847"/>
                  </a:cubicBezTo>
                  <a:cubicBezTo>
                    <a:pt x="560" y="5942"/>
                    <a:pt x="1299" y="5216"/>
                    <a:pt x="2203" y="5216"/>
                  </a:cubicBezTo>
                  <a:cubicBezTo>
                    <a:pt x="2334" y="5216"/>
                    <a:pt x="2489" y="5228"/>
                    <a:pt x="2620" y="5275"/>
                  </a:cubicBezTo>
                  <a:cubicBezTo>
                    <a:pt x="2629" y="5277"/>
                    <a:pt x="2639" y="5278"/>
                    <a:pt x="2649" y="5278"/>
                  </a:cubicBezTo>
                  <a:cubicBezTo>
                    <a:pt x="2715" y="5278"/>
                    <a:pt x="2791" y="5244"/>
                    <a:pt x="2823" y="5192"/>
                  </a:cubicBezTo>
                  <a:cubicBezTo>
                    <a:pt x="2882" y="5109"/>
                    <a:pt x="2954" y="5037"/>
                    <a:pt x="3037" y="4978"/>
                  </a:cubicBezTo>
                  <a:cubicBezTo>
                    <a:pt x="3049" y="4954"/>
                    <a:pt x="3061" y="4942"/>
                    <a:pt x="3096" y="4930"/>
                  </a:cubicBezTo>
                  <a:lnTo>
                    <a:pt x="3108" y="4930"/>
                  </a:lnTo>
                  <a:cubicBezTo>
                    <a:pt x="3120" y="4918"/>
                    <a:pt x="3132" y="4894"/>
                    <a:pt x="3168" y="4882"/>
                  </a:cubicBezTo>
                  <a:cubicBezTo>
                    <a:pt x="3215" y="4859"/>
                    <a:pt x="3251" y="4823"/>
                    <a:pt x="3299" y="4811"/>
                  </a:cubicBezTo>
                  <a:cubicBezTo>
                    <a:pt x="3311" y="4799"/>
                    <a:pt x="3346" y="4799"/>
                    <a:pt x="3358" y="4775"/>
                  </a:cubicBezTo>
                  <a:cubicBezTo>
                    <a:pt x="3406" y="4763"/>
                    <a:pt x="3454" y="4740"/>
                    <a:pt x="3489" y="4716"/>
                  </a:cubicBezTo>
                  <a:cubicBezTo>
                    <a:pt x="3513" y="4716"/>
                    <a:pt x="3537" y="4704"/>
                    <a:pt x="3549" y="4704"/>
                  </a:cubicBezTo>
                  <a:lnTo>
                    <a:pt x="3573" y="4704"/>
                  </a:lnTo>
                  <a:cubicBezTo>
                    <a:pt x="3585" y="4704"/>
                    <a:pt x="3608" y="4692"/>
                    <a:pt x="3632" y="4692"/>
                  </a:cubicBezTo>
                  <a:lnTo>
                    <a:pt x="3930" y="4692"/>
                  </a:lnTo>
                  <a:cubicBezTo>
                    <a:pt x="3989" y="4692"/>
                    <a:pt x="4025" y="4704"/>
                    <a:pt x="4085" y="4704"/>
                  </a:cubicBezTo>
                  <a:cubicBezTo>
                    <a:pt x="4120" y="4704"/>
                    <a:pt x="4132" y="4716"/>
                    <a:pt x="4168" y="4716"/>
                  </a:cubicBezTo>
                  <a:lnTo>
                    <a:pt x="4180" y="4716"/>
                  </a:lnTo>
                  <a:cubicBezTo>
                    <a:pt x="4204" y="4716"/>
                    <a:pt x="4227" y="4740"/>
                    <a:pt x="4251" y="4740"/>
                  </a:cubicBezTo>
                  <a:lnTo>
                    <a:pt x="4394" y="4740"/>
                  </a:lnTo>
                  <a:cubicBezTo>
                    <a:pt x="4394" y="4740"/>
                    <a:pt x="4406" y="4740"/>
                    <a:pt x="4406" y="4716"/>
                  </a:cubicBezTo>
                  <a:lnTo>
                    <a:pt x="4454" y="4680"/>
                  </a:lnTo>
                  <a:cubicBezTo>
                    <a:pt x="4478" y="4644"/>
                    <a:pt x="4489" y="4621"/>
                    <a:pt x="4489" y="4585"/>
                  </a:cubicBezTo>
                  <a:cubicBezTo>
                    <a:pt x="4489" y="4561"/>
                    <a:pt x="4513" y="4525"/>
                    <a:pt x="4513" y="4513"/>
                  </a:cubicBezTo>
                  <a:cubicBezTo>
                    <a:pt x="4513" y="4501"/>
                    <a:pt x="4525" y="4478"/>
                    <a:pt x="4525" y="4466"/>
                  </a:cubicBezTo>
                  <a:cubicBezTo>
                    <a:pt x="4525" y="4454"/>
                    <a:pt x="4525" y="4442"/>
                    <a:pt x="4537" y="4418"/>
                  </a:cubicBezTo>
                  <a:cubicBezTo>
                    <a:pt x="4537" y="4406"/>
                    <a:pt x="4549" y="4382"/>
                    <a:pt x="4549" y="4359"/>
                  </a:cubicBezTo>
                  <a:lnTo>
                    <a:pt x="4549" y="4347"/>
                  </a:lnTo>
                  <a:cubicBezTo>
                    <a:pt x="4811" y="3609"/>
                    <a:pt x="5442" y="3049"/>
                    <a:pt x="6216" y="2894"/>
                  </a:cubicBezTo>
                  <a:lnTo>
                    <a:pt x="6240" y="2894"/>
                  </a:lnTo>
                  <a:cubicBezTo>
                    <a:pt x="6371" y="2858"/>
                    <a:pt x="6513" y="2847"/>
                    <a:pt x="6668" y="2847"/>
                  </a:cubicBezTo>
                  <a:lnTo>
                    <a:pt x="6799" y="2847"/>
                  </a:lnTo>
                  <a:cubicBezTo>
                    <a:pt x="7228" y="2870"/>
                    <a:pt x="7633" y="3013"/>
                    <a:pt x="7978" y="3263"/>
                  </a:cubicBezTo>
                  <a:cubicBezTo>
                    <a:pt x="8012" y="3287"/>
                    <a:pt x="8051" y="3300"/>
                    <a:pt x="8090" y="3300"/>
                  </a:cubicBezTo>
                  <a:cubicBezTo>
                    <a:pt x="8148" y="3300"/>
                    <a:pt x="8204" y="3272"/>
                    <a:pt x="8240" y="3216"/>
                  </a:cubicBezTo>
                  <a:cubicBezTo>
                    <a:pt x="8299" y="3132"/>
                    <a:pt x="8288" y="3013"/>
                    <a:pt x="8204" y="2954"/>
                  </a:cubicBezTo>
                  <a:cubicBezTo>
                    <a:pt x="7847" y="2680"/>
                    <a:pt x="7430" y="2513"/>
                    <a:pt x="6978" y="2477"/>
                  </a:cubicBezTo>
                  <a:cubicBezTo>
                    <a:pt x="6966" y="2311"/>
                    <a:pt x="6930" y="2132"/>
                    <a:pt x="6894" y="1977"/>
                  </a:cubicBezTo>
                  <a:cubicBezTo>
                    <a:pt x="6728" y="1418"/>
                    <a:pt x="6371" y="894"/>
                    <a:pt x="5894" y="537"/>
                  </a:cubicBezTo>
                  <a:cubicBezTo>
                    <a:pt x="5418" y="180"/>
                    <a:pt x="4847" y="1"/>
                    <a:pt x="425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13017;p56">
              <a:extLst>
                <a:ext uri="{FF2B5EF4-FFF2-40B4-BE49-F238E27FC236}">
                  <a16:creationId xmlns:a16="http://schemas.microsoft.com/office/drawing/2014/main" id="{3C5A71ED-576F-412E-B9C3-33BE8F4EAC99}"/>
                </a:ext>
              </a:extLst>
            </p:cNvPr>
            <p:cNvSpPr/>
            <p:nvPr/>
          </p:nvSpPr>
          <p:spPr>
            <a:xfrm>
              <a:off x="1670026" y="3377672"/>
              <a:ext cx="104760" cy="175256"/>
            </a:xfrm>
            <a:custGeom>
              <a:avLst/>
              <a:gdLst/>
              <a:ahLst/>
              <a:cxnLst/>
              <a:rect l="l" t="t" r="r" b="b"/>
              <a:pathLst>
                <a:path w="3299" h="5519" extrusionOk="0">
                  <a:moveTo>
                    <a:pt x="210" y="0"/>
                  </a:moveTo>
                  <a:cubicBezTo>
                    <a:pt x="169" y="0"/>
                    <a:pt x="128" y="15"/>
                    <a:pt x="96" y="41"/>
                  </a:cubicBezTo>
                  <a:cubicBezTo>
                    <a:pt x="1" y="113"/>
                    <a:pt x="1" y="232"/>
                    <a:pt x="60" y="303"/>
                  </a:cubicBezTo>
                  <a:cubicBezTo>
                    <a:pt x="394" y="708"/>
                    <a:pt x="572" y="1196"/>
                    <a:pt x="572" y="1720"/>
                  </a:cubicBezTo>
                  <a:lnTo>
                    <a:pt x="572" y="1780"/>
                  </a:lnTo>
                  <a:lnTo>
                    <a:pt x="572" y="1791"/>
                  </a:lnTo>
                  <a:cubicBezTo>
                    <a:pt x="572" y="1851"/>
                    <a:pt x="596" y="1910"/>
                    <a:pt x="644" y="1958"/>
                  </a:cubicBezTo>
                  <a:cubicBezTo>
                    <a:pt x="676" y="1990"/>
                    <a:pt x="718" y="2000"/>
                    <a:pt x="760" y="2000"/>
                  </a:cubicBezTo>
                  <a:cubicBezTo>
                    <a:pt x="781" y="2000"/>
                    <a:pt x="803" y="1998"/>
                    <a:pt x="822" y="1994"/>
                  </a:cubicBezTo>
                  <a:cubicBezTo>
                    <a:pt x="977" y="1946"/>
                    <a:pt x="1132" y="1922"/>
                    <a:pt x="1299" y="1922"/>
                  </a:cubicBezTo>
                  <a:cubicBezTo>
                    <a:pt x="2192" y="1922"/>
                    <a:pt x="2906" y="2649"/>
                    <a:pt x="2906" y="3530"/>
                  </a:cubicBezTo>
                  <a:cubicBezTo>
                    <a:pt x="2906" y="4423"/>
                    <a:pt x="2180" y="5125"/>
                    <a:pt x="1299" y="5125"/>
                  </a:cubicBezTo>
                  <a:lnTo>
                    <a:pt x="1168" y="5125"/>
                  </a:lnTo>
                  <a:cubicBezTo>
                    <a:pt x="1061" y="5125"/>
                    <a:pt x="977" y="5220"/>
                    <a:pt x="977" y="5328"/>
                  </a:cubicBezTo>
                  <a:cubicBezTo>
                    <a:pt x="977" y="5423"/>
                    <a:pt x="1061" y="5518"/>
                    <a:pt x="1168" y="5518"/>
                  </a:cubicBezTo>
                  <a:lnTo>
                    <a:pt x="1299" y="5518"/>
                  </a:lnTo>
                  <a:cubicBezTo>
                    <a:pt x="2394" y="5518"/>
                    <a:pt x="3287" y="4625"/>
                    <a:pt x="3287" y="3518"/>
                  </a:cubicBezTo>
                  <a:cubicBezTo>
                    <a:pt x="3299" y="2422"/>
                    <a:pt x="2406" y="1529"/>
                    <a:pt x="1299" y="1529"/>
                  </a:cubicBezTo>
                  <a:cubicBezTo>
                    <a:pt x="1180" y="1529"/>
                    <a:pt x="1061" y="1541"/>
                    <a:pt x="942" y="1565"/>
                  </a:cubicBezTo>
                  <a:cubicBezTo>
                    <a:pt x="918" y="1029"/>
                    <a:pt x="703" y="494"/>
                    <a:pt x="358" y="77"/>
                  </a:cubicBezTo>
                  <a:cubicBezTo>
                    <a:pt x="318" y="24"/>
                    <a:pt x="263" y="0"/>
                    <a:pt x="21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 name="Google Shape;6724;p49">
            <a:extLst>
              <a:ext uri="{FF2B5EF4-FFF2-40B4-BE49-F238E27FC236}">
                <a16:creationId xmlns:a16="http://schemas.microsoft.com/office/drawing/2014/main" id="{F6A8410F-3ECC-43B2-977A-CFCCBA9EEA8C}"/>
              </a:ext>
            </a:extLst>
          </p:cNvPr>
          <p:cNvGrpSpPr/>
          <p:nvPr/>
        </p:nvGrpSpPr>
        <p:grpSpPr>
          <a:xfrm>
            <a:off x="248309" y="1450657"/>
            <a:ext cx="624836" cy="679085"/>
            <a:chOff x="-40160700" y="2339625"/>
            <a:chExt cx="290650" cy="316650"/>
          </a:xfrm>
        </p:grpSpPr>
        <p:sp>
          <p:nvSpPr>
            <p:cNvPr id="94" name="Google Shape;6725;p49">
              <a:extLst>
                <a:ext uri="{FF2B5EF4-FFF2-40B4-BE49-F238E27FC236}">
                  <a16:creationId xmlns:a16="http://schemas.microsoft.com/office/drawing/2014/main" id="{0A5FD5C3-53A9-43E2-B261-4B52CCFAC4F6}"/>
                </a:ext>
              </a:extLst>
            </p:cNvPr>
            <p:cNvSpPr/>
            <p:nvPr/>
          </p:nvSpPr>
          <p:spPr>
            <a:xfrm>
              <a:off x="-40005525" y="2552600"/>
              <a:ext cx="70900" cy="62175"/>
            </a:xfrm>
            <a:custGeom>
              <a:avLst/>
              <a:gdLst/>
              <a:ahLst/>
              <a:cxnLst/>
              <a:rect l="l" t="t" r="r" b="b"/>
              <a:pathLst>
                <a:path w="2836" h="2487" extrusionOk="0">
                  <a:moveTo>
                    <a:pt x="1408" y="807"/>
                  </a:moveTo>
                  <a:cubicBezTo>
                    <a:pt x="1461" y="807"/>
                    <a:pt x="1518" y="817"/>
                    <a:pt x="1575" y="839"/>
                  </a:cubicBezTo>
                  <a:cubicBezTo>
                    <a:pt x="1733" y="902"/>
                    <a:pt x="1796" y="1028"/>
                    <a:pt x="1796" y="1248"/>
                  </a:cubicBezTo>
                  <a:cubicBezTo>
                    <a:pt x="1845" y="1496"/>
                    <a:pt x="1661" y="1666"/>
                    <a:pt x="1442" y="1666"/>
                  </a:cubicBezTo>
                  <a:cubicBezTo>
                    <a:pt x="1383" y="1666"/>
                    <a:pt x="1321" y="1653"/>
                    <a:pt x="1260" y="1626"/>
                  </a:cubicBezTo>
                  <a:cubicBezTo>
                    <a:pt x="1071" y="1563"/>
                    <a:pt x="945" y="1311"/>
                    <a:pt x="1008" y="1091"/>
                  </a:cubicBezTo>
                  <a:cubicBezTo>
                    <a:pt x="1081" y="921"/>
                    <a:pt x="1229" y="807"/>
                    <a:pt x="1408" y="807"/>
                  </a:cubicBezTo>
                  <a:close/>
                  <a:moveTo>
                    <a:pt x="1438" y="1"/>
                  </a:moveTo>
                  <a:cubicBezTo>
                    <a:pt x="1040" y="1"/>
                    <a:pt x="635" y="188"/>
                    <a:pt x="378" y="523"/>
                  </a:cubicBezTo>
                  <a:cubicBezTo>
                    <a:pt x="0" y="1091"/>
                    <a:pt x="158" y="1878"/>
                    <a:pt x="693" y="2256"/>
                  </a:cubicBezTo>
                  <a:cubicBezTo>
                    <a:pt x="909" y="2412"/>
                    <a:pt x="1158" y="2486"/>
                    <a:pt x="1405" y="2486"/>
                  </a:cubicBezTo>
                  <a:cubicBezTo>
                    <a:pt x="1806" y="2486"/>
                    <a:pt x="2204" y="2292"/>
                    <a:pt x="2457" y="1941"/>
                  </a:cubicBezTo>
                  <a:cubicBezTo>
                    <a:pt x="2836" y="1406"/>
                    <a:pt x="2678" y="618"/>
                    <a:pt x="2111" y="208"/>
                  </a:cubicBezTo>
                  <a:cubicBezTo>
                    <a:pt x="1911" y="67"/>
                    <a:pt x="1676" y="1"/>
                    <a:pt x="14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6726;p49">
              <a:extLst>
                <a:ext uri="{FF2B5EF4-FFF2-40B4-BE49-F238E27FC236}">
                  <a16:creationId xmlns:a16="http://schemas.microsoft.com/office/drawing/2014/main" id="{DDBF3618-45A6-413B-AB34-A24A82537422}"/>
                </a:ext>
              </a:extLst>
            </p:cNvPr>
            <p:cNvSpPr/>
            <p:nvPr/>
          </p:nvSpPr>
          <p:spPr>
            <a:xfrm>
              <a:off x="-40039400" y="2605050"/>
              <a:ext cx="29150" cy="20500"/>
            </a:xfrm>
            <a:custGeom>
              <a:avLst/>
              <a:gdLst/>
              <a:ahLst/>
              <a:cxnLst/>
              <a:rect l="l" t="t" r="r" b="b"/>
              <a:pathLst>
                <a:path w="1166" h="820" extrusionOk="0">
                  <a:moveTo>
                    <a:pt x="725" y="1"/>
                  </a:moveTo>
                  <a:cubicBezTo>
                    <a:pt x="473" y="1"/>
                    <a:pt x="0" y="190"/>
                    <a:pt x="0" y="410"/>
                  </a:cubicBezTo>
                  <a:cubicBezTo>
                    <a:pt x="0" y="631"/>
                    <a:pt x="473" y="820"/>
                    <a:pt x="725" y="820"/>
                  </a:cubicBezTo>
                  <a:cubicBezTo>
                    <a:pt x="945" y="820"/>
                    <a:pt x="1166" y="631"/>
                    <a:pt x="1166" y="410"/>
                  </a:cubicBezTo>
                  <a:cubicBezTo>
                    <a:pt x="1103" y="158"/>
                    <a:pt x="914"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6727;p49">
              <a:extLst>
                <a:ext uri="{FF2B5EF4-FFF2-40B4-BE49-F238E27FC236}">
                  <a16:creationId xmlns:a16="http://schemas.microsoft.com/office/drawing/2014/main" id="{3C348E94-1CB1-4B68-989E-3CE5766948CB}"/>
                </a:ext>
              </a:extLst>
            </p:cNvPr>
            <p:cNvSpPr/>
            <p:nvPr/>
          </p:nvSpPr>
          <p:spPr>
            <a:xfrm>
              <a:off x="-40079575" y="2584575"/>
              <a:ext cx="19725" cy="19725"/>
            </a:xfrm>
            <a:custGeom>
              <a:avLst/>
              <a:gdLst/>
              <a:ahLst/>
              <a:cxnLst/>
              <a:rect l="l" t="t" r="r" b="b"/>
              <a:pathLst>
                <a:path w="789" h="789" extrusionOk="0">
                  <a:moveTo>
                    <a:pt x="410" y="1"/>
                  </a:moveTo>
                  <a:cubicBezTo>
                    <a:pt x="190" y="1"/>
                    <a:pt x="1" y="158"/>
                    <a:pt x="1" y="379"/>
                  </a:cubicBezTo>
                  <a:cubicBezTo>
                    <a:pt x="1" y="599"/>
                    <a:pt x="190" y="788"/>
                    <a:pt x="410" y="788"/>
                  </a:cubicBezTo>
                  <a:cubicBezTo>
                    <a:pt x="631" y="788"/>
                    <a:pt x="788" y="599"/>
                    <a:pt x="788" y="379"/>
                  </a:cubicBezTo>
                  <a:cubicBezTo>
                    <a:pt x="788" y="158"/>
                    <a:pt x="631"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6728;p49">
              <a:extLst>
                <a:ext uri="{FF2B5EF4-FFF2-40B4-BE49-F238E27FC236}">
                  <a16:creationId xmlns:a16="http://schemas.microsoft.com/office/drawing/2014/main" id="{FF6F959F-A01B-4593-AFDB-9E348C47A6B7}"/>
                </a:ext>
              </a:extLst>
            </p:cNvPr>
            <p:cNvSpPr/>
            <p:nvPr/>
          </p:nvSpPr>
          <p:spPr>
            <a:xfrm>
              <a:off x="-40160700" y="2339625"/>
              <a:ext cx="290650" cy="316650"/>
            </a:xfrm>
            <a:custGeom>
              <a:avLst/>
              <a:gdLst/>
              <a:ahLst/>
              <a:cxnLst/>
              <a:rect l="l" t="t" r="r" b="b"/>
              <a:pathLst>
                <a:path w="11626" h="12666" extrusionOk="0">
                  <a:moveTo>
                    <a:pt x="7656" y="820"/>
                  </a:moveTo>
                  <a:cubicBezTo>
                    <a:pt x="7845" y="820"/>
                    <a:pt x="8003" y="946"/>
                    <a:pt x="8066" y="1072"/>
                  </a:cubicBezTo>
                  <a:cubicBezTo>
                    <a:pt x="8129" y="1355"/>
                    <a:pt x="7940" y="1639"/>
                    <a:pt x="7656" y="1639"/>
                  </a:cubicBezTo>
                  <a:lnTo>
                    <a:pt x="4065" y="1639"/>
                  </a:lnTo>
                  <a:cubicBezTo>
                    <a:pt x="3876" y="1639"/>
                    <a:pt x="3687" y="1450"/>
                    <a:pt x="3687" y="1261"/>
                  </a:cubicBezTo>
                  <a:cubicBezTo>
                    <a:pt x="3687" y="1009"/>
                    <a:pt x="3876" y="851"/>
                    <a:pt x="4065" y="820"/>
                  </a:cubicBezTo>
                  <a:close/>
                  <a:moveTo>
                    <a:pt x="7310" y="2458"/>
                  </a:moveTo>
                  <a:lnTo>
                    <a:pt x="7310" y="5860"/>
                  </a:lnTo>
                  <a:cubicBezTo>
                    <a:pt x="7310" y="6270"/>
                    <a:pt x="7467" y="6711"/>
                    <a:pt x="7656" y="7026"/>
                  </a:cubicBezTo>
                  <a:cubicBezTo>
                    <a:pt x="7026" y="7152"/>
                    <a:pt x="6396" y="7404"/>
                    <a:pt x="5797" y="7782"/>
                  </a:cubicBezTo>
                  <a:cubicBezTo>
                    <a:pt x="5146" y="8207"/>
                    <a:pt x="4241" y="8453"/>
                    <a:pt x="3401" y="8453"/>
                  </a:cubicBezTo>
                  <a:cubicBezTo>
                    <a:pt x="3306" y="8453"/>
                    <a:pt x="3212" y="8450"/>
                    <a:pt x="3120" y="8444"/>
                  </a:cubicBezTo>
                  <a:lnTo>
                    <a:pt x="4128" y="7026"/>
                  </a:lnTo>
                  <a:cubicBezTo>
                    <a:pt x="4380" y="6680"/>
                    <a:pt x="4537" y="6239"/>
                    <a:pt x="4537" y="5829"/>
                  </a:cubicBezTo>
                  <a:lnTo>
                    <a:pt x="4537" y="2458"/>
                  </a:lnTo>
                  <a:close/>
                  <a:moveTo>
                    <a:pt x="8192" y="7782"/>
                  </a:moveTo>
                  <a:cubicBezTo>
                    <a:pt x="10775" y="11500"/>
                    <a:pt x="10586" y="11216"/>
                    <a:pt x="10618" y="11279"/>
                  </a:cubicBezTo>
                  <a:cubicBezTo>
                    <a:pt x="10681" y="11563"/>
                    <a:pt x="10523" y="11846"/>
                    <a:pt x="10208" y="11846"/>
                  </a:cubicBezTo>
                  <a:lnTo>
                    <a:pt x="1576" y="11846"/>
                  </a:lnTo>
                  <a:cubicBezTo>
                    <a:pt x="1198" y="11846"/>
                    <a:pt x="1040" y="11437"/>
                    <a:pt x="1198" y="11216"/>
                  </a:cubicBezTo>
                  <a:lnTo>
                    <a:pt x="2584" y="9232"/>
                  </a:lnTo>
                  <a:cubicBezTo>
                    <a:pt x="2825" y="9263"/>
                    <a:pt x="3077" y="9280"/>
                    <a:pt x="3333" y="9280"/>
                  </a:cubicBezTo>
                  <a:cubicBezTo>
                    <a:pt x="4347" y="9280"/>
                    <a:pt x="5434" y="9022"/>
                    <a:pt x="6239" y="8444"/>
                  </a:cubicBezTo>
                  <a:cubicBezTo>
                    <a:pt x="6837" y="8066"/>
                    <a:pt x="7499" y="7814"/>
                    <a:pt x="8192" y="7782"/>
                  </a:cubicBezTo>
                  <a:close/>
                  <a:moveTo>
                    <a:pt x="4128" y="1"/>
                  </a:moveTo>
                  <a:cubicBezTo>
                    <a:pt x="3435" y="1"/>
                    <a:pt x="2899" y="536"/>
                    <a:pt x="2899" y="1261"/>
                  </a:cubicBezTo>
                  <a:cubicBezTo>
                    <a:pt x="2899" y="1765"/>
                    <a:pt x="3214" y="2237"/>
                    <a:pt x="3718" y="2426"/>
                  </a:cubicBezTo>
                  <a:lnTo>
                    <a:pt x="3718" y="5860"/>
                  </a:lnTo>
                  <a:cubicBezTo>
                    <a:pt x="3718" y="6081"/>
                    <a:pt x="3655" y="6365"/>
                    <a:pt x="3498" y="6554"/>
                  </a:cubicBezTo>
                  <a:lnTo>
                    <a:pt x="568" y="10744"/>
                  </a:lnTo>
                  <a:cubicBezTo>
                    <a:pt x="1" y="11563"/>
                    <a:pt x="568" y="12666"/>
                    <a:pt x="1607" y="12666"/>
                  </a:cubicBezTo>
                  <a:lnTo>
                    <a:pt x="10271" y="12666"/>
                  </a:lnTo>
                  <a:cubicBezTo>
                    <a:pt x="10555" y="12666"/>
                    <a:pt x="10870" y="12540"/>
                    <a:pt x="11090" y="12350"/>
                  </a:cubicBezTo>
                  <a:cubicBezTo>
                    <a:pt x="11531" y="11972"/>
                    <a:pt x="11626" y="11248"/>
                    <a:pt x="11248" y="10744"/>
                  </a:cubicBezTo>
                  <a:lnTo>
                    <a:pt x="8318" y="6554"/>
                  </a:lnTo>
                  <a:cubicBezTo>
                    <a:pt x="8160" y="6365"/>
                    <a:pt x="8097" y="6081"/>
                    <a:pt x="8097" y="5860"/>
                  </a:cubicBezTo>
                  <a:lnTo>
                    <a:pt x="8097" y="2426"/>
                  </a:lnTo>
                  <a:cubicBezTo>
                    <a:pt x="8570" y="2269"/>
                    <a:pt x="8916" y="1796"/>
                    <a:pt x="8916" y="1261"/>
                  </a:cubicBezTo>
                  <a:cubicBezTo>
                    <a:pt x="8916" y="568"/>
                    <a:pt x="8381" y="1"/>
                    <a:pt x="76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1270" name="Picture 6" descr="Keyestudio PIR Motion Sensor Module - โรบอทสยาม อุปกรณ์หุ่นยนต์ Arduino :  Inspired by LnwShop.com">
            <a:extLst>
              <a:ext uri="{FF2B5EF4-FFF2-40B4-BE49-F238E27FC236}">
                <a16:creationId xmlns:a16="http://schemas.microsoft.com/office/drawing/2014/main" id="{80A7111F-DE0F-4CB3-9C7B-536BFFE22092}"/>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745130" y="804982"/>
            <a:ext cx="1447543" cy="1447543"/>
          </a:xfrm>
          <a:prstGeom prst="rect">
            <a:avLst/>
          </a:prstGeom>
          <a:noFill/>
          <a:extLst>
            <a:ext uri="{909E8E84-426E-40DD-AFC4-6F175D3DCCD1}">
              <a14:hiddenFill xmlns:a14="http://schemas.microsoft.com/office/drawing/2010/main">
                <a:solidFill>
                  <a:srgbClr val="FFFFFF"/>
                </a:solidFill>
              </a14:hiddenFill>
            </a:ext>
          </a:extLst>
        </p:spPr>
      </p:pic>
      <p:pic>
        <p:nvPicPr>
          <p:cNvPr id="11272" name="Picture 8" descr="Sensor de movimiento PIR Sparkfun SEN-13285 | BricoGeek.com">
            <a:extLst>
              <a:ext uri="{FF2B5EF4-FFF2-40B4-BE49-F238E27FC236}">
                <a16:creationId xmlns:a16="http://schemas.microsoft.com/office/drawing/2014/main" id="{9E8FE8E4-7678-4B94-AB05-9380A0F2B4BC}"/>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547610" y="2967937"/>
            <a:ext cx="1197081" cy="1197081"/>
          </a:xfrm>
          <a:prstGeom prst="rect">
            <a:avLst/>
          </a:prstGeom>
          <a:noFill/>
          <a:extLst>
            <a:ext uri="{909E8E84-426E-40DD-AFC4-6F175D3DCCD1}">
              <a14:hiddenFill xmlns:a14="http://schemas.microsoft.com/office/drawing/2010/main">
                <a:solidFill>
                  <a:srgbClr val="FFFFFF"/>
                </a:solidFill>
              </a14:hiddenFill>
            </a:ext>
          </a:extLst>
        </p:spPr>
      </p:pic>
      <p:pic>
        <p:nvPicPr>
          <p:cNvPr id="11274" name="Picture 10" descr="Sensor de movimiento PIR HC-SR501 - Electronilab">
            <a:extLst>
              <a:ext uri="{FF2B5EF4-FFF2-40B4-BE49-F238E27FC236}">
                <a16:creationId xmlns:a16="http://schemas.microsoft.com/office/drawing/2014/main" id="{71E7E2F6-125A-4E74-8103-711EB3B0B8ED}"/>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73604" y="1839435"/>
            <a:ext cx="2726574" cy="1476894"/>
          </a:xfrm>
          <a:prstGeom prst="rect">
            <a:avLst/>
          </a:prstGeom>
          <a:noFill/>
          <a:extLst>
            <a:ext uri="{909E8E84-426E-40DD-AFC4-6F175D3DCCD1}">
              <a14:hiddenFill xmlns:a14="http://schemas.microsoft.com/office/drawing/2010/main">
                <a:solidFill>
                  <a:srgbClr val="FFFFFF"/>
                </a:solidFill>
              </a14:hiddenFill>
            </a:ext>
          </a:extLst>
        </p:spPr>
      </p:pic>
      <p:sp>
        <p:nvSpPr>
          <p:cNvPr id="3" name="CuadroTexto 2">
            <a:extLst>
              <a:ext uri="{FF2B5EF4-FFF2-40B4-BE49-F238E27FC236}">
                <a16:creationId xmlns:a16="http://schemas.microsoft.com/office/drawing/2014/main" id="{6260FC40-F0F1-4B2A-8C8A-E414274FFE01}"/>
              </a:ext>
            </a:extLst>
          </p:cNvPr>
          <p:cNvSpPr txBox="1"/>
          <p:nvPr/>
        </p:nvSpPr>
        <p:spPr>
          <a:xfrm>
            <a:off x="5422314" y="1156396"/>
            <a:ext cx="3549541" cy="1998111"/>
          </a:xfrm>
          <a:prstGeom prst="rect">
            <a:avLst/>
          </a:prstGeom>
          <a:noFill/>
        </p:spPr>
        <p:txBody>
          <a:bodyPr wrap="square" lIns="91440" tIns="45720" rIns="91440" bIns="45720" rtlCol="0" anchor="t">
            <a:spAutoFit/>
          </a:bodyPr>
          <a:lstStyle/>
          <a:p>
            <a:pPr algn="just">
              <a:lnSpc>
                <a:spcPct val="150000"/>
              </a:lnSpc>
            </a:pPr>
            <a:r>
              <a:rPr lang="es-ES" sz="1200">
                <a:solidFill>
                  <a:schemeClr val="bg1"/>
                </a:solidFill>
                <a:latin typeface="Times New Roman"/>
                <a:ea typeface="Nanum Gothic Coding"/>
                <a:cs typeface="Times New Roman"/>
              </a:rPr>
              <a:t>D</a:t>
            </a:r>
            <a:r>
              <a:rPr lang="es-ES" sz="1200" b="0" i="0">
                <a:solidFill>
                  <a:schemeClr val="bg1"/>
                </a:solidFill>
                <a:effectLst/>
                <a:latin typeface="Times New Roman"/>
                <a:ea typeface="Nanum Gothic Coding"/>
                <a:cs typeface="Times New Roman"/>
              </a:rPr>
              <a:t>ispositivo electrónico que pone en funcionamiento un sistema (encendido o apagado) cuando detecta movimiento en el área o ambiente en el que está instalado.</a:t>
            </a:r>
            <a:endParaRPr lang="es-MX" sz="1200" b="0" i="0">
              <a:solidFill>
                <a:schemeClr val="bg1"/>
              </a:solidFill>
              <a:effectLst/>
              <a:latin typeface="Times New Roman" panose="02020603050405020304" pitchFamily="18" charset="0"/>
              <a:ea typeface="Nanum Gothic Coding" panose="020B0604020202020204" charset="-127"/>
              <a:cs typeface="Times New Roman" panose="02020603050405020304" pitchFamily="18" charset="0"/>
            </a:endParaRPr>
          </a:p>
          <a:p>
            <a:pPr algn="just">
              <a:lnSpc>
                <a:spcPct val="150000"/>
              </a:lnSpc>
            </a:pPr>
            <a:endParaRPr lang="es-ES" sz="1200">
              <a:solidFill>
                <a:schemeClr val="bg1"/>
              </a:solidFill>
              <a:latin typeface="Times New Roman" panose="02020603050405020304" pitchFamily="18" charset="0"/>
              <a:ea typeface="Nanum Gothic Coding" panose="020B0604020202020204" charset="-127"/>
              <a:cs typeface="Times New Roman" panose="02020603050405020304" pitchFamily="18" charset="0"/>
            </a:endParaRPr>
          </a:p>
          <a:p>
            <a:pPr marL="171450" indent="-171450" algn="just">
              <a:lnSpc>
                <a:spcPct val="150000"/>
              </a:lnSpc>
              <a:buChar char="•"/>
            </a:pPr>
            <a:r>
              <a:rPr lang="es-ES" sz="1200">
                <a:solidFill>
                  <a:schemeClr val="bg1"/>
                </a:solidFill>
                <a:latin typeface="Times New Roman"/>
                <a:ea typeface="Nanum Gothic Coding"/>
                <a:cs typeface="Times New Roman"/>
              </a:rPr>
              <a:t>Sensor </a:t>
            </a:r>
            <a:r>
              <a:rPr lang="es-ES" sz="1200" err="1">
                <a:solidFill>
                  <a:schemeClr val="bg1"/>
                </a:solidFill>
                <a:latin typeface="Times New Roman"/>
                <a:ea typeface="Nanum Gothic Coding"/>
                <a:cs typeface="Times New Roman"/>
              </a:rPr>
              <a:t>Pir</a:t>
            </a:r>
            <a:endParaRPr lang="es-ES" sz="1200">
              <a:solidFill>
                <a:schemeClr val="bg1"/>
              </a:solidFill>
              <a:latin typeface="Times New Roman"/>
              <a:ea typeface="Nanum Gothic Coding"/>
              <a:cs typeface="Times New Roman"/>
            </a:endParaRPr>
          </a:p>
          <a:p>
            <a:pPr algn="just">
              <a:lnSpc>
                <a:spcPct val="150000"/>
              </a:lnSpc>
            </a:pPr>
            <a:endParaRPr lang="es-ES" sz="1200">
              <a:solidFill>
                <a:schemeClr val="bg1"/>
              </a:solidFill>
              <a:latin typeface="Times New Roman" panose="02020603050405020304" pitchFamily="18" charset="0"/>
              <a:ea typeface="Nanum Gothic Coding" panose="020B0604020202020204" charset="-127"/>
              <a:cs typeface="Times New Roman" panose="02020603050405020304" pitchFamily="18" charset="0"/>
            </a:endParaRPr>
          </a:p>
        </p:txBody>
      </p:sp>
    </p:spTree>
    <p:extLst>
      <p:ext uri="{BB962C8B-B14F-4D97-AF65-F5344CB8AC3E}">
        <p14:creationId xmlns:p14="http://schemas.microsoft.com/office/powerpoint/2010/main" val="14871830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13" name="Google Shape;413;p25"/>
          <p:cNvSpPr txBox="1">
            <a:spLocks noGrp="1"/>
          </p:cNvSpPr>
          <p:nvPr>
            <p:ph type="title"/>
          </p:nvPr>
        </p:nvSpPr>
        <p:spPr>
          <a:xfrm>
            <a:off x="4543890" y="73366"/>
            <a:ext cx="4177800" cy="650100"/>
          </a:xfrm>
          <a:prstGeom prst="rect">
            <a:avLst/>
          </a:prstGeom>
        </p:spPr>
        <p:txBody>
          <a:bodyPr spcFirstLastPara="1" wrap="square" lIns="91425" tIns="91425" rIns="91425" bIns="91425" anchor="t" anchorCtr="0">
            <a:noAutofit/>
          </a:bodyPr>
          <a:lstStyle/>
          <a:p>
            <a:r>
              <a:rPr lang="es-MX"/>
              <a:t>Sensores de Orientación</a:t>
            </a:r>
            <a:endParaRPr lang="en"/>
          </a:p>
        </p:txBody>
      </p:sp>
      <p:sp>
        <p:nvSpPr>
          <p:cNvPr id="3" name="TextBox 2">
            <a:extLst>
              <a:ext uri="{FF2B5EF4-FFF2-40B4-BE49-F238E27FC236}">
                <a16:creationId xmlns:a16="http://schemas.microsoft.com/office/drawing/2014/main" id="{B6202602-F911-4E5F-B2E0-57494F01DABD}"/>
              </a:ext>
            </a:extLst>
          </p:cNvPr>
          <p:cNvSpPr txBox="1"/>
          <p:nvPr/>
        </p:nvSpPr>
        <p:spPr>
          <a:xfrm>
            <a:off x="3397190" y="2486025"/>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grpSp>
        <p:nvGrpSpPr>
          <p:cNvPr id="5" name="Grupo 4">
            <a:extLst>
              <a:ext uri="{FF2B5EF4-FFF2-40B4-BE49-F238E27FC236}">
                <a16:creationId xmlns:a16="http://schemas.microsoft.com/office/drawing/2014/main" id="{922A85AB-C26D-442D-B8BA-CEED66D7C8D0}"/>
              </a:ext>
            </a:extLst>
          </p:cNvPr>
          <p:cNvGrpSpPr/>
          <p:nvPr/>
        </p:nvGrpSpPr>
        <p:grpSpPr>
          <a:xfrm>
            <a:off x="4270761" y="834722"/>
            <a:ext cx="4618380" cy="3464718"/>
            <a:chOff x="4469565" y="839391"/>
            <a:chExt cx="4618380" cy="3464718"/>
          </a:xfrm>
        </p:grpSpPr>
        <p:pic>
          <p:nvPicPr>
            <p:cNvPr id="2" name="Imagen 1">
              <a:extLst>
                <a:ext uri="{FF2B5EF4-FFF2-40B4-BE49-F238E27FC236}">
                  <a16:creationId xmlns:a16="http://schemas.microsoft.com/office/drawing/2014/main" id="{15793325-FC6D-4890-8FB1-DC8F224F284D}"/>
                </a:ext>
              </a:extLst>
            </p:cNvPr>
            <p:cNvPicPr>
              <a:picLocks noChangeAspect="1"/>
            </p:cNvPicPr>
            <p:nvPr/>
          </p:nvPicPr>
          <p:blipFill>
            <a:blip r:embed="rId3"/>
            <a:stretch>
              <a:fillRect/>
            </a:stretch>
          </p:blipFill>
          <p:spPr>
            <a:xfrm>
              <a:off x="4469565" y="839391"/>
              <a:ext cx="4618380" cy="3464718"/>
            </a:xfrm>
            <a:prstGeom prst="rect">
              <a:avLst/>
            </a:prstGeom>
          </p:spPr>
        </p:pic>
        <p:pic>
          <p:nvPicPr>
            <p:cNvPr id="14338" name="Picture 2" descr="Módulo GY-91 MPU9250 + BMP280 : Acelerómetro, Giroscopio, Magnetómetro,  Altímetro I2C - Naylamp Mechatronics - Perú">
              <a:extLst>
                <a:ext uri="{FF2B5EF4-FFF2-40B4-BE49-F238E27FC236}">
                  <a16:creationId xmlns:a16="http://schemas.microsoft.com/office/drawing/2014/main" id="{BD717087-5A64-46F4-8CDC-3BBD0A9475D3}"/>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616285" y="897580"/>
              <a:ext cx="1304727" cy="1304727"/>
            </a:xfrm>
            <a:prstGeom prst="rect">
              <a:avLst/>
            </a:prstGeom>
            <a:noFill/>
            <a:extLst>
              <a:ext uri="{909E8E84-426E-40DD-AFC4-6F175D3DCCD1}">
                <a14:hiddenFill xmlns:a14="http://schemas.microsoft.com/office/drawing/2010/main">
                  <a:solidFill>
                    <a:srgbClr val="FFFFFF"/>
                  </a:solidFill>
                </a14:hiddenFill>
              </a:ext>
            </a:extLst>
          </p:spPr>
        </p:pic>
        <p:pic>
          <p:nvPicPr>
            <p:cNvPr id="14340" name="Picture 4" descr="Gy-273 Brújula Electrónica Módulo De Sensor - $ 324.22 en Mercado Libre">
              <a:extLst>
                <a:ext uri="{FF2B5EF4-FFF2-40B4-BE49-F238E27FC236}">
                  <a16:creationId xmlns:a16="http://schemas.microsoft.com/office/drawing/2014/main" id="{BD75D110-4F4E-4840-BE27-50299C53007B}"/>
                </a:ext>
              </a:extLst>
            </p:cNvPr>
            <p:cNvPicPr>
              <a:picLocks noChangeAspect="1" noChangeArrowheads="1"/>
            </p:cNvPicPr>
            <p:nvPr/>
          </p:nvPicPr>
          <p:blipFill>
            <a:blip r:embed="rId5">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6508864" y="1166141"/>
              <a:ext cx="1737361" cy="1198690"/>
            </a:xfrm>
            <a:prstGeom prst="rect">
              <a:avLst/>
            </a:prstGeom>
            <a:noFill/>
            <a:extLst>
              <a:ext uri="{909E8E84-426E-40DD-AFC4-6F175D3DCCD1}">
                <a14:hiddenFill xmlns:a14="http://schemas.microsoft.com/office/drawing/2010/main">
                  <a:solidFill>
                    <a:srgbClr val="FFFFFF"/>
                  </a:solidFill>
                </a14:hiddenFill>
              </a:ext>
            </a:extLst>
          </p:spPr>
        </p:pic>
        <p:pic>
          <p:nvPicPr>
            <p:cNvPr id="14342" name="Picture 6" descr="Sensor L3G4200D Giroscopio Digital - Geekbot Electronics">
              <a:extLst>
                <a:ext uri="{FF2B5EF4-FFF2-40B4-BE49-F238E27FC236}">
                  <a16:creationId xmlns:a16="http://schemas.microsoft.com/office/drawing/2014/main" id="{8C0F9CB0-D50A-400B-ACB5-34A2F96EB741}"/>
                </a:ext>
              </a:extLst>
            </p:cNvPr>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451553" y="1972404"/>
              <a:ext cx="1198691" cy="1198691"/>
            </a:xfrm>
            <a:prstGeom prst="rect">
              <a:avLst/>
            </a:prstGeom>
            <a:noFill/>
            <a:extLst>
              <a:ext uri="{909E8E84-426E-40DD-AFC4-6F175D3DCCD1}">
                <a14:hiddenFill xmlns:a14="http://schemas.microsoft.com/office/drawing/2010/main">
                  <a:solidFill>
                    <a:srgbClr val="FFFFFF"/>
                  </a:solidFill>
                </a14:hiddenFill>
              </a:ext>
            </a:extLst>
          </p:spPr>
        </p:pic>
        <p:pic>
          <p:nvPicPr>
            <p:cNvPr id="14344" name="Picture 8" descr="1893 MPL3115A2 Barometric Pressure Sensor, 5.5V Adafruit">
              <a:extLst>
                <a:ext uri="{FF2B5EF4-FFF2-40B4-BE49-F238E27FC236}">
                  <a16:creationId xmlns:a16="http://schemas.microsoft.com/office/drawing/2014/main" id="{A006EB6F-275D-4E22-AA5C-9355ACDE387D}"/>
                </a:ext>
              </a:extLst>
            </p:cNvPr>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680083" y="3155322"/>
              <a:ext cx="1500135" cy="819970"/>
            </a:xfrm>
            <a:prstGeom prst="rect">
              <a:avLst/>
            </a:prstGeom>
            <a:noFill/>
            <a:extLst>
              <a:ext uri="{909E8E84-426E-40DD-AFC4-6F175D3DCCD1}">
                <a14:hiddenFill xmlns:a14="http://schemas.microsoft.com/office/drawing/2010/main">
                  <a:solidFill>
                    <a:srgbClr val="FFFFFF"/>
                  </a:solidFill>
                </a14:hiddenFill>
              </a:ext>
            </a:extLst>
          </p:spPr>
        </p:pic>
      </p:grpSp>
      <p:sp>
        <p:nvSpPr>
          <p:cNvPr id="4" name="CuadroTexto 3">
            <a:extLst>
              <a:ext uri="{FF2B5EF4-FFF2-40B4-BE49-F238E27FC236}">
                <a16:creationId xmlns:a16="http://schemas.microsoft.com/office/drawing/2014/main" id="{A957DF61-8B4F-42EC-8E47-4DBED9FBC18B}"/>
              </a:ext>
            </a:extLst>
          </p:cNvPr>
          <p:cNvSpPr txBox="1"/>
          <p:nvPr/>
        </p:nvSpPr>
        <p:spPr>
          <a:xfrm>
            <a:off x="292019" y="979702"/>
            <a:ext cx="3649287" cy="2828147"/>
          </a:xfrm>
          <a:prstGeom prst="rect">
            <a:avLst/>
          </a:prstGeom>
          <a:noFill/>
        </p:spPr>
        <p:txBody>
          <a:bodyPr wrap="square" lIns="91440" tIns="45720" rIns="91440" bIns="45720" rtlCol="0" anchor="t">
            <a:spAutoFit/>
          </a:bodyPr>
          <a:lstStyle/>
          <a:p>
            <a:pPr algn="just">
              <a:lnSpc>
                <a:spcPct val="150000"/>
              </a:lnSpc>
            </a:pPr>
            <a:r>
              <a:rPr lang="es-ES" sz="1200" b="0" i="0">
                <a:solidFill>
                  <a:schemeClr val="tx1"/>
                </a:solidFill>
                <a:effectLst/>
                <a:latin typeface="Times New Roman"/>
                <a:ea typeface="Nanum Gothic Coding"/>
                <a:cs typeface="Times New Roman"/>
              </a:rPr>
              <a:t>Los sensores de posición son útiles para determinar la posición física de un dispositivo en el marco de referencia.</a:t>
            </a:r>
          </a:p>
          <a:p>
            <a:pPr algn="just">
              <a:lnSpc>
                <a:spcPct val="150000"/>
              </a:lnSpc>
            </a:pPr>
            <a:endParaRPr lang="es-ES" sz="1200" b="0" i="0">
              <a:solidFill>
                <a:schemeClr val="tx1"/>
              </a:solidFill>
              <a:effectLst/>
              <a:latin typeface="Times New Roman"/>
              <a:ea typeface="Nanum Gothic Coding"/>
              <a:cs typeface="Times New Roman"/>
            </a:endParaRPr>
          </a:p>
          <a:p>
            <a:pPr marL="171450" indent="-171450" algn="just">
              <a:lnSpc>
                <a:spcPct val="150000"/>
              </a:lnSpc>
              <a:buClr>
                <a:schemeClr val="tx1"/>
              </a:buClr>
              <a:buChar char="•"/>
            </a:pPr>
            <a:r>
              <a:rPr lang="es-ES" sz="1200">
                <a:solidFill>
                  <a:schemeClr val="tx1"/>
                </a:solidFill>
                <a:latin typeface="Times New Roman" panose="02020603050405020304" pitchFamily="18" charset="0"/>
                <a:ea typeface="Nanum Gothic Coding"/>
                <a:cs typeface="Times New Roman" panose="02020603050405020304" pitchFamily="18" charset="0"/>
              </a:rPr>
              <a:t>VL5310XV</a:t>
            </a:r>
          </a:p>
          <a:p>
            <a:pPr marL="171450" indent="-171450" algn="just">
              <a:lnSpc>
                <a:spcPct val="150000"/>
              </a:lnSpc>
              <a:buClr>
                <a:schemeClr val="tx1"/>
              </a:buClr>
              <a:buChar char="•"/>
            </a:pPr>
            <a:r>
              <a:rPr lang="es-ES" sz="1200">
                <a:latin typeface="Times New Roman" panose="02020603050405020304" pitchFamily="18" charset="0"/>
                <a:ea typeface="Nanum Gothic Coding"/>
                <a:cs typeface="Times New Roman" panose="02020603050405020304" pitchFamily="18" charset="0"/>
              </a:rPr>
              <a:t> </a:t>
            </a:r>
            <a:r>
              <a:rPr lang="es-ES" sz="1200">
                <a:solidFill>
                  <a:schemeClr val="tx1"/>
                </a:solidFill>
                <a:latin typeface="Times New Roman" panose="02020603050405020304" pitchFamily="18" charset="0"/>
                <a:ea typeface="Nanum Gothic Coding"/>
                <a:cs typeface="Times New Roman" panose="02020603050405020304" pitchFamily="18" charset="0"/>
              </a:rPr>
              <a:t>HMC5883</a:t>
            </a:r>
          </a:p>
          <a:p>
            <a:pPr marL="171450" indent="-171450" algn="just">
              <a:lnSpc>
                <a:spcPct val="150000"/>
              </a:lnSpc>
              <a:buClr>
                <a:schemeClr val="tx1"/>
              </a:buClr>
              <a:buChar char="•"/>
            </a:pPr>
            <a:r>
              <a:rPr lang="es-ES" sz="1200">
                <a:solidFill>
                  <a:schemeClr val="tx1"/>
                </a:solidFill>
                <a:latin typeface="Times New Roman" panose="02020603050405020304" pitchFamily="18" charset="0"/>
                <a:ea typeface="Nanum Gothic Coding"/>
                <a:cs typeface="Times New Roman" panose="02020603050405020304" pitchFamily="18" charset="0"/>
              </a:rPr>
              <a:t>LSM9DS1</a:t>
            </a:r>
            <a:endParaRPr lang="es-ES" sz="1200">
              <a:solidFill>
                <a:schemeClr val="tx1"/>
              </a:solidFill>
              <a:latin typeface="Times New Roman" panose="02020603050405020304" pitchFamily="18" charset="0"/>
              <a:ea typeface="Nanum Gothic Coding" panose="020B0604020202020204" charset="-127"/>
              <a:cs typeface="Times New Roman" panose="02020603050405020304" pitchFamily="18" charset="0"/>
            </a:endParaRPr>
          </a:p>
          <a:p>
            <a:pPr marL="171450" indent="-171450" algn="just">
              <a:lnSpc>
                <a:spcPct val="150000"/>
              </a:lnSpc>
              <a:buClr>
                <a:schemeClr val="tx1"/>
              </a:buClr>
              <a:buChar char="•"/>
            </a:pPr>
            <a:r>
              <a:rPr lang="es-ES" sz="1200">
                <a:solidFill>
                  <a:schemeClr val="tx1"/>
                </a:solidFill>
                <a:latin typeface="Times New Roman" panose="02020603050405020304" pitchFamily="18" charset="0"/>
                <a:ea typeface="Nanum Gothic Coding"/>
                <a:cs typeface="Times New Roman" panose="02020603050405020304" pitchFamily="18" charset="0"/>
              </a:rPr>
              <a:t>MDL3115A2</a:t>
            </a:r>
            <a:endParaRPr lang="es-ES" sz="1200">
              <a:solidFill>
                <a:schemeClr val="tx1"/>
              </a:solidFill>
              <a:latin typeface="Times New Roman" panose="02020603050405020304" pitchFamily="18" charset="0"/>
              <a:ea typeface="Nanum Gothic Coding" panose="020B0604020202020204" charset="-127"/>
              <a:cs typeface="Times New Roman" panose="02020603050405020304" pitchFamily="18" charset="0"/>
            </a:endParaRPr>
          </a:p>
          <a:p>
            <a:pPr marL="171450" indent="-171450" algn="just">
              <a:lnSpc>
                <a:spcPct val="150000"/>
              </a:lnSpc>
              <a:buChar char="•"/>
            </a:pPr>
            <a:endParaRPr lang="es-ES" sz="1200">
              <a:solidFill>
                <a:schemeClr val="tx1"/>
              </a:solidFill>
              <a:ea typeface="Nanum Gothic Coding" panose="020B0604020202020204" charset="-127"/>
            </a:endParaRPr>
          </a:p>
          <a:p>
            <a:pPr marL="171450" indent="-171450" algn="just">
              <a:lnSpc>
                <a:spcPct val="150000"/>
              </a:lnSpc>
              <a:buChar char="•"/>
            </a:pPr>
            <a:endParaRPr lang="es-ES" sz="1200">
              <a:ea typeface="Nanum Gothic Coding" panose="020B0604020202020204" charset="-127"/>
            </a:endParaRPr>
          </a:p>
        </p:txBody>
      </p:sp>
      <p:grpSp>
        <p:nvGrpSpPr>
          <p:cNvPr id="10" name="Google Shape;1715;p34">
            <a:extLst>
              <a:ext uri="{FF2B5EF4-FFF2-40B4-BE49-F238E27FC236}">
                <a16:creationId xmlns:a16="http://schemas.microsoft.com/office/drawing/2014/main" id="{645DD1F2-0B53-4227-B23B-BDAA92F7799A}"/>
              </a:ext>
            </a:extLst>
          </p:cNvPr>
          <p:cNvGrpSpPr/>
          <p:nvPr/>
        </p:nvGrpSpPr>
        <p:grpSpPr>
          <a:xfrm>
            <a:off x="7764626" y="4817396"/>
            <a:ext cx="430260" cy="511750"/>
            <a:chOff x="1150025" y="4484700"/>
            <a:chExt cx="924250" cy="980500"/>
          </a:xfrm>
        </p:grpSpPr>
        <p:sp>
          <p:nvSpPr>
            <p:cNvPr id="11" name="Google Shape;1716;p34">
              <a:extLst>
                <a:ext uri="{FF2B5EF4-FFF2-40B4-BE49-F238E27FC236}">
                  <a16:creationId xmlns:a16="http://schemas.microsoft.com/office/drawing/2014/main" id="{515D00AD-689B-4635-9C3F-B44D5EE1C123}"/>
                </a:ext>
              </a:extLst>
            </p:cNvPr>
            <p:cNvSpPr/>
            <p:nvPr/>
          </p:nvSpPr>
          <p:spPr>
            <a:xfrm>
              <a:off x="1150025" y="4484700"/>
              <a:ext cx="687425" cy="885775"/>
            </a:xfrm>
            <a:custGeom>
              <a:avLst/>
              <a:gdLst/>
              <a:ahLst/>
              <a:cxnLst/>
              <a:rect l="l" t="t" r="r" b="b"/>
              <a:pathLst>
                <a:path w="27497" h="35431" extrusionOk="0">
                  <a:moveTo>
                    <a:pt x="3414" y="0"/>
                  </a:moveTo>
                  <a:cubicBezTo>
                    <a:pt x="2067" y="0"/>
                    <a:pt x="694" y="853"/>
                    <a:pt x="361" y="2170"/>
                  </a:cubicBezTo>
                  <a:cubicBezTo>
                    <a:pt x="0" y="3533"/>
                    <a:pt x="802" y="4922"/>
                    <a:pt x="1670" y="6045"/>
                  </a:cubicBezTo>
                  <a:cubicBezTo>
                    <a:pt x="2966" y="7688"/>
                    <a:pt x="4489" y="9144"/>
                    <a:pt x="6200" y="10360"/>
                  </a:cubicBezTo>
                  <a:cubicBezTo>
                    <a:pt x="6507" y="10574"/>
                    <a:pt x="6841" y="10814"/>
                    <a:pt x="6961" y="11162"/>
                  </a:cubicBezTo>
                  <a:cubicBezTo>
                    <a:pt x="7175" y="11816"/>
                    <a:pt x="6560" y="12458"/>
                    <a:pt x="5919" y="12672"/>
                  </a:cubicBezTo>
                  <a:cubicBezTo>
                    <a:pt x="5184" y="12912"/>
                    <a:pt x="4396" y="12832"/>
                    <a:pt x="3648" y="12925"/>
                  </a:cubicBezTo>
                  <a:cubicBezTo>
                    <a:pt x="2886" y="13019"/>
                    <a:pt x="2058" y="13353"/>
                    <a:pt x="1777" y="14074"/>
                  </a:cubicBezTo>
                  <a:cubicBezTo>
                    <a:pt x="1376" y="15077"/>
                    <a:pt x="2205" y="16105"/>
                    <a:pt x="3020" y="16787"/>
                  </a:cubicBezTo>
                  <a:cubicBezTo>
                    <a:pt x="4663" y="18163"/>
                    <a:pt x="6534" y="19232"/>
                    <a:pt x="8538" y="19967"/>
                  </a:cubicBezTo>
                  <a:cubicBezTo>
                    <a:pt x="9259" y="20220"/>
                    <a:pt x="10007" y="20461"/>
                    <a:pt x="10582" y="20969"/>
                  </a:cubicBezTo>
                  <a:cubicBezTo>
                    <a:pt x="11156" y="21463"/>
                    <a:pt x="11517" y="22345"/>
                    <a:pt x="11156" y="23026"/>
                  </a:cubicBezTo>
                  <a:cubicBezTo>
                    <a:pt x="10872" y="23584"/>
                    <a:pt x="10220" y="23838"/>
                    <a:pt x="9575" y="23838"/>
                  </a:cubicBezTo>
                  <a:cubicBezTo>
                    <a:pt x="9432" y="23838"/>
                    <a:pt x="9290" y="23825"/>
                    <a:pt x="9152" y="23801"/>
                  </a:cubicBezTo>
                  <a:cubicBezTo>
                    <a:pt x="8404" y="23654"/>
                    <a:pt x="7736" y="23253"/>
                    <a:pt x="7028" y="22986"/>
                  </a:cubicBezTo>
                  <a:cubicBezTo>
                    <a:pt x="6533" y="22798"/>
                    <a:pt x="5983" y="22692"/>
                    <a:pt x="5444" y="22692"/>
                  </a:cubicBezTo>
                  <a:cubicBezTo>
                    <a:pt x="4526" y="22692"/>
                    <a:pt x="3638" y="22997"/>
                    <a:pt x="3100" y="23721"/>
                  </a:cubicBezTo>
                  <a:cubicBezTo>
                    <a:pt x="2539" y="24482"/>
                    <a:pt x="2485" y="25538"/>
                    <a:pt x="2766" y="26447"/>
                  </a:cubicBezTo>
                  <a:cubicBezTo>
                    <a:pt x="3047" y="27355"/>
                    <a:pt x="3621" y="28130"/>
                    <a:pt x="4236" y="28851"/>
                  </a:cubicBezTo>
                  <a:cubicBezTo>
                    <a:pt x="6387" y="31377"/>
                    <a:pt x="9126" y="33394"/>
                    <a:pt x="12239" y="34476"/>
                  </a:cubicBezTo>
                  <a:cubicBezTo>
                    <a:pt x="13974" y="35075"/>
                    <a:pt x="15639" y="35430"/>
                    <a:pt x="17309" y="35430"/>
                  </a:cubicBezTo>
                  <a:cubicBezTo>
                    <a:pt x="18622" y="35430"/>
                    <a:pt x="19939" y="35211"/>
                    <a:pt x="21297" y="34717"/>
                  </a:cubicBezTo>
                  <a:lnTo>
                    <a:pt x="21311" y="34730"/>
                  </a:lnTo>
                  <a:cubicBezTo>
                    <a:pt x="26348" y="31216"/>
                    <a:pt x="27497" y="24683"/>
                    <a:pt x="27296" y="18818"/>
                  </a:cubicBezTo>
                  <a:cubicBezTo>
                    <a:pt x="27256" y="17842"/>
                    <a:pt x="27363" y="16813"/>
                    <a:pt x="26895" y="15945"/>
                  </a:cubicBezTo>
                  <a:cubicBezTo>
                    <a:pt x="26534" y="15274"/>
                    <a:pt x="25807" y="14779"/>
                    <a:pt x="25088" y="14779"/>
                  </a:cubicBezTo>
                  <a:cubicBezTo>
                    <a:pt x="24876" y="14779"/>
                    <a:pt x="24665" y="14822"/>
                    <a:pt x="24464" y="14916"/>
                  </a:cubicBezTo>
                  <a:cubicBezTo>
                    <a:pt x="23742" y="15250"/>
                    <a:pt x="23422" y="16105"/>
                    <a:pt x="23021" y="16800"/>
                  </a:cubicBezTo>
                  <a:cubicBezTo>
                    <a:pt x="22473" y="17735"/>
                    <a:pt x="21685" y="18497"/>
                    <a:pt x="20723" y="18991"/>
                  </a:cubicBezTo>
                  <a:cubicBezTo>
                    <a:pt x="20323" y="19195"/>
                    <a:pt x="19870" y="19351"/>
                    <a:pt x="19434" y="19351"/>
                  </a:cubicBezTo>
                  <a:cubicBezTo>
                    <a:pt x="19185" y="19351"/>
                    <a:pt x="18942" y="19300"/>
                    <a:pt x="18719" y="19178"/>
                  </a:cubicBezTo>
                  <a:cubicBezTo>
                    <a:pt x="17877" y="18711"/>
                    <a:pt x="17770" y="17535"/>
                    <a:pt x="17783" y="16573"/>
                  </a:cubicBezTo>
                  <a:cubicBezTo>
                    <a:pt x="17797" y="14756"/>
                    <a:pt x="17797" y="12939"/>
                    <a:pt x="17810" y="11122"/>
                  </a:cubicBezTo>
                  <a:cubicBezTo>
                    <a:pt x="17810" y="10146"/>
                    <a:pt x="17824" y="9158"/>
                    <a:pt x="17516" y="8236"/>
                  </a:cubicBezTo>
                  <a:cubicBezTo>
                    <a:pt x="17209" y="7301"/>
                    <a:pt x="16541" y="6445"/>
                    <a:pt x="15619" y="6192"/>
                  </a:cubicBezTo>
                  <a:cubicBezTo>
                    <a:pt x="15459" y="6145"/>
                    <a:pt x="15292" y="6123"/>
                    <a:pt x="15124" y="6123"/>
                  </a:cubicBezTo>
                  <a:cubicBezTo>
                    <a:pt x="14327" y="6123"/>
                    <a:pt x="13513" y="6626"/>
                    <a:pt x="13348" y="7421"/>
                  </a:cubicBezTo>
                  <a:cubicBezTo>
                    <a:pt x="13267" y="7808"/>
                    <a:pt x="13348" y="8222"/>
                    <a:pt x="13321" y="8637"/>
                  </a:cubicBezTo>
                  <a:cubicBezTo>
                    <a:pt x="13294" y="9037"/>
                    <a:pt x="13107" y="9478"/>
                    <a:pt x="12720" y="9599"/>
                  </a:cubicBezTo>
                  <a:cubicBezTo>
                    <a:pt x="12664" y="9615"/>
                    <a:pt x="12608" y="9622"/>
                    <a:pt x="12551" y="9622"/>
                  </a:cubicBezTo>
                  <a:cubicBezTo>
                    <a:pt x="12228" y="9622"/>
                    <a:pt x="11901" y="9383"/>
                    <a:pt x="11651" y="9144"/>
                  </a:cubicBezTo>
                  <a:cubicBezTo>
                    <a:pt x="10649" y="8169"/>
                    <a:pt x="9967" y="6900"/>
                    <a:pt x="9326" y="5644"/>
                  </a:cubicBezTo>
                  <a:cubicBezTo>
                    <a:pt x="8698" y="4388"/>
                    <a:pt x="8070" y="3092"/>
                    <a:pt x="7162" y="2010"/>
                  </a:cubicBezTo>
                  <a:cubicBezTo>
                    <a:pt x="6240" y="941"/>
                    <a:pt x="4984" y="99"/>
                    <a:pt x="3594" y="6"/>
                  </a:cubicBezTo>
                  <a:cubicBezTo>
                    <a:pt x="3534" y="2"/>
                    <a:pt x="3474" y="0"/>
                    <a:pt x="341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717;p34">
              <a:extLst>
                <a:ext uri="{FF2B5EF4-FFF2-40B4-BE49-F238E27FC236}">
                  <a16:creationId xmlns:a16="http://schemas.microsoft.com/office/drawing/2014/main" id="{51273AB1-520B-47D8-B4E6-8CD29C3C1C50}"/>
                </a:ext>
              </a:extLst>
            </p:cNvPr>
            <p:cNvSpPr/>
            <p:nvPr/>
          </p:nvSpPr>
          <p:spPr>
            <a:xfrm>
              <a:off x="1194100" y="4505200"/>
              <a:ext cx="490700" cy="956650"/>
            </a:xfrm>
            <a:custGeom>
              <a:avLst/>
              <a:gdLst/>
              <a:ahLst/>
              <a:cxnLst/>
              <a:rect l="l" t="t" r="r" b="b"/>
              <a:pathLst>
                <a:path w="19628" h="38266" extrusionOk="0">
                  <a:moveTo>
                    <a:pt x="1" y="1"/>
                  </a:moveTo>
                  <a:lnTo>
                    <a:pt x="1" y="1"/>
                  </a:lnTo>
                  <a:cubicBezTo>
                    <a:pt x="28" y="41"/>
                    <a:pt x="68" y="67"/>
                    <a:pt x="94" y="94"/>
                  </a:cubicBezTo>
                  <a:lnTo>
                    <a:pt x="388" y="348"/>
                  </a:lnTo>
                  <a:cubicBezTo>
                    <a:pt x="642" y="575"/>
                    <a:pt x="1016" y="909"/>
                    <a:pt x="1484" y="1350"/>
                  </a:cubicBezTo>
                  <a:cubicBezTo>
                    <a:pt x="2820" y="2593"/>
                    <a:pt x="4076" y="3929"/>
                    <a:pt x="5212" y="5358"/>
                  </a:cubicBezTo>
                  <a:cubicBezTo>
                    <a:pt x="5933" y="6267"/>
                    <a:pt x="6681" y="7282"/>
                    <a:pt x="7470" y="8404"/>
                  </a:cubicBezTo>
                  <a:cubicBezTo>
                    <a:pt x="8271" y="9513"/>
                    <a:pt x="9100" y="10716"/>
                    <a:pt x="9928" y="12012"/>
                  </a:cubicBezTo>
                  <a:cubicBezTo>
                    <a:pt x="10810" y="13348"/>
                    <a:pt x="11611" y="14737"/>
                    <a:pt x="12333" y="16167"/>
                  </a:cubicBezTo>
                  <a:cubicBezTo>
                    <a:pt x="12707" y="16915"/>
                    <a:pt x="13041" y="17690"/>
                    <a:pt x="13388" y="18492"/>
                  </a:cubicBezTo>
                  <a:cubicBezTo>
                    <a:pt x="13722" y="19280"/>
                    <a:pt x="14070" y="20082"/>
                    <a:pt x="14417" y="20897"/>
                  </a:cubicBezTo>
                  <a:cubicBezTo>
                    <a:pt x="15793" y="24170"/>
                    <a:pt x="17022" y="27323"/>
                    <a:pt x="17891" y="30276"/>
                  </a:cubicBezTo>
                  <a:cubicBezTo>
                    <a:pt x="18679" y="32881"/>
                    <a:pt x="19214" y="35554"/>
                    <a:pt x="19508" y="38266"/>
                  </a:cubicBezTo>
                  <a:lnTo>
                    <a:pt x="19628" y="38252"/>
                  </a:lnTo>
                  <a:cubicBezTo>
                    <a:pt x="19361" y="35527"/>
                    <a:pt x="18826" y="32841"/>
                    <a:pt x="18038" y="30223"/>
                  </a:cubicBezTo>
                  <a:cubicBezTo>
                    <a:pt x="17169" y="27257"/>
                    <a:pt x="15954" y="24090"/>
                    <a:pt x="14577" y="20830"/>
                  </a:cubicBezTo>
                  <a:cubicBezTo>
                    <a:pt x="14230" y="20002"/>
                    <a:pt x="13883" y="19200"/>
                    <a:pt x="13535" y="18412"/>
                  </a:cubicBezTo>
                  <a:cubicBezTo>
                    <a:pt x="13201" y="17623"/>
                    <a:pt x="12867" y="16835"/>
                    <a:pt x="12480" y="16087"/>
                  </a:cubicBezTo>
                  <a:cubicBezTo>
                    <a:pt x="11758" y="14644"/>
                    <a:pt x="10943" y="13254"/>
                    <a:pt x="10062" y="11905"/>
                  </a:cubicBezTo>
                  <a:cubicBezTo>
                    <a:pt x="9220" y="10622"/>
                    <a:pt x="8391" y="9420"/>
                    <a:pt x="7590" y="8311"/>
                  </a:cubicBezTo>
                  <a:cubicBezTo>
                    <a:pt x="6802" y="7202"/>
                    <a:pt x="6040" y="6187"/>
                    <a:pt x="5305" y="5278"/>
                  </a:cubicBezTo>
                  <a:cubicBezTo>
                    <a:pt x="4156" y="3862"/>
                    <a:pt x="2900" y="2526"/>
                    <a:pt x="1537" y="1297"/>
                  </a:cubicBezTo>
                  <a:cubicBezTo>
                    <a:pt x="1056" y="869"/>
                    <a:pt x="669" y="535"/>
                    <a:pt x="402" y="321"/>
                  </a:cubicBezTo>
                  <a:lnTo>
                    <a:pt x="108" y="81"/>
                  </a:lnTo>
                  <a:cubicBezTo>
                    <a:pt x="68" y="54"/>
                    <a:pt x="41" y="27"/>
                    <a:pt x="1"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718;p34">
              <a:extLst>
                <a:ext uri="{FF2B5EF4-FFF2-40B4-BE49-F238E27FC236}">
                  <a16:creationId xmlns:a16="http://schemas.microsoft.com/office/drawing/2014/main" id="{7BCA2AF5-7AC3-4F3E-83AC-5A6E2015D7B8}"/>
                </a:ext>
              </a:extLst>
            </p:cNvPr>
            <p:cNvSpPr/>
            <p:nvPr/>
          </p:nvSpPr>
          <p:spPr>
            <a:xfrm>
              <a:off x="1504750" y="4639475"/>
              <a:ext cx="35750" cy="267900"/>
            </a:xfrm>
            <a:custGeom>
              <a:avLst/>
              <a:gdLst/>
              <a:ahLst/>
              <a:cxnLst/>
              <a:rect l="l" t="t" r="r" b="b"/>
              <a:pathLst>
                <a:path w="1430" h="10716" extrusionOk="0">
                  <a:moveTo>
                    <a:pt x="1430" y="1"/>
                  </a:moveTo>
                  <a:lnTo>
                    <a:pt x="1430" y="1"/>
                  </a:lnTo>
                  <a:cubicBezTo>
                    <a:pt x="1377" y="134"/>
                    <a:pt x="1336" y="268"/>
                    <a:pt x="1310" y="401"/>
                  </a:cubicBezTo>
                  <a:cubicBezTo>
                    <a:pt x="1243" y="669"/>
                    <a:pt x="1149" y="1056"/>
                    <a:pt x="1069" y="1537"/>
                  </a:cubicBezTo>
                  <a:cubicBezTo>
                    <a:pt x="882" y="2499"/>
                    <a:pt x="695" y="3849"/>
                    <a:pt x="548" y="5332"/>
                  </a:cubicBezTo>
                  <a:cubicBezTo>
                    <a:pt x="388" y="6815"/>
                    <a:pt x="254" y="8124"/>
                    <a:pt x="161" y="9139"/>
                  </a:cubicBezTo>
                  <a:cubicBezTo>
                    <a:pt x="107" y="9594"/>
                    <a:pt x="67" y="9981"/>
                    <a:pt x="40" y="10288"/>
                  </a:cubicBezTo>
                  <a:cubicBezTo>
                    <a:pt x="14" y="10422"/>
                    <a:pt x="0" y="10569"/>
                    <a:pt x="14" y="10716"/>
                  </a:cubicBezTo>
                  <a:cubicBezTo>
                    <a:pt x="54" y="10582"/>
                    <a:pt x="81" y="10435"/>
                    <a:pt x="107" y="10302"/>
                  </a:cubicBezTo>
                  <a:cubicBezTo>
                    <a:pt x="161" y="10035"/>
                    <a:pt x="214" y="9634"/>
                    <a:pt x="281" y="9153"/>
                  </a:cubicBezTo>
                  <a:cubicBezTo>
                    <a:pt x="415" y="8177"/>
                    <a:pt x="562" y="6841"/>
                    <a:pt x="722" y="5358"/>
                  </a:cubicBezTo>
                  <a:cubicBezTo>
                    <a:pt x="869" y="3875"/>
                    <a:pt x="1043" y="2526"/>
                    <a:pt x="1189" y="1564"/>
                  </a:cubicBezTo>
                  <a:cubicBezTo>
                    <a:pt x="1270" y="1083"/>
                    <a:pt x="1323" y="695"/>
                    <a:pt x="1377" y="415"/>
                  </a:cubicBezTo>
                  <a:cubicBezTo>
                    <a:pt x="1403" y="281"/>
                    <a:pt x="1430" y="134"/>
                    <a:pt x="1430"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719;p34">
              <a:extLst>
                <a:ext uri="{FF2B5EF4-FFF2-40B4-BE49-F238E27FC236}">
                  <a16:creationId xmlns:a16="http://schemas.microsoft.com/office/drawing/2014/main" id="{EF5C573A-1E1D-4744-AB15-9B822C7AEFB1}"/>
                </a:ext>
              </a:extLst>
            </p:cNvPr>
            <p:cNvSpPr/>
            <p:nvPr/>
          </p:nvSpPr>
          <p:spPr>
            <a:xfrm>
              <a:off x="1191775" y="4848100"/>
              <a:ext cx="313000" cy="58950"/>
            </a:xfrm>
            <a:custGeom>
              <a:avLst/>
              <a:gdLst/>
              <a:ahLst/>
              <a:cxnLst/>
              <a:rect l="l" t="t" r="r" b="b"/>
              <a:pathLst>
                <a:path w="12520" h="2358" extrusionOk="0">
                  <a:moveTo>
                    <a:pt x="371" y="1"/>
                  </a:moveTo>
                  <a:cubicBezTo>
                    <a:pt x="248" y="1"/>
                    <a:pt x="128" y="13"/>
                    <a:pt x="0" y="33"/>
                  </a:cubicBezTo>
                  <a:cubicBezTo>
                    <a:pt x="161" y="60"/>
                    <a:pt x="334" y="86"/>
                    <a:pt x="508" y="86"/>
                  </a:cubicBezTo>
                  <a:cubicBezTo>
                    <a:pt x="829" y="113"/>
                    <a:pt x="1283" y="153"/>
                    <a:pt x="1858" y="220"/>
                  </a:cubicBezTo>
                  <a:cubicBezTo>
                    <a:pt x="3007" y="340"/>
                    <a:pt x="4583" y="567"/>
                    <a:pt x="6320" y="888"/>
                  </a:cubicBezTo>
                  <a:cubicBezTo>
                    <a:pt x="8044" y="1209"/>
                    <a:pt x="9593" y="1583"/>
                    <a:pt x="10716" y="1877"/>
                  </a:cubicBezTo>
                  <a:cubicBezTo>
                    <a:pt x="11277" y="2024"/>
                    <a:pt x="11718" y="2157"/>
                    <a:pt x="12038" y="2237"/>
                  </a:cubicBezTo>
                  <a:cubicBezTo>
                    <a:pt x="12185" y="2291"/>
                    <a:pt x="12359" y="2331"/>
                    <a:pt x="12519" y="2358"/>
                  </a:cubicBezTo>
                  <a:cubicBezTo>
                    <a:pt x="12372" y="2277"/>
                    <a:pt x="12212" y="2224"/>
                    <a:pt x="12052" y="2171"/>
                  </a:cubicBezTo>
                  <a:cubicBezTo>
                    <a:pt x="11744" y="2064"/>
                    <a:pt x="11304" y="1917"/>
                    <a:pt x="10742" y="1756"/>
                  </a:cubicBezTo>
                  <a:cubicBezTo>
                    <a:pt x="9633" y="1422"/>
                    <a:pt x="8070" y="1035"/>
                    <a:pt x="6347" y="714"/>
                  </a:cubicBezTo>
                  <a:cubicBezTo>
                    <a:pt x="4864" y="420"/>
                    <a:pt x="3381" y="220"/>
                    <a:pt x="1871" y="86"/>
                  </a:cubicBezTo>
                  <a:cubicBezTo>
                    <a:pt x="1296" y="33"/>
                    <a:pt x="829" y="19"/>
                    <a:pt x="508" y="6"/>
                  </a:cubicBezTo>
                  <a:cubicBezTo>
                    <a:pt x="462" y="2"/>
                    <a:pt x="416" y="1"/>
                    <a:pt x="371"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720;p34">
              <a:extLst>
                <a:ext uri="{FF2B5EF4-FFF2-40B4-BE49-F238E27FC236}">
                  <a16:creationId xmlns:a16="http://schemas.microsoft.com/office/drawing/2014/main" id="{C1A6939E-C677-4E8E-86BC-10D14C63B566}"/>
                </a:ext>
              </a:extLst>
            </p:cNvPr>
            <p:cNvSpPr/>
            <p:nvPr/>
          </p:nvSpPr>
          <p:spPr>
            <a:xfrm>
              <a:off x="1641025" y="4855600"/>
              <a:ext cx="157675" cy="399500"/>
            </a:xfrm>
            <a:custGeom>
              <a:avLst/>
              <a:gdLst/>
              <a:ahLst/>
              <a:cxnLst/>
              <a:rect l="l" t="t" r="r" b="b"/>
              <a:pathLst>
                <a:path w="6307" h="15980" extrusionOk="0">
                  <a:moveTo>
                    <a:pt x="6307" y="0"/>
                  </a:moveTo>
                  <a:cubicBezTo>
                    <a:pt x="6280" y="40"/>
                    <a:pt x="6240" y="94"/>
                    <a:pt x="6227" y="147"/>
                  </a:cubicBezTo>
                  <a:cubicBezTo>
                    <a:pt x="6160" y="267"/>
                    <a:pt x="6093" y="428"/>
                    <a:pt x="6013" y="601"/>
                  </a:cubicBezTo>
                  <a:cubicBezTo>
                    <a:pt x="5826" y="1002"/>
                    <a:pt x="5572" y="1577"/>
                    <a:pt x="5278" y="2285"/>
                  </a:cubicBezTo>
                  <a:cubicBezTo>
                    <a:pt x="4663" y="3728"/>
                    <a:pt x="3902" y="5732"/>
                    <a:pt x="3074" y="7963"/>
                  </a:cubicBezTo>
                  <a:cubicBezTo>
                    <a:pt x="2259" y="10208"/>
                    <a:pt x="1497" y="12212"/>
                    <a:pt x="922" y="13641"/>
                  </a:cubicBezTo>
                  <a:lnTo>
                    <a:pt x="241" y="15352"/>
                  </a:lnTo>
                  <a:lnTo>
                    <a:pt x="54" y="15819"/>
                  </a:lnTo>
                  <a:cubicBezTo>
                    <a:pt x="41" y="15873"/>
                    <a:pt x="14" y="15926"/>
                    <a:pt x="1" y="15979"/>
                  </a:cubicBezTo>
                  <a:cubicBezTo>
                    <a:pt x="41" y="15939"/>
                    <a:pt x="67" y="15886"/>
                    <a:pt x="94" y="15833"/>
                  </a:cubicBezTo>
                  <a:lnTo>
                    <a:pt x="308" y="15378"/>
                  </a:lnTo>
                  <a:cubicBezTo>
                    <a:pt x="495" y="14977"/>
                    <a:pt x="749" y="14403"/>
                    <a:pt x="1043" y="13681"/>
                  </a:cubicBezTo>
                  <a:cubicBezTo>
                    <a:pt x="1644" y="12252"/>
                    <a:pt x="2419" y="10248"/>
                    <a:pt x="3247" y="8016"/>
                  </a:cubicBezTo>
                  <a:cubicBezTo>
                    <a:pt x="4062" y="5785"/>
                    <a:pt x="4810" y="3781"/>
                    <a:pt x="5385" y="2338"/>
                  </a:cubicBezTo>
                  <a:lnTo>
                    <a:pt x="6080" y="628"/>
                  </a:lnTo>
                  <a:cubicBezTo>
                    <a:pt x="6147" y="441"/>
                    <a:pt x="6213" y="294"/>
                    <a:pt x="6253" y="160"/>
                  </a:cubicBezTo>
                  <a:cubicBezTo>
                    <a:pt x="6280" y="107"/>
                    <a:pt x="6307" y="53"/>
                    <a:pt x="6307"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721;p34">
              <a:extLst>
                <a:ext uri="{FF2B5EF4-FFF2-40B4-BE49-F238E27FC236}">
                  <a16:creationId xmlns:a16="http://schemas.microsoft.com/office/drawing/2014/main" id="{36C3AB80-91B7-4D81-80AF-343300A3EBAD}"/>
                </a:ext>
              </a:extLst>
            </p:cNvPr>
            <p:cNvSpPr/>
            <p:nvPr/>
          </p:nvSpPr>
          <p:spPr>
            <a:xfrm>
              <a:off x="1225175" y="5121125"/>
              <a:ext cx="415875" cy="133975"/>
            </a:xfrm>
            <a:custGeom>
              <a:avLst/>
              <a:gdLst/>
              <a:ahLst/>
              <a:cxnLst/>
              <a:rect l="l" t="t" r="r" b="b"/>
              <a:pathLst>
                <a:path w="16635" h="5359" extrusionOk="0">
                  <a:moveTo>
                    <a:pt x="0" y="1"/>
                  </a:moveTo>
                  <a:cubicBezTo>
                    <a:pt x="54" y="28"/>
                    <a:pt x="107" y="54"/>
                    <a:pt x="174" y="68"/>
                  </a:cubicBezTo>
                  <a:lnTo>
                    <a:pt x="655" y="228"/>
                  </a:lnTo>
                  <a:lnTo>
                    <a:pt x="2432" y="816"/>
                  </a:lnTo>
                  <a:cubicBezTo>
                    <a:pt x="3942" y="1297"/>
                    <a:pt x="6013" y="1992"/>
                    <a:pt x="8297" y="2766"/>
                  </a:cubicBezTo>
                  <a:cubicBezTo>
                    <a:pt x="10582" y="3541"/>
                    <a:pt x="12653" y="4223"/>
                    <a:pt x="14176" y="4677"/>
                  </a:cubicBezTo>
                  <a:cubicBezTo>
                    <a:pt x="14924" y="4904"/>
                    <a:pt x="15539" y="5091"/>
                    <a:pt x="15967" y="5198"/>
                  </a:cubicBezTo>
                  <a:lnTo>
                    <a:pt x="16474" y="5332"/>
                  </a:lnTo>
                  <a:cubicBezTo>
                    <a:pt x="16528" y="5345"/>
                    <a:pt x="16581" y="5358"/>
                    <a:pt x="16635" y="5358"/>
                  </a:cubicBezTo>
                  <a:cubicBezTo>
                    <a:pt x="16581" y="5332"/>
                    <a:pt x="16528" y="5305"/>
                    <a:pt x="16474" y="5292"/>
                  </a:cubicBezTo>
                  <a:lnTo>
                    <a:pt x="15993" y="5131"/>
                  </a:lnTo>
                  <a:lnTo>
                    <a:pt x="14203" y="4557"/>
                  </a:lnTo>
                  <a:cubicBezTo>
                    <a:pt x="12707" y="4062"/>
                    <a:pt x="10636" y="3368"/>
                    <a:pt x="8351" y="2593"/>
                  </a:cubicBezTo>
                  <a:cubicBezTo>
                    <a:pt x="6066" y="1818"/>
                    <a:pt x="3982" y="1136"/>
                    <a:pt x="2472" y="682"/>
                  </a:cubicBezTo>
                  <a:cubicBezTo>
                    <a:pt x="1711" y="455"/>
                    <a:pt x="1096" y="268"/>
                    <a:pt x="668" y="161"/>
                  </a:cubicBezTo>
                  <a:lnTo>
                    <a:pt x="174" y="28"/>
                  </a:lnTo>
                  <a:cubicBezTo>
                    <a:pt x="107" y="14"/>
                    <a:pt x="54" y="1"/>
                    <a:pt x="0"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22;p34">
              <a:extLst>
                <a:ext uri="{FF2B5EF4-FFF2-40B4-BE49-F238E27FC236}">
                  <a16:creationId xmlns:a16="http://schemas.microsoft.com/office/drawing/2014/main" id="{44148039-50F5-451E-8956-54699DD7EB97}"/>
                </a:ext>
              </a:extLst>
            </p:cNvPr>
            <p:cNvSpPr/>
            <p:nvPr/>
          </p:nvSpPr>
          <p:spPr>
            <a:xfrm>
              <a:off x="1764275" y="4944000"/>
              <a:ext cx="114925" cy="225575"/>
            </a:xfrm>
            <a:custGeom>
              <a:avLst/>
              <a:gdLst/>
              <a:ahLst/>
              <a:cxnLst/>
              <a:rect l="l" t="t" r="r" b="b"/>
              <a:pathLst>
                <a:path w="4597" h="9023" extrusionOk="0">
                  <a:moveTo>
                    <a:pt x="1995" y="0"/>
                  </a:moveTo>
                  <a:cubicBezTo>
                    <a:pt x="1599" y="0"/>
                    <a:pt x="1218" y="171"/>
                    <a:pt x="949" y="472"/>
                  </a:cubicBezTo>
                  <a:cubicBezTo>
                    <a:pt x="629" y="846"/>
                    <a:pt x="415" y="1301"/>
                    <a:pt x="335" y="1795"/>
                  </a:cubicBezTo>
                  <a:cubicBezTo>
                    <a:pt x="1" y="3398"/>
                    <a:pt x="455" y="5055"/>
                    <a:pt x="909" y="6632"/>
                  </a:cubicBezTo>
                  <a:cubicBezTo>
                    <a:pt x="1110" y="7326"/>
                    <a:pt x="1323" y="8048"/>
                    <a:pt x="1844" y="8555"/>
                  </a:cubicBezTo>
                  <a:cubicBezTo>
                    <a:pt x="2119" y="8822"/>
                    <a:pt x="2572" y="9023"/>
                    <a:pt x="3021" y="9023"/>
                  </a:cubicBezTo>
                  <a:cubicBezTo>
                    <a:pt x="3404" y="9023"/>
                    <a:pt x="3785" y="8877"/>
                    <a:pt x="4049" y="8502"/>
                  </a:cubicBezTo>
                  <a:cubicBezTo>
                    <a:pt x="4503" y="7834"/>
                    <a:pt x="4597" y="7006"/>
                    <a:pt x="4597" y="6204"/>
                  </a:cubicBezTo>
                  <a:cubicBezTo>
                    <a:pt x="4583" y="4494"/>
                    <a:pt x="4196" y="2797"/>
                    <a:pt x="3461" y="1247"/>
                  </a:cubicBezTo>
                  <a:cubicBezTo>
                    <a:pt x="3194" y="726"/>
                    <a:pt x="2847" y="178"/>
                    <a:pt x="2285" y="31"/>
                  </a:cubicBezTo>
                  <a:cubicBezTo>
                    <a:pt x="2188" y="10"/>
                    <a:pt x="2091" y="0"/>
                    <a:pt x="1995"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723;p34">
              <a:extLst>
                <a:ext uri="{FF2B5EF4-FFF2-40B4-BE49-F238E27FC236}">
                  <a16:creationId xmlns:a16="http://schemas.microsoft.com/office/drawing/2014/main" id="{978A1F44-64FE-4491-8586-753F951BDD8D}"/>
                </a:ext>
              </a:extLst>
            </p:cNvPr>
            <p:cNvSpPr/>
            <p:nvPr/>
          </p:nvSpPr>
          <p:spPr>
            <a:xfrm>
              <a:off x="1764275" y="4944000"/>
              <a:ext cx="114925" cy="225575"/>
            </a:xfrm>
            <a:custGeom>
              <a:avLst/>
              <a:gdLst/>
              <a:ahLst/>
              <a:cxnLst/>
              <a:rect l="l" t="t" r="r" b="b"/>
              <a:pathLst>
                <a:path w="4597" h="9023" extrusionOk="0">
                  <a:moveTo>
                    <a:pt x="1995" y="0"/>
                  </a:moveTo>
                  <a:cubicBezTo>
                    <a:pt x="1599" y="0"/>
                    <a:pt x="1218" y="171"/>
                    <a:pt x="949" y="472"/>
                  </a:cubicBezTo>
                  <a:cubicBezTo>
                    <a:pt x="629" y="846"/>
                    <a:pt x="415" y="1301"/>
                    <a:pt x="335" y="1795"/>
                  </a:cubicBezTo>
                  <a:cubicBezTo>
                    <a:pt x="1" y="3398"/>
                    <a:pt x="455" y="5055"/>
                    <a:pt x="909" y="6632"/>
                  </a:cubicBezTo>
                  <a:cubicBezTo>
                    <a:pt x="1110" y="7326"/>
                    <a:pt x="1323" y="8048"/>
                    <a:pt x="1844" y="8555"/>
                  </a:cubicBezTo>
                  <a:cubicBezTo>
                    <a:pt x="2119" y="8822"/>
                    <a:pt x="2572" y="9023"/>
                    <a:pt x="3021" y="9023"/>
                  </a:cubicBezTo>
                  <a:cubicBezTo>
                    <a:pt x="3404" y="9023"/>
                    <a:pt x="3785" y="8877"/>
                    <a:pt x="4049" y="8502"/>
                  </a:cubicBezTo>
                  <a:cubicBezTo>
                    <a:pt x="4503" y="7834"/>
                    <a:pt x="4597" y="7006"/>
                    <a:pt x="4597" y="6204"/>
                  </a:cubicBezTo>
                  <a:cubicBezTo>
                    <a:pt x="4583" y="4494"/>
                    <a:pt x="4196" y="2797"/>
                    <a:pt x="3461" y="1247"/>
                  </a:cubicBezTo>
                  <a:cubicBezTo>
                    <a:pt x="3194" y="726"/>
                    <a:pt x="2847" y="178"/>
                    <a:pt x="2285" y="31"/>
                  </a:cubicBezTo>
                  <a:cubicBezTo>
                    <a:pt x="2188" y="10"/>
                    <a:pt x="2091" y="0"/>
                    <a:pt x="199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724;p34">
              <a:extLst>
                <a:ext uri="{FF2B5EF4-FFF2-40B4-BE49-F238E27FC236}">
                  <a16:creationId xmlns:a16="http://schemas.microsoft.com/office/drawing/2014/main" id="{4F9176CF-4600-49D3-A32E-2563CC3C3B5A}"/>
                </a:ext>
              </a:extLst>
            </p:cNvPr>
            <p:cNvSpPr/>
            <p:nvPr/>
          </p:nvSpPr>
          <p:spPr>
            <a:xfrm>
              <a:off x="1685450" y="5248550"/>
              <a:ext cx="156000" cy="94600"/>
            </a:xfrm>
            <a:custGeom>
              <a:avLst/>
              <a:gdLst/>
              <a:ahLst/>
              <a:cxnLst/>
              <a:rect l="l" t="t" r="r" b="b"/>
              <a:pathLst>
                <a:path w="6240" h="3784" extrusionOk="0">
                  <a:moveTo>
                    <a:pt x="2988" y="1"/>
                  </a:moveTo>
                  <a:cubicBezTo>
                    <a:pt x="2646" y="1"/>
                    <a:pt x="2302" y="32"/>
                    <a:pt x="1965" y="88"/>
                  </a:cubicBezTo>
                  <a:cubicBezTo>
                    <a:pt x="1417" y="181"/>
                    <a:pt x="829" y="342"/>
                    <a:pt x="441" y="769"/>
                  </a:cubicBezTo>
                  <a:cubicBezTo>
                    <a:pt x="67" y="1183"/>
                    <a:pt x="1" y="1918"/>
                    <a:pt x="428" y="2279"/>
                  </a:cubicBezTo>
                  <a:cubicBezTo>
                    <a:pt x="695" y="2493"/>
                    <a:pt x="1056" y="2533"/>
                    <a:pt x="1390" y="2533"/>
                  </a:cubicBezTo>
                  <a:cubicBezTo>
                    <a:pt x="1707" y="2528"/>
                    <a:pt x="2039" y="2502"/>
                    <a:pt x="2363" y="2502"/>
                  </a:cubicBezTo>
                  <a:cubicBezTo>
                    <a:pt x="2872" y="2502"/>
                    <a:pt x="3363" y="2565"/>
                    <a:pt x="3755" y="2867"/>
                  </a:cubicBezTo>
                  <a:cubicBezTo>
                    <a:pt x="4129" y="3134"/>
                    <a:pt x="4383" y="3602"/>
                    <a:pt x="4824" y="3749"/>
                  </a:cubicBezTo>
                  <a:cubicBezTo>
                    <a:pt x="4902" y="3772"/>
                    <a:pt x="4982" y="3783"/>
                    <a:pt x="5061" y="3783"/>
                  </a:cubicBezTo>
                  <a:cubicBezTo>
                    <a:pt x="5428" y="3783"/>
                    <a:pt x="5786" y="3546"/>
                    <a:pt x="5973" y="3228"/>
                  </a:cubicBezTo>
                  <a:cubicBezTo>
                    <a:pt x="6187" y="2827"/>
                    <a:pt x="6240" y="2346"/>
                    <a:pt x="6106" y="1905"/>
                  </a:cubicBezTo>
                  <a:cubicBezTo>
                    <a:pt x="6000" y="1290"/>
                    <a:pt x="5612" y="756"/>
                    <a:pt x="5051" y="462"/>
                  </a:cubicBezTo>
                  <a:cubicBezTo>
                    <a:pt x="4418" y="136"/>
                    <a:pt x="3706" y="1"/>
                    <a:pt x="2988"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725;p34">
              <a:extLst>
                <a:ext uri="{FF2B5EF4-FFF2-40B4-BE49-F238E27FC236}">
                  <a16:creationId xmlns:a16="http://schemas.microsoft.com/office/drawing/2014/main" id="{03FB4245-C68B-4B19-9636-349D30A170F2}"/>
                </a:ext>
              </a:extLst>
            </p:cNvPr>
            <p:cNvSpPr/>
            <p:nvPr/>
          </p:nvSpPr>
          <p:spPr>
            <a:xfrm>
              <a:off x="1886200" y="5009875"/>
              <a:ext cx="188075" cy="186325"/>
            </a:xfrm>
            <a:custGeom>
              <a:avLst/>
              <a:gdLst/>
              <a:ahLst/>
              <a:cxnLst/>
              <a:rect l="l" t="t" r="r" b="b"/>
              <a:pathLst>
                <a:path w="7523" h="7453" extrusionOk="0">
                  <a:moveTo>
                    <a:pt x="6008" y="0"/>
                  </a:moveTo>
                  <a:cubicBezTo>
                    <a:pt x="5593" y="0"/>
                    <a:pt x="5190" y="69"/>
                    <a:pt x="4810" y="229"/>
                  </a:cubicBezTo>
                  <a:cubicBezTo>
                    <a:pt x="3741" y="603"/>
                    <a:pt x="2753" y="1191"/>
                    <a:pt x="1898" y="1939"/>
                  </a:cubicBezTo>
                  <a:cubicBezTo>
                    <a:pt x="1176" y="2580"/>
                    <a:pt x="561" y="3369"/>
                    <a:pt x="281" y="4290"/>
                  </a:cubicBezTo>
                  <a:cubicBezTo>
                    <a:pt x="0" y="5226"/>
                    <a:pt x="121" y="6295"/>
                    <a:pt x="735" y="7043"/>
                  </a:cubicBezTo>
                  <a:lnTo>
                    <a:pt x="655" y="6936"/>
                  </a:lnTo>
                  <a:lnTo>
                    <a:pt x="655" y="6936"/>
                  </a:lnTo>
                  <a:cubicBezTo>
                    <a:pt x="933" y="7293"/>
                    <a:pt x="1367" y="7453"/>
                    <a:pt x="1856" y="7453"/>
                  </a:cubicBezTo>
                  <a:cubicBezTo>
                    <a:pt x="2189" y="7453"/>
                    <a:pt x="2548" y="7379"/>
                    <a:pt x="2900" y="7243"/>
                  </a:cubicBezTo>
                  <a:cubicBezTo>
                    <a:pt x="3768" y="6909"/>
                    <a:pt x="4423" y="6188"/>
                    <a:pt x="4997" y="5453"/>
                  </a:cubicBezTo>
                  <a:cubicBezTo>
                    <a:pt x="5705" y="4531"/>
                    <a:pt x="6347" y="3556"/>
                    <a:pt x="6908" y="2540"/>
                  </a:cubicBezTo>
                  <a:cubicBezTo>
                    <a:pt x="7229" y="1966"/>
                    <a:pt x="7522" y="1258"/>
                    <a:pt x="7215" y="670"/>
                  </a:cubicBezTo>
                  <a:cubicBezTo>
                    <a:pt x="6975" y="282"/>
                    <a:pt x="6574" y="28"/>
                    <a:pt x="6120" y="2"/>
                  </a:cubicBezTo>
                  <a:cubicBezTo>
                    <a:pt x="6082" y="1"/>
                    <a:pt x="6045" y="0"/>
                    <a:pt x="6008"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726;p34">
              <a:extLst>
                <a:ext uri="{FF2B5EF4-FFF2-40B4-BE49-F238E27FC236}">
                  <a16:creationId xmlns:a16="http://schemas.microsoft.com/office/drawing/2014/main" id="{7D5879D5-113C-4561-911D-30BDE6B44D8C}"/>
                </a:ext>
              </a:extLst>
            </p:cNvPr>
            <p:cNvSpPr/>
            <p:nvPr/>
          </p:nvSpPr>
          <p:spPr>
            <a:xfrm>
              <a:off x="1759275" y="5276875"/>
              <a:ext cx="107575" cy="188325"/>
            </a:xfrm>
            <a:custGeom>
              <a:avLst/>
              <a:gdLst/>
              <a:ahLst/>
              <a:cxnLst/>
              <a:rect l="l" t="t" r="r" b="b"/>
              <a:pathLst>
                <a:path w="4303" h="7533" extrusionOk="0">
                  <a:moveTo>
                    <a:pt x="194" y="0"/>
                  </a:moveTo>
                  <a:cubicBezTo>
                    <a:pt x="131" y="0"/>
                    <a:pt x="67" y="4"/>
                    <a:pt x="0" y="10"/>
                  </a:cubicBezTo>
                  <a:cubicBezTo>
                    <a:pt x="121" y="37"/>
                    <a:pt x="254" y="64"/>
                    <a:pt x="374" y="64"/>
                  </a:cubicBezTo>
                  <a:cubicBezTo>
                    <a:pt x="708" y="117"/>
                    <a:pt x="1029" y="211"/>
                    <a:pt x="1336" y="358"/>
                  </a:cubicBezTo>
                  <a:cubicBezTo>
                    <a:pt x="1777" y="585"/>
                    <a:pt x="2165" y="905"/>
                    <a:pt x="2459" y="1306"/>
                  </a:cubicBezTo>
                  <a:cubicBezTo>
                    <a:pt x="2833" y="1787"/>
                    <a:pt x="3140" y="2322"/>
                    <a:pt x="3367" y="2896"/>
                  </a:cubicBezTo>
                  <a:cubicBezTo>
                    <a:pt x="3594" y="3471"/>
                    <a:pt x="3768" y="4059"/>
                    <a:pt x="3902" y="4660"/>
                  </a:cubicBezTo>
                  <a:cubicBezTo>
                    <a:pt x="4008" y="5141"/>
                    <a:pt x="4075" y="5635"/>
                    <a:pt x="4129" y="6143"/>
                  </a:cubicBezTo>
                  <a:cubicBezTo>
                    <a:pt x="4169" y="6544"/>
                    <a:pt x="4209" y="6891"/>
                    <a:pt x="4236" y="7158"/>
                  </a:cubicBezTo>
                  <a:cubicBezTo>
                    <a:pt x="4236" y="7279"/>
                    <a:pt x="4249" y="7412"/>
                    <a:pt x="4289" y="7532"/>
                  </a:cubicBezTo>
                  <a:cubicBezTo>
                    <a:pt x="4302" y="7412"/>
                    <a:pt x="4302" y="7279"/>
                    <a:pt x="4302" y="7158"/>
                  </a:cubicBezTo>
                  <a:cubicBezTo>
                    <a:pt x="4289" y="6918"/>
                    <a:pt x="4276" y="6570"/>
                    <a:pt x="4249" y="6130"/>
                  </a:cubicBezTo>
                  <a:cubicBezTo>
                    <a:pt x="4209" y="5635"/>
                    <a:pt x="4142" y="5127"/>
                    <a:pt x="4049" y="4633"/>
                  </a:cubicBezTo>
                  <a:cubicBezTo>
                    <a:pt x="3928" y="4019"/>
                    <a:pt x="3741" y="3417"/>
                    <a:pt x="3514" y="2843"/>
                  </a:cubicBezTo>
                  <a:cubicBezTo>
                    <a:pt x="3287" y="2255"/>
                    <a:pt x="2966" y="1720"/>
                    <a:pt x="2579" y="1226"/>
                  </a:cubicBezTo>
                  <a:cubicBezTo>
                    <a:pt x="2258" y="812"/>
                    <a:pt x="1857" y="491"/>
                    <a:pt x="1390" y="277"/>
                  </a:cubicBezTo>
                  <a:cubicBezTo>
                    <a:pt x="1069" y="131"/>
                    <a:pt x="735" y="37"/>
                    <a:pt x="388" y="10"/>
                  </a:cubicBezTo>
                  <a:cubicBezTo>
                    <a:pt x="321" y="4"/>
                    <a:pt x="257" y="0"/>
                    <a:pt x="194"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727;p34">
              <a:extLst>
                <a:ext uri="{FF2B5EF4-FFF2-40B4-BE49-F238E27FC236}">
                  <a16:creationId xmlns:a16="http://schemas.microsoft.com/office/drawing/2014/main" id="{9947F98E-DFA3-4F35-B444-C6EEB383FC53}"/>
                </a:ext>
              </a:extLst>
            </p:cNvPr>
            <p:cNvSpPr/>
            <p:nvPr/>
          </p:nvSpPr>
          <p:spPr>
            <a:xfrm>
              <a:off x="1817050" y="5026275"/>
              <a:ext cx="49800" cy="419225"/>
            </a:xfrm>
            <a:custGeom>
              <a:avLst/>
              <a:gdLst/>
              <a:ahLst/>
              <a:cxnLst/>
              <a:rect l="l" t="t" r="r" b="b"/>
              <a:pathLst>
                <a:path w="1992" h="16769" extrusionOk="0">
                  <a:moveTo>
                    <a:pt x="1" y="0"/>
                  </a:moveTo>
                  <a:cubicBezTo>
                    <a:pt x="1" y="54"/>
                    <a:pt x="14" y="121"/>
                    <a:pt x="27" y="174"/>
                  </a:cubicBezTo>
                  <a:lnTo>
                    <a:pt x="148" y="655"/>
                  </a:lnTo>
                  <a:cubicBezTo>
                    <a:pt x="201" y="855"/>
                    <a:pt x="255" y="1123"/>
                    <a:pt x="321" y="1417"/>
                  </a:cubicBezTo>
                  <a:cubicBezTo>
                    <a:pt x="388" y="1697"/>
                    <a:pt x="468" y="2031"/>
                    <a:pt x="535" y="2419"/>
                  </a:cubicBezTo>
                  <a:cubicBezTo>
                    <a:pt x="856" y="3915"/>
                    <a:pt x="1190" y="5999"/>
                    <a:pt x="1444" y="8324"/>
                  </a:cubicBezTo>
                  <a:cubicBezTo>
                    <a:pt x="1697" y="10649"/>
                    <a:pt x="1831" y="12760"/>
                    <a:pt x="1871" y="14296"/>
                  </a:cubicBezTo>
                  <a:cubicBezTo>
                    <a:pt x="1898" y="15058"/>
                    <a:pt x="1898" y="15673"/>
                    <a:pt x="1898" y="16100"/>
                  </a:cubicBezTo>
                  <a:lnTo>
                    <a:pt x="1898" y="16608"/>
                  </a:lnTo>
                  <a:cubicBezTo>
                    <a:pt x="1885" y="16661"/>
                    <a:pt x="1898" y="16715"/>
                    <a:pt x="1898" y="16768"/>
                  </a:cubicBezTo>
                  <a:cubicBezTo>
                    <a:pt x="1911" y="16715"/>
                    <a:pt x="1925" y="16675"/>
                    <a:pt x="1925" y="16621"/>
                  </a:cubicBezTo>
                  <a:cubicBezTo>
                    <a:pt x="1925" y="16488"/>
                    <a:pt x="1938" y="16314"/>
                    <a:pt x="1951" y="16113"/>
                  </a:cubicBezTo>
                  <a:cubicBezTo>
                    <a:pt x="1978" y="15686"/>
                    <a:pt x="1991" y="15071"/>
                    <a:pt x="1978" y="14296"/>
                  </a:cubicBezTo>
                  <a:cubicBezTo>
                    <a:pt x="1965" y="12760"/>
                    <a:pt x="1858" y="10649"/>
                    <a:pt x="1604" y="8324"/>
                  </a:cubicBezTo>
                  <a:cubicBezTo>
                    <a:pt x="1390" y="6333"/>
                    <a:pt x="1070" y="4356"/>
                    <a:pt x="642" y="2405"/>
                  </a:cubicBezTo>
                  <a:cubicBezTo>
                    <a:pt x="575" y="2031"/>
                    <a:pt x="482" y="1697"/>
                    <a:pt x="401" y="1403"/>
                  </a:cubicBezTo>
                  <a:cubicBezTo>
                    <a:pt x="335" y="1109"/>
                    <a:pt x="255" y="842"/>
                    <a:pt x="201" y="642"/>
                  </a:cubicBezTo>
                  <a:cubicBezTo>
                    <a:pt x="148" y="455"/>
                    <a:pt x="94" y="294"/>
                    <a:pt x="67" y="174"/>
                  </a:cubicBezTo>
                  <a:cubicBezTo>
                    <a:pt x="54" y="107"/>
                    <a:pt x="27" y="54"/>
                    <a:pt x="1"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728;p34">
              <a:extLst>
                <a:ext uri="{FF2B5EF4-FFF2-40B4-BE49-F238E27FC236}">
                  <a16:creationId xmlns:a16="http://schemas.microsoft.com/office/drawing/2014/main" id="{4133A1C0-C228-4009-8B6F-5CCC996ECE5C}"/>
                </a:ext>
              </a:extLst>
            </p:cNvPr>
            <p:cNvSpPr/>
            <p:nvPr/>
          </p:nvSpPr>
          <p:spPr>
            <a:xfrm>
              <a:off x="1864150" y="5057325"/>
              <a:ext cx="137650" cy="285950"/>
            </a:xfrm>
            <a:custGeom>
              <a:avLst/>
              <a:gdLst/>
              <a:ahLst/>
              <a:cxnLst/>
              <a:rect l="l" t="t" r="r" b="b"/>
              <a:pathLst>
                <a:path w="5506" h="11438" extrusionOk="0">
                  <a:moveTo>
                    <a:pt x="5492" y="1"/>
                  </a:moveTo>
                  <a:lnTo>
                    <a:pt x="5492" y="1"/>
                  </a:lnTo>
                  <a:cubicBezTo>
                    <a:pt x="5331" y="81"/>
                    <a:pt x="5185" y="175"/>
                    <a:pt x="5051" y="281"/>
                  </a:cubicBezTo>
                  <a:lnTo>
                    <a:pt x="4824" y="442"/>
                  </a:lnTo>
                  <a:cubicBezTo>
                    <a:pt x="4744" y="495"/>
                    <a:pt x="4663" y="575"/>
                    <a:pt x="4570" y="656"/>
                  </a:cubicBezTo>
                  <a:cubicBezTo>
                    <a:pt x="4369" y="816"/>
                    <a:pt x="4169" y="1003"/>
                    <a:pt x="3982" y="1203"/>
                  </a:cubicBezTo>
                  <a:cubicBezTo>
                    <a:pt x="2927" y="2326"/>
                    <a:pt x="2071" y="3648"/>
                    <a:pt x="1484" y="5091"/>
                  </a:cubicBezTo>
                  <a:cubicBezTo>
                    <a:pt x="869" y="6508"/>
                    <a:pt x="428" y="8004"/>
                    <a:pt x="174" y="9527"/>
                  </a:cubicBezTo>
                  <a:cubicBezTo>
                    <a:pt x="67" y="10115"/>
                    <a:pt x="27" y="10596"/>
                    <a:pt x="14" y="10930"/>
                  </a:cubicBezTo>
                  <a:cubicBezTo>
                    <a:pt x="1" y="11104"/>
                    <a:pt x="1" y="11277"/>
                    <a:pt x="14" y="11438"/>
                  </a:cubicBezTo>
                  <a:cubicBezTo>
                    <a:pt x="41" y="11277"/>
                    <a:pt x="67" y="11104"/>
                    <a:pt x="81" y="10930"/>
                  </a:cubicBezTo>
                  <a:cubicBezTo>
                    <a:pt x="121" y="10609"/>
                    <a:pt x="174" y="10128"/>
                    <a:pt x="294" y="9554"/>
                  </a:cubicBezTo>
                  <a:cubicBezTo>
                    <a:pt x="401" y="8966"/>
                    <a:pt x="548" y="8285"/>
                    <a:pt x="775" y="7536"/>
                  </a:cubicBezTo>
                  <a:cubicBezTo>
                    <a:pt x="1003" y="6721"/>
                    <a:pt x="1297" y="5920"/>
                    <a:pt x="1631" y="5145"/>
                  </a:cubicBezTo>
                  <a:cubicBezTo>
                    <a:pt x="2218" y="3729"/>
                    <a:pt x="3033" y="2419"/>
                    <a:pt x="4062" y="1270"/>
                  </a:cubicBezTo>
                  <a:cubicBezTo>
                    <a:pt x="4877" y="415"/>
                    <a:pt x="5505" y="41"/>
                    <a:pt x="5492"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 name="Google Shape;1396;p34">
            <a:extLst>
              <a:ext uri="{FF2B5EF4-FFF2-40B4-BE49-F238E27FC236}">
                <a16:creationId xmlns:a16="http://schemas.microsoft.com/office/drawing/2014/main" id="{300A6D08-5743-4B1D-BC86-02F69EE68797}"/>
              </a:ext>
            </a:extLst>
          </p:cNvPr>
          <p:cNvGrpSpPr/>
          <p:nvPr/>
        </p:nvGrpSpPr>
        <p:grpSpPr>
          <a:xfrm>
            <a:off x="7799125" y="3784678"/>
            <a:ext cx="496192" cy="930913"/>
            <a:chOff x="505900" y="2409650"/>
            <a:chExt cx="1311050" cy="2193850"/>
          </a:xfrm>
        </p:grpSpPr>
        <p:sp>
          <p:nvSpPr>
            <p:cNvPr id="25" name="Google Shape;1397;p34">
              <a:extLst>
                <a:ext uri="{FF2B5EF4-FFF2-40B4-BE49-F238E27FC236}">
                  <a16:creationId xmlns:a16="http://schemas.microsoft.com/office/drawing/2014/main" id="{B0D7DB61-9562-4EFD-A47D-E24937251CBC}"/>
                </a:ext>
              </a:extLst>
            </p:cNvPr>
            <p:cNvSpPr/>
            <p:nvPr/>
          </p:nvSpPr>
          <p:spPr>
            <a:xfrm>
              <a:off x="589050" y="2465750"/>
              <a:ext cx="1146725" cy="2059925"/>
            </a:xfrm>
            <a:custGeom>
              <a:avLst/>
              <a:gdLst/>
              <a:ahLst/>
              <a:cxnLst/>
              <a:rect l="l" t="t" r="r" b="b"/>
              <a:pathLst>
                <a:path w="45869" h="82397" extrusionOk="0">
                  <a:moveTo>
                    <a:pt x="1" y="1"/>
                  </a:moveTo>
                  <a:lnTo>
                    <a:pt x="1" y="82396"/>
                  </a:lnTo>
                  <a:lnTo>
                    <a:pt x="45868" y="82396"/>
                  </a:lnTo>
                  <a:lnTo>
                    <a:pt x="45868" y="1"/>
                  </a:lnTo>
                  <a:close/>
                </a:path>
              </a:pathLst>
            </a:custGeom>
            <a:solidFill>
              <a:srgbClr val="A4C1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398;p34">
              <a:extLst>
                <a:ext uri="{FF2B5EF4-FFF2-40B4-BE49-F238E27FC236}">
                  <a16:creationId xmlns:a16="http://schemas.microsoft.com/office/drawing/2014/main" id="{D0942E38-E9C4-4861-9D76-46707F24EBB5}"/>
                </a:ext>
              </a:extLst>
            </p:cNvPr>
            <p:cNvSpPr/>
            <p:nvPr/>
          </p:nvSpPr>
          <p:spPr>
            <a:xfrm>
              <a:off x="634825" y="2525550"/>
              <a:ext cx="1043150" cy="1938675"/>
            </a:xfrm>
            <a:custGeom>
              <a:avLst/>
              <a:gdLst/>
              <a:ahLst/>
              <a:cxnLst/>
              <a:rect l="l" t="t" r="r" b="b"/>
              <a:pathLst>
                <a:path w="41726" h="77547" extrusionOk="0">
                  <a:moveTo>
                    <a:pt x="0" y="0"/>
                  </a:moveTo>
                  <a:lnTo>
                    <a:pt x="0" y="77546"/>
                  </a:lnTo>
                  <a:lnTo>
                    <a:pt x="41726" y="77546"/>
                  </a:lnTo>
                  <a:lnTo>
                    <a:pt x="41726" y="0"/>
                  </a:lnTo>
                  <a:close/>
                </a:path>
              </a:pathLst>
            </a:custGeom>
            <a:solidFill>
              <a:srgbClr val="A4C1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399;p34">
              <a:extLst>
                <a:ext uri="{FF2B5EF4-FFF2-40B4-BE49-F238E27FC236}">
                  <a16:creationId xmlns:a16="http://schemas.microsoft.com/office/drawing/2014/main" id="{102062BB-1C1A-466F-A7B4-5626EBEE4872}"/>
                </a:ext>
              </a:extLst>
            </p:cNvPr>
            <p:cNvSpPr/>
            <p:nvPr/>
          </p:nvSpPr>
          <p:spPr>
            <a:xfrm>
              <a:off x="634825" y="3083350"/>
              <a:ext cx="1065875" cy="20400"/>
            </a:xfrm>
            <a:custGeom>
              <a:avLst/>
              <a:gdLst/>
              <a:ahLst/>
              <a:cxnLst/>
              <a:rect l="l" t="t" r="r" b="b"/>
              <a:pathLst>
                <a:path w="42635" h="816" extrusionOk="0">
                  <a:moveTo>
                    <a:pt x="0" y="1"/>
                  </a:moveTo>
                  <a:lnTo>
                    <a:pt x="0" y="816"/>
                  </a:lnTo>
                  <a:lnTo>
                    <a:pt x="42635" y="816"/>
                  </a:lnTo>
                  <a:lnTo>
                    <a:pt x="426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400;p34">
              <a:extLst>
                <a:ext uri="{FF2B5EF4-FFF2-40B4-BE49-F238E27FC236}">
                  <a16:creationId xmlns:a16="http://schemas.microsoft.com/office/drawing/2014/main" id="{373FBEDA-E5D0-4D09-9DDF-8347B67B6E69}"/>
                </a:ext>
              </a:extLst>
            </p:cNvPr>
            <p:cNvSpPr/>
            <p:nvPr/>
          </p:nvSpPr>
          <p:spPr>
            <a:xfrm>
              <a:off x="634825" y="3544975"/>
              <a:ext cx="1065875" cy="20725"/>
            </a:xfrm>
            <a:custGeom>
              <a:avLst/>
              <a:gdLst/>
              <a:ahLst/>
              <a:cxnLst/>
              <a:rect l="l" t="t" r="r" b="b"/>
              <a:pathLst>
                <a:path w="42635" h="829" extrusionOk="0">
                  <a:moveTo>
                    <a:pt x="0" y="0"/>
                  </a:moveTo>
                  <a:lnTo>
                    <a:pt x="0" y="829"/>
                  </a:lnTo>
                  <a:lnTo>
                    <a:pt x="42635" y="829"/>
                  </a:lnTo>
                  <a:lnTo>
                    <a:pt x="426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401;p34">
              <a:extLst>
                <a:ext uri="{FF2B5EF4-FFF2-40B4-BE49-F238E27FC236}">
                  <a16:creationId xmlns:a16="http://schemas.microsoft.com/office/drawing/2014/main" id="{4E0F8302-8A8F-4876-849F-E673BB09C70C}"/>
                </a:ext>
              </a:extLst>
            </p:cNvPr>
            <p:cNvSpPr/>
            <p:nvPr/>
          </p:nvSpPr>
          <p:spPr>
            <a:xfrm>
              <a:off x="634825" y="4006575"/>
              <a:ext cx="1065875" cy="20750"/>
            </a:xfrm>
            <a:custGeom>
              <a:avLst/>
              <a:gdLst/>
              <a:ahLst/>
              <a:cxnLst/>
              <a:rect l="l" t="t" r="r" b="b"/>
              <a:pathLst>
                <a:path w="42635" h="830" extrusionOk="0">
                  <a:moveTo>
                    <a:pt x="0" y="1"/>
                  </a:moveTo>
                  <a:lnTo>
                    <a:pt x="0" y="829"/>
                  </a:lnTo>
                  <a:lnTo>
                    <a:pt x="42635" y="829"/>
                  </a:lnTo>
                  <a:lnTo>
                    <a:pt x="426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402;p34">
              <a:extLst>
                <a:ext uri="{FF2B5EF4-FFF2-40B4-BE49-F238E27FC236}">
                  <a16:creationId xmlns:a16="http://schemas.microsoft.com/office/drawing/2014/main" id="{3ACAD704-E3DB-4392-A0AF-AB5A5C45A56D}"/>
                </a:ext>
              </a:extLst>
            </p:cNvPr>
            <p:cNvSpPr/>
            <p:nvPr/>
          </p:nvSpPr>
          <p:spPr>
            <a:xfrm>
              <a:off x="1129850" y="3093375"/>
              <a:ext cx="52800" cy="1425950"/>
            </a:xfrm>
            <a:custGeom>
              <a:avLst/>
              <a:gdLst/>
              <a:ahLst/>
              <a:cxnLst/>
              <a:rect l="l" t="t" r="r" b="b"/>
              <a:pathLst>
                <a:path w="2112" h="57038" extrusionOk="0">
                  <a:moveTo>
                    <a:pt x="0" y="1"/>
                  </a:moveTo>
                  <a:lnTo>
                    <a:pt x="0" y="57038"/>
                  </a:lnTo>
                  <a:lnTo>
                    <a:pt x="2111" y="57038"/>
                  </a:lnTo>
                  <a:lnTo>
                    <a:pt x="211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403;p34">
              <a:extLst>
                <a:ext uri="{FF2B5EF4-FFF2-40B4-BE49-F238E27FC236}">
                  <a16:creationId xmlns:a16="http://schemas.microsoft.com/office/drawing/2014/main" id="{42D75323-C383-480C-B547-D3C6DFF33DB2}"/>
                </a:ext>
              </a:extLst>
            </p:cNvPr>
            <p:cNvSpPr/>
            <p:nvPr/>
          </p:nvSpPr>
          <p:spPr>
            <a:xfrm>
              <a:off x="835575" y="2525550"/>
              <a:ext cx="24075" cy="568175"/>
            </a:xfrm>
            <a:custGeom>
              <a:avLst/>
              <a:gdLst/>
              <a:ahLst/>
              <a:cxnLst/>
              <a:rect l="l" t="t" r="r" b="b"/>
              <a:pathLst>
                <a:path w="963" h="22727" extrusionOk="0">
                  <a:moveTo>
                    <a:pt x="0" y="0"/>
                  </a:moveTo>
                  <a:lnTo>
                    <a:pt x="0" y="22727"/>
                  </a:lnTo>
                  <a:lnTo>
                    <a:pt x="962" y="22727"/>
                  </a:lnTo>
                  <a:lnTo>
                    <a:pt x="96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404;p34">
              <a:extLst>
                <a:ext uri="{FF2B5EF4-FFF2-40B4-BE49-F238E27FC236}">
                  <a16:creationId xmlns:a16="http://schemas.microsoft.com/office/drawing/2014/main" id="{5053BF8A-704D-4E77-9CF9-096ECB0CCE6D}"/>
                </a:ext>
              </a:extLst>
            </p:cNvPr>
            <p:cNvSpPr/>
            <p:nvPr/>
          </p:nvSpPr>
          <p:spPr>
            <a:xfrm>
              <a:off x="1041650" y="2525550"/>
              <a:ext cx="23750" cy="568175"/>
            </a:xfrm>
            <a:custGeom>
              <a:avLst/>
              <a:gdLst/>
              <a:ahLst/>
              <a:cxnLst/>
              <a:rect l="l" t="t" r="r" b="b"/>
              <a:pathLst>
                <a:path w="950" h="22727" extrusionOk="0">
                  <a:moveTo>
                    <a:pt x="1" y="0"/>
                  </a:moveTo>
                  <a:lnTo>
                    <a:pt x="1" y="22727"/>
                  </a:lnTo>
                  <a:lnTo>
                    <a:pt x="949" y="22727"/>
                  </a:lnTo>
                  <a:lnTo>
                    <a:pt x="94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405;p34">
              <a:extLst>
                <a:ext uri="{FF2B5EF4-FFF2-40B4-BE49-F238E27FC236}">
                  <a16:creationId xmlns:a16="http://schemas.microsoft.com/office/drawing/2014/main" id="{52DF3AF6-4929-488C-8E25-C8BB953B82F0}"/>
                </a:ext>
              </a:extLst>
            </p:cNvPr>
            <p:cNvSpPr/>
            <p:nvPr/>
          </p:nvSpPr>
          <p:spPr>
            <a:xfrm>
              <a:off x="1247425" y="2525550"/>
              <a:ext cx="24050" cy="568175"/>
            </a:xfrm>
            <a:custGeom>
              <a:avLst/>
              <a:gdLst/>
              <a:ahLst/>
              <a:cxnLst/>
              <a:rect l="l" t="t" r="r" b="b"/>
              <a:pathLst>
                <a:path w="962" h="22727" extrusionOk="0">
                  <a:moveTo>
                    <a:pt x="0" y="0"/>
                  </a:moveTo>
                  <a:lnTo>
                    <a:pt x="0" y="22727"/>
                  </a:lnTo>
                  <a:lnTo>
                    <a:pt x="962" y="22727"/>
                  </a:lnTo>
                  <a:lnTo>
                    <a:pt x="96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406;p34">
              <a:extLst>
                <a:ext uri="{FF2B5EF4-FFF2-40B4-BE49-F238E27FC236}">
                  <a16:creationId xmlns:a16="http://schemas.microsoft.com/office/drawing/2014/main" id="{227FFAC1-771C-4DA2-BDC2-6B9308AE2FA7}"/>
                </a:ext>
              </a:extLst>
            </p:cNvPr>
            <p:cNvSpPr/>
            <p:nvPr/>
          </p:nvSpPr>
          <p:spPr>
            <a:xfrm>
              <a:off x="1453500" y="2525550"/>
              <a:ext cx="23750" cy="568175"/>
            </a:xfrm>
            <a:custGeom>
              <a:avLst/>
              <a:gdLst/>
              <a:ahLst/>
              <a:cxnLst/>
              <a:rect l="l" t="t" r="r" b="b"/>
              <a:pathLst>
                <a:path w="950" h="22727" extrusionOk="0">
                  <a:moveTo>
                    <a:pt x="1" y="0"/>
                  </a:moveTo>
                  <a:lnTo>
                    <a:pt x="1" y="22727"/>
                  </a:lnTo>
                  <a:lnTo>
                    <a:pt x="949" y="22727"/>
                  </a:lnTo>
                  <a:lnTo>
                    <a:pt x="94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407;p34">
              <a:extLst>
                <a:ext uri="{FF2B5EF4-FFF2-40B4-BE49-F238E27FC236}">
                  <a16:creationId xmlns:a16="http://schemas.microsoft.com/office/drawing/2014/main" id="{33E6B132-BED6-431E-9016-563C3DE2626F}"/>
                </a:ext>
              </a:extLst>
            </p:cNvPr>
            <p:cNvSpPr/>
            <p:nvPr/>
          </p:nvSpPr>
          <p:spPr>
            <a:xfrm>
              <a:off x="540300" y="2409650"/>
              <a:ext cx="1243900" cy="56125"/>
            </a:xfrm>
            <a:custGeom>
              <a:avLst/>
              <a:gdLst/>
              <a:ahLst/>
              <a:cxnLst/>
              <a:rect l="l" t="t" r="r" b="b"/>
              <a:pathLst>
                <a:path w="49756" h="2245" extrusionOk="0">
                  <a:moveTo>
                    <a:pt x="0" y="0"/>
                  </a:moveTo>
                  <a:lnTo>
                    <a:pt x="0" y="2245"/>
                  </a:lnTo>
                  <a:lnTo>
                    <a:pt x="49756" y="2245"/>
                  </a:lnTo>
                  <a:lnTo>
                    <a:pt x="497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408;p34">
              <a:extLst>
                <a:ext uri="{FF2B5EF4-FFF2-40B4-BE49-F238E27FC236}">
                  <a16:creationId xmlns:a16="http://schemas.microsoft.com/office/drawing/2014/main" id="{AF6F6A6C-7268-4210-8A15-B72ED9BBB1C0}"/>
                </a:ext>
              </a:extLst>
            </p:cNvPr>
            <p:cNvSpPr/>
            <p:nvPr/>
          </p:nvSpPr>
          <p:spPr>
            <a:xfrm>
              <a:off x="505900" y="4551025"/>
              <a:ext cx="1311050" cy="52475"/>
            </a:xfrm>
            <a:custGeom>
              <a:avLst/>
              <a:gdLst/>
              <a:ahLst/>
              <a:cxnLst/>
              <a:rect l="l" t="t" r="r" b="b"/>
              <a:pathLst>
                <a:path w="52442" h="2099" extrusionOk="0">
                  <a:moveTo>
                    <a:pt x="0" y="1"/>
                  </a:moveTo>
                  <a:lnTo>
                    <a:pt x="0" y="2099"/>
                  </a:lnTo>
                  <a:lnTo>
                    <a:pt x="52441" y="2099"/>
                  </a:lnTo>
                  <a:lnTo>
                    <a:pt x="5244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409;p34">
              <a:extLst>
                <a:ext uri="{FF2B5EF4-FFF2-40B4-BE49-F238E27FC236}">
                  <a16:creationId xmlns:a16="http://schemas.microsoft.com/office/drawing/2014/main" id="{6269A5F1-9F5A-4FD5-9A7A-E6855CCF887A}"/>
                </a:ext>
              </a:extLst>
            </p:cNvPr>
            <p:cNvSpPr/>
            <p:nvPr/>
          </p:nvSpPr>
          <p:spPr>
            <a:xfrm>
              <a:off x="505900" y="4525650"/>
              <a:ext cx="1311050" cy="25400"/>
            </a:xfrm>
            <a:custGeom>
              <a:avLst/>
              <a:gdLst/>
              <a:ahLst/>
              <a:cxnLst/>
              <a:rect l="l" t="t" r="r" b="b"/>
              <a:pathLst>
                <a:path w="52442" h="1016" extrusionOk="0">
                  <a:moveTo>
                    <a:pt x="3327" y="0"/>
                  </a:moveTo>
                  <a:lnTo>
                    <a:pt x="0" y="1016"/>
                  </a:lnTo>
                  <a:lnTo>
                    <a:pt x="52441" y="1016"/>
                  </a:lnTo>
                  <a:lnTo>
                    <a:pt x="491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 name="Google Shape;1411;p34">
            <a:extLst>
              <a:ext uri="{FF2B5EF4-FFF2-40B4-BE49-F238E27FC236}">
                <a16:creationId xmlns:a16="http://schemas.microsoft.com/office/drawing/2014/main" id="{4C776EFB-D638-479C-BD80-1E2780D19B34}"/>
              </a:ext>
            </a:extLst>
          </p:cNvPr>
          <p:cNvGrpSpPr/>
          <p:nvPr/>
        </p:nvGrpSpPr>
        <p:grpSpPr>
          <a:xfrm>
            <a:off x="7770309" y="3008226"/>
            <a:ext cx="1058458" cy="592756"/>
            <a:chOff x="1023750" y="367025"/>
            <a:chExt cx="2273700" cy="1135700"/>
          </a:xfrm>
        </p:grpSpPr>
        <p:sp>
          <p:nvSpPr>
            <p:cNvPr id="39" name="Google Shape;1412;p34">
              <a:extLst>
                <a:ext uri="{FF2B5EF4-FFF2-40B4-BE49-F238E27FC236}">
                  <a16:creationId xmlns:a16="http://schemas.microsoft.com/office/drawing/2014/main" id="{366E6C83-0413-4FDD-9BE3-3159587F4995}"/>
                </a:ext>
              </a:extLst>
            </p:cNvPr>
            <p:cNvSpPr/>
            <p:nvPr/>
          </p:nvSpPr>
          <p:spPr>
            <a:xfrm>
              <a:off x="1912250" y="924850"/>
              <a:ext cx="613275" cy="399175"/>
            </a:xfrm>
            <a:custGeom>
              <a:avLst/>
              <a:gdLst/>
              <a:ahLst/>
              <a:cxnLst/>
              <a:rect l="l" t="t" r="r" b="b"/>
              <a:pathLst>
                <a:path w="24531" h="15967" extrusionOk="0">
                  <a:moveTo>
                    <a:pt x="23676" y="1"/>
                  </a:moveTo>
                  <a:lnTo>
                    <a:pt x="0" y="1390"/>
                  </a:lnTo>
                  <a:lnTo>
                    <a:pt x="856" y="15967"/>
                  </a:lnTo>
                  <a:lnTo>
                    <a:pt x="24531" y="14564"/>
                  </a:lnTo>
                  <a:lnTo>
                    <a:pt x="2367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413;p34">
              <a:extLst>
                <a:ext uri="{FF2B5EF4-FFF2-40B4-BE49-F238E27FC236}">
                  <a16:creationId xmlns:a16="http://schemas.microsoft.com/office/drawing/2014/main" id="{F347B666-95C6-4974-A6BD-0BD671B1EF0E}"/>
                </a:ext>
              </a:extLst>
            </p:cNvPr>
            <p:cNvSpPr/>
            <p:nvPr/>
          </p:nvSpPr>
          <p:spPr>
            <a:xfrm>
              <a:off x="1923275" y="1106725"/>
              <a:ext cx="591575" cy="35425"/>
            </a:xfrm>
            <a:custGeom>
              <a:avLst/>
              <a:gdLst/>
              <a:ahLst/>
              <a:cxnLst/>
              <a:rect l="l" t="t" r="r" b="b"/>
              <a:pathLst>
                <a:path w="23663" h="1417" extrusionOk="0">
                  <a:moveTo>
                    <a:pt x="23557" y="1"/>
                  </a:moveTo>
                  <a:cubicBezTo>
                    <a:pt x="22781" y="1"/>
                    <a:pt x="17820" y="266"/>
                    <a:pt x="11825" y="622"/>
                  </a:cubicBezTo>
                  <a:cubicBezTo>
                    <a:pt x="5291" y="1009"/>
                    <a:pt x="0" y="1357"/>
                    <a:pt x="0" y="1410"/>
                  </a:cubicBezTo>
                  <a:cubicBezTo>
                    <a:pt x="0" y="1415"/>
                    <a:pt x="36" y="1417"/>
                    <a:pt x="106" y="1417"/>
                  </a:cubicBezTo>
                  <a:cubicBezTo>
                    <a:pt x="882" y="1417"/>
                    <a:pt x="5842" y="1151"/>
                    <a:pt x="11838" y="796"/>
                  </a:cubicBezTo>
                  <a:cubicBezTo>
                    <a:pt x="18371" y="408"/>
                    <a:pt x="23662" y="47"/>
                    <a:pt x="23662" y="7"/>
                  </a:cubicBezTo>
                  <a:cubicBezTo>
                    <a:pt x="23662" y="3"/>
                    <a:pt x="23626" y="1"/>
                    <a:pt x="23557"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414;p34">
              <a:extLst>
                <a:ext uri="{FF2B5EF4-FFF2-40B4-BE49-F238E27FC236}">
                  <a16:creationId xmlns:a16="http://schemas.microsoft.com/office/drawing/2014/main" id="{87AF1A0C-C26C-4080-BBC3-BFF2C2620200}"/>
                </a:ext>
              </a:extLst>
            </p:cNvPr>
            <p:cNvSpPr/>
            <p:nvPr/>
          </p:nvSpPr>
          <p:spPr>
            <a:xfrm>
              <a:off x="2197825" y="1211100"/>
              <a:ext cx="81875" cy="96900"/>
            </a:xfrm>
            <a:custGeom>
              <a:avLst/>
              <a:gdLst/>
              <a:ahLst/>
              <a:cxnLst/>
              <a:rect l="l" t="t" r="r" b="b"/>
              <a:pathLst>
                <a:path w="3275" h="3876" extrusionOk="0">
                  <a:moveTo>
                    <a:pt x="2847" y="1"/>
                  </a:moveTo>
                  <a:lnTo>
                    <a:pt x="1" y="402"/>
                  </a:lnTo>
                  <a:lnTo>
                    <a:pt x="375" y="3875"/>
                  </a:lnTo>
                  <a:lnTo>
                    <a:pt x="3274" y="3702"/>
                  </a:lnTo>
                  <a:lnTo>
                    <a:pt x="2847"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415;p34">
              <a:extLst>
                <a:ext uri="{FF2B5EF4-FFF2-40B4-BE49-F238E27FC236}">
                  <a16:creationId xmlns:a16="http://schemas.microsoft.com/office/drawing/2014/main" id="{62D20BD9-D012-4A2F-8502-66FE000393A7}"/>
                </a:ext>
              </a:extLst>
            </p:cNvPr>
            <p:cNvSpPr/>
            <p:nvPr/>
          </p:nvSpPr>
          <p:spPr>
            <a:xfrm>
              <a:off x="2181475" y="939550"/>
              <a:ext cx="81850" cy="96550"/>
            </a:xfrm>
            <a:custGeom>
              <a:avLst/>
              <a:gdLst/>
              <a:ahLst/>
              <a:cxnLst/>
              <a:rect l="l" t="t" r="r" b="b"/>
              <a:pathLst>
                <a:path w="3274" h="3862" extrusionOk="0">
                  <a:moveTo>
                    <a:pt x="2900" y="1"/>
                  </a:moveTo>
                  <a:lnTo>
                    <a:pt x="0" y="174"/>
                  </a:lnTo>
                  <a:lnTo>
                    <a:pt x="428" y="3862"/>
                  </a:lnTo>
                  <a:lnTo>
                    <a:pt x="3274" y="3461"/>
                  </a:lnTo>
                  <a:lnTo>
                    <a:pt x="2900"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416;p34">
              <a:extLst>
                <a:ext uri="{FF2B5EF4-FFF2-40B4-BE49-F238E27FC236}">
                  <a16:creationId xmlns:a16="http://schemas.microsoft.com/office/drawing/2014/main" id="{7EBE743B-ECCA-48AE-89DB-3157B7D55A50}"/>
                </a:ext>
              </a:extLst>
            </p:cNvPr>
            <p:cNvSpPr/>
            <p:nvPr/>
          </p:nvSpPr>
          <p:spPr>
            <a:xfrm>
              <a:off x="1974700" y="1207100"/>
              <a:ext cx="76200" cy="76175"/>
            </a:xfrm>
            <a:custGeom>
              <a:avLst/>
              <a:gdLst/>
              <a:ahLst/>
              <a:cxnLst/>
              <a:rect l="l" t="t" r="r" b="b"/>
              <a:pathLst>
                <a:path w="3048" h="3047" extrusionOk="0">
                  <a:moveTo>
                    <a:pt x="2873" y="1"/>
                  </a:moveTo>
                  <a:lnTo>
                    <a:pt x="1" y="161"/>
                  </a:lnTo>
                  <a:lnTo>
                    <a:pt x="161" y="3047"/>
                  </a:lnTo>
                  <a:lnTo>
                    <a:pt x="3047" y="2873"/>
                  </a:lnTo>
                  <a:lnTo>
                    <a:pt x="2873" y="1"/>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417;p34">
              <a:extLst>
                <a:ext uri="{FF2B5EF4-FFF2-40B4-BE49-F238E27FC236}">
                  <a16:creationId xmlns:a16="http://schemas.microsoft.com/office/drawing/2014/main" id="{A0EE39E5-5E89-462E-87D3-4A32F904074A}"/>
                </a:ext>
              </a:extLst>
            </p:cNvPr>
            <p:cNvSpPr/>
            <p:nvPr/>
          </p:nvSpPr>
          <p:spPr>
            <a:xfrm>
              <a:off x="1988400" y="1215450"/>
              <a:ext cx="46800" cy="60150"/>
            </a:xfrm>
            <a:custGeom>
              <a:avLst/>
              <a:gdLst/>
              <a:ahLst/>
              <a:cxnLst/>
              <a:rect l="l" t="t" r="r" b="b"/>
              <a:pathLst>
                <a:path w="1872" h="2406" extrusionOk="0">
                  <a:moveTo>
                    <a:pt x="1430" y="1"/>
                  </a:moveTo>
                  <a:lnTo>
                    <a:pt x="335" y="54"/>
                  </a:lnTo>
                  <a:lnTo>
                    <a:pt x="281" y="54"/>
                  </a:lnTo>
                  <a:lnTo>
                    <a:pt x="268" y="107"/>
                  </a:lnTo>
                  <a:cubicBezTo>
                    <a:pt x="241" y="188"/>
                    <a:pt x="201" y="281"/>
                    <a:pt x="161" y="375"/>
                  </a:cubicBezTo>
                  <a:cubicBezTo>
                    <a:pt x="22" y="817"/>
                    <a:pt x="362" y="1260"/>
                    <a:pt x="806" y="1261"/>
                  </a:cubicBezTo>
                  <a:lnTo>
                    <a:pt x="806" y="1261"/>
                  </a:lnTo>
                  <a:cubicBezTo>
                    <a:pt x="819" y="1524"/>
                    <a:pt x="839" y="1785"/>
                    <a:pt x="852" y="2031"/>
                  </a:cubicBezTo>
                  <a:lnTo>
                    <a:pt x="852" y="2031"/>
                  </a:lnTo>
                  <a:cubicBezTo>
                    <a:pt x="602" y="2037"/>
                    <a:pt x="365" y="2128"/>
                    <a:pt x="161" y="2272"/>
                  </a:cubicBezTo>
                  <a:lnTo>
                    <a:pt x="1" y="2405"/>
                  </a:lnTo>
                  <a:lnTo>
                    <a:pt x="215" y="2392"/>
                  </a:lnTo>
                  <a:cubicBezTo>
                    <a:pt x="722" y="2352"/>
                    <a:pt x="1136" y="2325"/>
                    <a:pt x="1417" y="2299"/>
                  </a:cubicBezTo>
                  <a:cubicBezTo>
                    <a:pt x="1577" y="2285"/>
                    <a:pt x="1724" y="2272"/>
                    <a:pt x="1871" y="2232"/>
                  </a:cubicBezTo>
                  <a:cubicBezTo>
                    <a:pt x="1785" y="2216"/>
                    <a:pt x="1694" y="2210"/>
                    <a:pt x="1605" y="2210"/>
                  </a:cubicBezTo>
                  <a:cubicBezTo>
                    <a:pt x="1541" y="2210"/>
                    <a:pt x="1478" y="2213"/>
                    <a:pt x="1417" y="2218"/>
                  </a:cubicBezTo>
                  <a:cubicBezTo>
                    <a:pt x="1190" y="2229"/>
                    <a:pt x="874" y="2240"/>
                    <a:pt x="485" y="2251"/>
                  </a:cubicBezTo>
                  <a:lnTo>
                    <a:pt x="485" y="2251"/>
                  </a:lnTo>
                  <a:cubicBezTo>
                    <a:pt x="610" y="2201"/>
                    <a:pt x="742" y="2177"/>
                    <a:pt x="876" y="2177"/>
                  </a:cubicBezTo>
                  <a:cubicBezTo>
                    <a:pt x="896" y="2177"/>
                    <a:pt x="916" y="2177"/>
                    <a:pt x="936" y="2178"/>
                  </a:cubicBezTo>
                  <a:lnTo>
                    <a:pt x="1016" y="2178"/>
                  </a:lnTo>
                  <a:lnTo>
                    <a:pt x="1016" y="2098"/>
                  </a:lnTo>
                  <a:cubicBezTo>
                    <a:pt x="1003" y="1804"/>
                    <a:pt x="989" y="1497"/>
                    <a:pt x="976" y="1163"/>
                  </a:cubicBezTo>
                  <a:lnTo>
                    <a:pt x="976" y="1069"/>
                  </a:lnTo>
                  <a:lnTo>
                    <a:pt x="883" y="1083"/>
                  </a:lnTo>
                  <a:cubicBezTo>
                    <a:pt x="863" y="1085"/>
                    <a:pt x="844" y="1086"/>
                    <a:pt x="826" y="1086"/>
                  </a:cubicBezTo>
                  <a:cubicBezTo>
                    <a:pt x="492" y="1086"/>
                    <a:pt x="234" y="756"/>
                    <a:pt x="335" y="415"/>
                  </a:cubicBezTo>
                  <a:cubicBezTo>
                    <a:pt x="367" y="351"/>
                    <a:pt x="390" y="278"/>
                    <a:pt x="419" y="211"/>
                  </a:cubicBezTo>
                  <a:lnTo>
                    <a:pt x="419" y="211"/>
                  </a:lnTo>
                  <a:lnTo>
                    <a:pt x="1407" y="151"/>
                  </a:lnTo>
                  <a:lnTo>
                    <a:pt x="1407" y="151"/>
                  </a:lnTo>
                  <a:lnTo>
                    <a:pt x="1537" y="335"/>
                  </a:lnTo>
                  <a:cubicBezTo>
                    <a:pt x="1617" y="495"/>
                    <a:pt x="1604" y="695"/>
                    <a:pt x="1497" y="856"/>
                  </a:cubicBezTo>
                  <a:cubicBezTo>
                    <a:pt x="1404" y="989"/>
                    <a:pt x="1243" y="1083"/>
                    <a:pt x="1070" y="1096"/>
                  </a:cubicBezTo>
                  <a:lnTo>
                    <a:pt x="1003" y="1096"/>
                  </a:lnTo>
                  <a:lnTo>
                    <a:pt x="1003" y="1163"/>
                  </a:lnTo>
                  <a:cubicBezTo>
                    <a:pt x="1030" y="1510"/>
                    <a:pt x="1056" y="1818"/>
                    <a:pt x="1083" y="2098"/>
                  </a:cubicBezTo>
                  <a:lnTo>
                    <a:pt x="1083" y="2152"/>
                  </a:lnTo>
                  <a:lnTo>
                    <a:pt x="1136" y="2138"/>
                  </a:lnTo>
                  <a:cubicBezTo>
                    <a:pt x="1205" y="2122"/>
                    <a:pt x="1275" y="2115"/>
                    <a:pt x="1347" y="2115"/>
                  </a:cubicBezTo>
                  <a:cubicBezTo>
                    <a:pt x="1458" y="2115"/>
                    <a:pt x="1571" y="2133"/>
                    <a:pt x="1684" y="2165"/>
                  </a:cubicBezTo>
                  <a:cubicBezTo>
                    <a:pt x="1738" y="2192"/>
                    <a:pt x="1804" y="2205"/>
                    <a:pt x="1871" y="2218"/>
                  </a:cubicBezTo>
                  <a:cubicBezTo>
                    <a:pt x="1818" y="2178"/>
                    <a:pt x="1751" y="2138"/>
                    <a:pt x="1684" y="2112"/>
                  </a:cubicBezTo>
                  <a:cubicBezTo>
                    <a:pt x="1545" y="2062"/>
                    <a:pt x="1399" y="2035"/>
                    <a:pt x="1251" y="2035"/>
                  </a:cubicBezTo>
                  <a:cubicBezTo>
                    <a:pt x="1218" y="2035"/>
                    <a:pt x="1184" y="2036"/>
                    <a:pt x="1150" y="2039"/>
                  </a:cubicBezTo>
                  <a:lnTo>
                    <a:pt x="1150" y="2039"/>
                  </a:lnTo>
                  <a:cubicBezTo>
                    <a:pt x="1148" y="1798"/>
                    <a:pt x="1137" y="1516"/>
                    <a:pt x="1125" y="1213"/>
                  </a:cubicBezTo>
                  <a:lnTo>
                    <a:pt x="1125" y="1213"/>
                  </a:lnTo>
                  <a:cubicBezTo>
                    <a:pt x="1580" y="1167"/>
                    <a:pt x="1860" y="674"/>
                    <a:pt x="1644" y="254"/>
                  </a:cubicBezTo>
                  <a:lnTo>
                    <a:pt x="1497" y="27"/>
                  </a:lnTo>
                  <a:lnTo>
                    <a:pt x="1470"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418;p34">
              <a:extLst>
                <a:ext uri="{FF2B5EF4-FFF2-40B4-BE49-F238E27FC236}">
                  <a16:creationId xmlns:a16="http://schemas.microsoft.com/office/drawing/2014/main" id="{25E3E33D-C494-4A86-8910-E0B095421315}"/>
                </a:ext>
              </a:extLst>
            </p:cNvPr>
            <p:cNvSpPr/>
            <p:nvPr/>
          </p:nvSpPr>
          <p:spPr>
            <a:xfrm>
              <a:off x="1755250" y="890775"/>
              <a:ext cx="112300" cy="93325"/>
            </a:xfrm>
            <a:custGeom>
              <a:avLst/>
              <a:gdLst/>
              <a:ahLst/>
              <a:cxnLst/>
              <a:rect l="l" t="t" r="r" b="b"/>
              <a:pathLst>
                <a:path w="4492" h="3733" extrusionOk="0">
                  <a:moveTo>
                    <a:pt x="2414" y="0"/>
                  </a:moveTo>
                  <a:cubicBezTo>
                    <a:pt x="2288" y="0"/>
                    <a:pt x="2160" y="14"/>
                    <a:pt x="2032" y="41"/>
                  </a:cubicBezTo>
                  <a:cubicBezTo>
                    <a:pt x="402" y="375"/>
                    <a:pt x="1" y="2513"/>
                    <a:pt x="1390" y="3421"/>
                  </a:cubicBezTo>
                  <a:cubicBezTo>
                    <a:pt x="1719" y="3636"/>
                    <a:pt x="2070" y="3732"/>
                    <a:pt x="2409" y="3732"/>
                  </a:cubicBezTo>
                  <a:cubicBezTo>
                    <a:pt x="3508" y="3732"/>
                    <a:pt x="4491" y="2729"/>
                    <a:pt x="4236" y="1484"/>
                  </a:cubicBezTo>
                  <a:cubicBezTo>
                    <a:pt x="4050" y="610"/>
                    <a:pt x="3274" y="0"/>
                    <a:pt x="2414"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419;p34">
              <a:extLst>
                <a:ext uri="{FF2B5EF4-FFF2-40B4-BE49-F238E27FC236}">
                  <a16:creationId xmlns:a16="http://schemas.microsoft.com/office/drawing/2014/main" id="{65590F44-9004-49D8-A98C-A7F6A090214E}"/>
                </a:ext>
              </a:extLst>
            </p:cNvPr>
            <p:cNvSpPr/>
            <p:nvPr/>
          </p:nvSpPr>
          <p:spPr>
            <a:xfrm>
              <a:off x="1803025" y="960250"/>
              <a:ext cx="115250" cy="231175"/>
            </a:xfrm>
            <a:custGeom>
              <a:avLst/>
              <a:gdLst/>
              <a:ahLst/>
              <a:cxnLst/>
              <a:rect l="l" t="t" r="r" b="b"/>
              <a:pathLst>
                <a:path w="4610" h="9247" extrusionOk="0">
                  <a:moveTo>
                    <a:pt x="1604" y="1"/>
                  </a:moveTo>
                  <a:lnTo>
                    <a:pt x="1" y="589"/>
                  </a:lnTo>
                  <a:lnTo>
                    <a:pt x="2967" y="9247"/>
                  </a:lnTo>
                  <a:lnTo>
                    <a:pt x="4610" y="8645"/>
                  </a:lnTo>
                  <a:lnTo>
                    <a:pt x="1604"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420;p34">
              <a:extLst>
                <a:ext uri="{FF2B5EF4-FFF2-40B4-BE49-F238E27FC236}">
                  <a16:creationId xmlns:a16="http://schemas.microsoft.com/office/drawing/2014/main" id="{1FA89229-F464-4D1A-85F6-A3C6DB3D8884}"/>
                </a:ext>
              </a:extLst>
            </p:cNvPr>
            <p:cNvSpPr/>
            <p:nvPr/>
          </p:nvSpPr>
          <p:spPr>
            <a:xfrm>
              <a:off x="1855125" y="1159050"/>
              <a:ext cx="104700" cy="86775"/>
            </a:xfrm>
            <a:custGeom>
              <a:avLst/>
              <a:gdLst/>
              <a:ahLst/>
              <a:cxnLst/>
              <a:rect l="l" t="t" r="r" b="b"/>
              <a:pathLst>
                <a:path w="4188" h="3471" extrusionOk="0">
                  <a:moveTo>
                    <a:pt x="2247" y="0"/>
                  </a:moveTo>
                  <a:cubicBezTo>
                    <a:pt x="2127" y="0"/>
                    <a:pt x="2006" y="13"/>
                    <a:pt x="1885" y="39"/>
                  </a:cubicBezTo>
                  <a:cubicBezTo>
                    <a:pt x="375" y="346"/>
                    <a:pt x="1" y="2337"/>
                    <a:pt x="1297" y="3178"/>
                  </a:cubicBezTo>
                  <a:cubicBezTo>
                    <a:pt x="1603" y="3380"/>
                    <a:pt x="1930" y="3471"/>
                    <a:pt x="2247" y="3471"/>
                  </a:cubicBezTo>
                  <a:cubicBezTo>
                    <a:pt x="3271" y="3471"/>
                    <a:pt x="4187" y="2528"/>
                    <a:pt x="3942" y="1375"/>
                  </a:cubicBezTo>
                  <a:cubicBezTo>
                    <a:pt x="3768" y="561"/>
                    <a:pt x="3047" y="0"/>
                    <a:pt x="2247"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421;p34">
              <a:extLst>
                <a:ext uri="{FF2B5EF4-FFF2-40B4-BE49-F238E27FC236}">
                  <a16:creationId xmlns:a16="http://schemas.microsoft.com/office/drawing/2014/main" id="{ACDCA96D-9C1A-4437-BC66-68D8E2676630}"/>
                </a:ext>
              </a:extLst>
            </p:cNvPr>
            <p:cNvSpPr/>
            <p:nvPr/>
          </p:nvSpPr>
          <p:spPr>
            <a:xfrm>
              <a:off x="1908250" y="1222125"/>
              <a:ext cx="25400" cy="82875"/>
            </a:xfrm>
            <a:custGeom>
              <a:avLst/>
              <a:gdLst/>
              <a:ahLst/>
              <a:cxnLst/>
              <a:rect l="l" t="t" r="r" b="b"/>
              <a:pathLst>
                <a:path w="1016" h="3315" extrusionOk="0">
                  <a:moveTo>
                    <a:pt x="829" y="1"/>
                  </a:moveTo>
                  <a:lnTo>
                    <a:pt x="0" y="54"/>
                  </a:lnTo>
                  <a:lnTo>
                    <a:pt x="187" y="3314"/>
                  </a:lnTo>
                  <a:lnTo>
                    <a:pt x="1016" y="3261"/>
                  </a:lnTo>
                  <a:lnTo>
                    <a:pt x="829"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422;p34">
              <a:extLst>
                <a:ext uri="{FF2B5EF4-FFF2-40B4-BE49-F238E27FC236}">
                  <a16:creationId xmlns:a16="http://schemas.microsoft.com/office/drawing/2014/main" id="{AF90CFDE-9938-4D98-85C3-69719EB2B768}"/>
                </a:ext>
              </a:extLst>
            </p:cNvPr>
            <p:cNvSpPr/>
            <p:nvPr/>
          </p:nvSpPr>
          <p:spPr>
            <a:xfrm>
              <a:off x="1912925" y="1296625"/>
              <a:ext cx="79525" cy="32075"/>
            </a:xfrm>
            <a:custGeom>
              <a:avLst/>
              <a:gdLst/>
              <a:ahLst/>
              <a:cxnLst/>
              <a:rect l="l" t="t" r="r" b="b"/>
              <a:pathLst>
                <a:path w="3181" h="1283" extrusionOk="0">
                  <a:moveTo>
                    <a:pt x="3113" y="0"/>
                  </a:moveTo>
                  <a:lnTo>
                    <a:pt x="0" y="174"/>
                  </a:lnTo>
                  <a:lnTo>
                    <a:pt x="54" y="1283"/>
                  </a:lnTo>
                  <a:lnTo>
                    <a:pt x="3180" y="1096"/>
                  </a:lnTo>
                  <a:lnTo>
                    <a:pt x="3113"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423;p34">
              <a:extLst>
                <a:ext uri="{FF2B5EF4-FFF2-40B4-BE49-F238E27FC236}">
                  <a16:creationId xmlns:a16="http://schemas.microsoft.com/office/drawing/2014/main" id="{AAA2BD61-23AB-484C-931B-0C78931BF91B}"/>
                </a:ext>
              </a:extLst>
            </p:cNvPr>
            <p:cNvSpPr/>
            <p:nvPr/>
          </p:nvSpPr>
          <p:spPr>
            <a:xfrm>
              <a:off x="1855125" y="1159050"/>
              <a:ext cx="104700" cy="86775"/>
            </a:xfrm>
            <a:custGeom>
              <a:avLst/>
              <a:gdLst/>
              <a:ahLst/>
              <a:cxnLst/>
              <a:rect l="l" t="t" r="r" b="b"/>
              <a:pathLst>
                <a:path w="4188" h="3471" extrusionOk="0">
                  <a:moveTo>
                    <a:pt x="2247" y="0"/>
                  </a:moveTo>
                  <a:cubicBezTo>
                    <a:pt x="2127" y="0"/>
                    <a:pt x="2006" y="13"/>
                    <a:pt x="1885" y="39"/>
                  </a:cubicBezTo>
                  <a:cubicBezTo>
                    <a:pt x="375" y="346"/>
                    <a:pt x="1" y="2337"/>
                    <a:pt x="1297" y="3178"/>
                  </a:cubicBezTo>
                  <a:cubicBezTo>
                    <a:pt x="1603" y="3380"/>
                    <a:pt x="1930" y="3471"/>
                    <a:pt x="2247" y="3471"/>
                  </a:cubicBezTo>
                  <a:cubicBezTo>
                    <a:pt x="3271" y="3471"/>
                    <a:pt x="4187" y="2528"/>
                    <a:pt x="3942" y="1375"/>
                  </a:cubicBezTo>
                  <a:cubicBezTo>
                    <a:pt x="3768" y="561"/>
                    <a:pt x="3047" y="0"/>
                    <a:pt x="224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424;p34">
              <a:extLst>
                <a:ext uri="{FF2B5EF4-FFF2-40B4-BE49-F238E27FC236}">
                  <a16:creationId xmlns:a16="http://schemas.microsoft.com/office/drawing/2014/main" id="{5ACFD7C3-8BE2-4043-A0BF-539E77359AD3}"/>
                </a:ext>
              </a:extLst>
            </p:cNvPr>
            <p:cNvSpPr/>
            <p:nvPr/>
          </p:nvSpPr>
          <p:spPr>
            <a:xfrm>
              <a:off x="1908250" y="1222125"/>
              <a:ext cx="25400" cy="82875"/>
            </a:xfrm>
            <a:custGeom>
              <a:avLst/>
              <a:gdLst/>
              <a:ahLst/>
              <a:cxnLst/>
              <a:rect l="l" t="t" r="r" b="b"/>
              <a:pathLst>
                <a:path w="1016" h="3315" extrusionOk="0">
                  <a:moveTo>
                    <a:pt x="829" y="1"/>
                  </a:moveTo>
                  <a:lnTo>
                    <a:pt x="0" y="54"/>
                  </a:lnTo>
                  <a:lnTo>
                    <a:pt x="187" y="3314"/>
                  </a:lnTo>
                  <a:lnTo>
                    <a:pt x="1016" y="3261"/>
                  </a:lnTo>
                  <a:lnTo>
                    <a:pt x="82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425;p34">
              <a:extLst>
                <a:ext uri="{FF2B5EF4-FFF2-40B4-BE49-F238E27FC236}">
                  <a16:creationId xmlns:a16="http://schemas.microsoft.com/office/drawing/2014/main" id="{F578256D-EAA0-4EA6-9209-46E40A218603}"/>
                </a:ext>
              </a:extLst>
            </p:cNvPr>
            <p:cNvSpPr/>
            <p:nvPr/>
          </p:nvSpPr>
          <p:spPr>
            <a:xfrm>
              <a:off x="1912925" y="1296625"/>
              <a:ext cx="79525" cy="32075"/>
            </a:xfrm>
            <a:custGeom>
              <a:avLst/>
              <a:gdLst/>
              <a:ahLst/>
              <a:cxnLst/>
              <a:rect l="l" t="t" r="r" b="b"/>
              <a:pathLst>
                <a:path w="3181" h="1283" extrusionOk="0">
                  <a:moveTo>
                    <a:pt x="3113" y="0"/>
                  </a:moveTo>
                  <a:lnTo>
                    <a:pt x="0" y="174"/>
                  </a:lnTo>
                  <a:lnTo>
                    <a:pt x="54" y="1283"/>
                  </a:lnTo>
                  <a:lnTo>
                    <a:pt x="3180" y="1096"/>
                  </a:lnTo>
                  <a:lnTo>
                    <a:pt x="311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426;p34">
              <a:extLst>
                <a:ext uri="{FF2B5EF4-FFF2-40B4-BE49-F238E27FC236}">
                  <a16:creationId xmlns:a16="http://schemas.microsoft.com/office/drawing/2014/main" id="{B0314D78-ECB4-4277-B1EC-03E04A4F73DF}"/>
                </a:ext>
              </a:extLst>
            </p:cNvPr>
            <p:cNvSpPr/>
            <p:nvPr/>
          </p:nvSpPr>
          <p:spPr>
            <a:xfrm>
              <a:off x="1791675" y="683575"/>
              <a:ext cx="132300" cy="275525"/>
            </a:xfrm>
            <a:custGeom>
              <a:avLst/>
              <a:gdLst/>
              <a:ahLst/>
              <a:cxnLst/>
              <a:rect l="l" t="t" r="r" b="b"/>
              <a:pathLst>
                <a:path w="5292" h="11021" extrusionOk="0">
                  <a:moveTo>
                    <a:pt x="4368" y="1"/>
                  </a:moveTo>
                  <a:cubicBezTo>
                    <a:pt x="4024" y="1"/>
                    <a:pt x="3695" y="214"/>
                    <a:pt x="3568" y="553"/>
                  </a:cubicBezTo>
                  <a:lnTo>
                    <a:pt x="161" y="9906"/>
                  </a:lnTo>
                  <a:cubicBezTo>
                    <a:pt x="0" y="10333"/>
                    <a:pt x="227" y="10814"/>
                    <a:pt x="655" y="10974"/>
                  </a:cubicBezTo>
                  <a:cubicBezTo>
                    <a:pt x="748" y="11006"/>
                    <a:pt x="843" y="11021"/>
                    <a:pt x="936" y="11021"/>
                  </a:cubicBezTo>
                  <a:cubicBezTo>
                    <a:pt x="1280" y="11021"/>
                    <a:pt x="1597" y="10814"/>
                    <a:pt x="1724" y="10467"/>
                  </a:cubicBezTo>
                  <a:lnTo>
                    <a:pt x="5144" y="1114"/>
                  </a:lnTo>
                  <a:cubicBezTo>
                    <a:pt x="5291" y="687"/>
                    <a:pt x="5077" y="206"/>
                    <a:pt x="4636" y="45"/>
                  </a:cubicBezTo>
                  <a:cubicBezTo>
                    <a:pt x="4548" y="15"/>
                    <a:pt x="4458" y="1"/>
                    <a:pt x="4368"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427;p34">
              <a:extLst>
                <a:ext uri="{FF2B5EF4-FFF2-40B4-BE49-F238E27FC236}">
                  <a16:creationId xmlns:a16="http://schemas.microsoft.com/office/drawing/2014/main" id="{5463C6AF-706C-46DD-B8F9-BE10914412F2}"/>
                </a:ext>
              </a:extLst>
            </p:cNvPr>
            <p:cNvSpPr/>
            <p:nvPr/>
          </p:nvSpPr>
          <p:spPr>
            <a:xfrm>
              <a:off x="1791675" y="683575"/>
              <a:ext cx="132300" cy="275525"/>
            </a:xfrm>
            <a:custGeom>
              <a:avLst/>
              <a:gdLst/>
              <a:ahLst/>
              <a:cxnLst/>
              <a:rect l="l" t="t" r="r" b="b"/>
              <a:pathLst>
                <a:path w="5292" h="11021" extrusionOk="0">
                  <a:moveTo>
                    <a:pt x="4368" y="1"/>
                  </a:moveTo>
                  <a:cubicBezTo>
                    <a:pt x="4024" y="1"/>
                    <a:pt x="3695" y="214"/>
                    <a:pt x="3568" y="553"/>
                  </a:cubicBezTo>
                  <a:lnTo>
                    <a:pt x="161" y="9906"/>
                  </a:lnTo>
                  <a:cubicBezTo>
                    <a:pt x="0" y="10333"/>
                    <a:pt x="227" y="10814"/>
                    <a:pt x="655" y="10974"/>
                  </a:cubicBezTo>
                  <a:cubicBezTo>
                    <a:pt x="748" y="11006"/>
                    <a:pt x="843" y="11021"/>
                    <a:pt x="936" y="11021"/>
                  </a:cubicBezTo>
                  <a:cubicBezTo>
                    <a:pt x="1280" y="11021"/>
                    <a:pt x="1597" y="10814"/>
                    <a:pt x="1724" y="10467"/>
                  </a:cubicBezTo>
                  <a:lnTo>
                    <a:pt x="5144" y="1114"/>
                  </a:lnTo>
                  <a:cubicBezTo>
                    <a:pt x="5291" y="687"/>
                    <a:pt x="5077" y="206"/>
                    <a:pt x="4636" y="45"/>
                  </a:cubicBezTo>
                  <a:cubicBezTo>
                    <a:pt x="4548" y="15"/>
                    <a:pt x="4458" y="1"/>
                    <a:pt x="436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428;p34">
              <a:extLst>
                <a:ext uri="{FF2B5EF4-FFF2-40B4-BE49-F238E27FC236}">
                  <a16:creationId xmlns:a16="http://schemas.microsoft.com/office/drawing/2014/main" id="{7B21152F-356E-47BE-BE01-E095024F9F5F}"/>
                </a:ext>
              </a:extLst>
            </p:cNvPr>
            <p:cNvSpPr/>
            <p:nvPr/>
          </p:nvSpPr>
          <p:spPr>
            <a:xfrm>
              <a:off x="2530525" y="442725"/>
              <a:ext cx="292275" cy="45100"/>
            </a:xfrm>
            <a:custGeom>
              <a:avLst/>
              <a:gdLst/>
              <a:ahLst/>
              <a:cxnLst/>
              <a:rect l="l" t="t" r="r" b="b"/>
              <a:pathLst>
                <a:path w="11691" h="1804" extrusionOk="0">
                  <a:moveTo>
                    <a:pt x="9133" y="0"/>
                  </a:moveTo>
                  <a:cubicBezTo>
                    <a:pt x="8637" y="0"/>
                    <a:pt x="8065" y="24"/>
                    <a:pt x="7415" y="86"/>
                  </a:cubicBezTo>
                  <a:cubicBezTo>
                    <a:pt x="4489" y="367"/>
                    <a:pt x="0" y="140"/>
                    <a:pt x="788" y="701"/>
                  </a:cubicBezTo>
                  <a:cubicBezTo>
                    <a:pt x="1262" y="1038"/>
                    <a:pt x="4186" y="1803"/>
                    <a:pt x="6995" y="1803"/>
                  </a:cubicBezTo>
                  <a:cubicBezTo>
                    <a:pt x="8864" y="1803"/>
                    <a:pt x="10682" y="1464"/>
                    <a:pt x="11691" y="434"/>
                  </a:cubicBezTo>
                  <a:lnTo>
                    <a:pt x="11691" y="300"/>
                  </a:lnTo>
                  <a:cubicBezTo>
                    <a:pt x="11691" y="300"/>
                    <a:pt x="10880" y="0"/>
                    <a:pt x="9133"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429;p34">
              <a:extLst>
                <a:ext uri="{FF2B5EF4-FFF2-40B4-BE49-F238E27FC236}">
                  <a16:creationId xmlns:a16="http://schemas.microsoft.com/office/drawing/2014/main" id="{1D601491-8CAE-4281-AB3B-59709176B661}"/>
                </a:ext>
              </a:extLst>
            </p:cNvPr>
            <p:cNvSpPr/>
            <p:nvPr/>
          </p:nvSpPr>
          <p:spPr>
            <a:xfrm>
              <a:off x="2845500" y="435850"/>
              <a:ext cx="24750" cy="51800"/>
            </a:xfrm>
            <a:custGeom>
              <a:avLst/>
              <a:gdLst/>
              <a:ahLst/>
              <a:cxnLst/>
              <a:rect l="l" t="t" r="r" b="b"/>
              <a:pathLst>
                <a:path w="990" h="2072" extrusionOk="0">
                  <a:moveTo>
                    <a:pt x="869" y="1"/>
                  </a:moveTo>
                  <a:lnTo>
                    <a:pt x="0" y="54"/>
                  </a:lnTo>
                  <a:lnTo>
                    <a:pt x="121" y="2071"/>
                  </a:lnTo>
                  <a:lnTo>
                    <a:pt x="989" y="2018"/>
                  </a:lnTo>
                  <a:lnTo>
                    <a:pt x="869" y="1"/>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430;p34">
              <a:extLst>
                <a:ext uri="{FF2B5EF4-FFF2-40B4-BE49-F238E27FC236}">
                  <a16:creationId xmlns:a16="http://schemas.microsoft.com/office/drawing/2014/main" id="{55C8C57A-0884-42E1-9718-AF9DC10FE2B6}"/>
                </a:ext>
              </a:extLst>
            </p:cNvPr>
            <p:cNvSpPr/>
            <p:nvPr/>
          </p:nvSpPr>
          <p:spPr>
            <a:xfrm>
              <a:off x="2818775" y="428175"/>
              <a:ext cx="76525" cy="40100"/>
            </a:xfrm>
            <a:custGeom>
              <a:avLst/>
              <a:gdLst/>
              <a:ahLst/>
              <a:cxnLst/>
              <a:rect l="l" t="t" r="r" b="b"/>
              <a:pathLst>
                <a:path w="3061" h="1604" extrusionOk="0">
                  <a:moveTo>
                    <a:pt x="2980" y="0"/>
                  </a:moveTo>
                  <a:lnTo>
                    <a:pt x="1" y="174"/>
                  </a:lnTo>
                  <a:lnTo>
                    <a:pt x="81" y="1604"/>
                  </a:lnTo>
                  <a:lnTo>
                    <a:pt x="3060" y="1430"/>
                  </a:lnTo>
                  <a:lnTo>
                    <a:pt x="2980" y="0"/>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431;p34">
              <a:extLst>
                <a:ext uri="{FF2B5EF4-FFF2-40B4-BE49-F238E27FC236}">
                  <a16:creationId xmlns:a16="http://schemas.microsoft.com/office/drawing/2014/main" id="{7B8E1C2E-7FD4-45AB-BAB2-08EC9056CF92}"/>
                </a:ext>
              </a:extLst>
            </p:cNvPr>
            <p:cNvSpPr/>
            <p:nvPr/>
          </p:nvSpPr>
          <p:spPr>
            <a:xfrm>
              <a:off x="2894275" y="417375"/>
              <a:ext cx="276900" cy="54500"/>
            </a:xfrm>
            <a:custGeom>
              <a:avLst/>
              <a:gdLst/>
              <a:ahLst/>
              <a:cxnLst/>
              <a:rect l="l" t="t" r="r" b="b"/>
              <a:pathLst>
                <a:path w="11076" h="2180" extrusionOk="0">
                  <a:moveTo>
                    <a:pt x="10319" y="1"/>
                  </a:moveTo>
                  <a:cubicBezTo>
                    <a:pt x="9088" y="1"/>
                    <a:pt x="6278" y="385"/>
                    <a:pt x="4209" y="432"/>
                  </a:cubicBezTo>
                  <a:cubicBezTo>
                    <a:pt x="1269" y="486"/>
                    <a:pt x="0" y="1140"/>
                    <a:pt x="0" y="1140"/>
                  </a:cubicBezTo>
                  <a:lnTo>
                    <a:pt x="13" y="1287"/>
                  </a:lnTo>
                  <a:cubicBezTo>
                    <a:pt x="826" y="1938"/>
                    <a:pt x="2019" y="2180"/>
                    <a:pt x="3321" y="2180"/>
                  </a:cubicBezTo>
                  <a:cubicBezTo>
                    <a:pt x="6513" y="2180"/>
                    <a:pt x="10359" y="724"/>
                    <a:pt x="10862" y="259"/>
                  </a:cubicBezTo>
                  <a:cubicBezTo>
                    <a:pt x="11076" y="69"/>
                    <a:pt x="10837" y="1"/>
                    <a:pt x="10319"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432;p34">
              <a:extLst>
                <a:ext uri="{FF2B5EF4-FFF2-40B4-BE49-F238E27FC236}">
                  <a16:creationId xmlns:a16="http://schemas.microsoft.com/office/drawing/2014/main" id="{31892109-3654-4BA2-A12E-14ACC86B1663}"/>
                </a:ext>
              </a:extLst>
            </p:cNvPr>
            <p:cNvSpPr/>
            <p:nvPr/>
          </p:nvSpPr>
          <p:spPr>
            <a:xfrm>
              <a:off x="2800750" y="482225"/>
              <a:ext cx="131625" cy="163100"/>
            </a:xfrm>
            <a:custGeom>
              <a:avLst/>
              <a:gdLst/>
              <a:ahLst/>
              <a:cxnLst/>
              <a:rect l="l" t="t" r="r" b="b"/>
              <a:pathLst>
                <a:path w="5265" h="6524" extrusionOk="0">
                  <a:moveTo>
                    <a:pt x="4375" y="1"/>
                  </a:moveTo>
                  <a:cubicBezTo>
                    <a:pt x="4360" y="1"/>
                    <a:pt x="4344" y="1"/>
                    <a:pt x="4329" y="3"/>
                  </a:cubicBezTo>
                  <a:lnTo>
                    <a:pt x="561" y="216"/>
                  </a:lnTo>
                  <a:cubicBezTo>
                    <a:pt x="241" y="243"/>
                    <a:pt x="0" y="524"/>
                    <a:pt x="13" y="844"/>
                  </a:cubicBezTo>
                  <a:lnTo>
                    <a:pt x="321" y="5962"/>
                  </a:lnTo>
                  <a:cubicBezTo>
                    <a:pt x="334" y="6287"/>
                    <a:pt x="600" y="6523"/>
                    <a:pt x="910" y="6523"/>
                  </a:cubicBezTo>
                  <a:cubicBezTo>
                    <a:pt x="918" y="6523"/>
                    <a:pt x="927" y="6523"/>
                    <a:pt x="935" y="6523"/>
                  </a:cubicBezTo>
                  <a:lnTo>
                    <a:pt x="4703" y="6296"/>
                  </a:lnTo>
                  <a:cubicBezTo>
                    <a:pt x="5024" y="6269"/>
                    <a:pt x="5264" y="6002"/>
                    <a:pt x="5251" y="5681"/>
                  </a:cubicBezTo>
                  <a:lnTo>
                    <a:pt x="4944" y="550"/>
                  </a:lnTo>
                  <a:cubicBezTo>
                    <a:pt x="4931" y="245"/>
                    <a:pt x="4676" y="1"/>
                    <a:pt x="4375"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433;p34">
              <a:extLst>
                <a:ext uri="{FF2B5EF4-FFF2-40B4-BE49-F238E27FC236}">
                  <a16:creationId xmlns:a16="http://schemas.microsoft.com/office/drawing/2014/main" id="{9DB6960C-2323-4D03-AC97-4DD0661FC365}"/>
                </a:ext>
              </a:extLst>
            </p:cNvPr>
            <p:cNvSpPr/>
            <p:nvPr/>
          </p:nvSpPr>
          <p:spPr>
            <a:xfrm>
              <a:off x="2800750" y="482225"/>
              <a:ext cx="131625" cy="163100"/>
            </a:xfrm>
            <a:custGeom>
              <a:avLst/>
              <a:gdLst/>
              <a:ahLst/>
              <a:cxnLst/>
              <a:rect l="l" t="t" r="r" b="b"/>
              <a:pathLst>
                <a:path w="5265" h="6524" extrusionOk="0">
                  <a:moveTo>
                    <a:pt x="4375" y="1"/>
                  </a:moveTo>
                  <a:cubicBezTo>
                    <a:pt x="4360" y="1"/>
                    <a:pt x="4344" y="1"/>
                    <a:pt x="4329" y="3"/>
                  </a:cubicBezTo>
                  <a:lnTo>
                    <a:pt x="561" y="216"/>
                  </a:lnTo>
                  <a:cubicBezTo>
                    <a:pt x="241" y="243"/>
                    <a:pt x="0" y="524"/>
                    <a:pt x="13" y="844"/>
                  </a:cubicBezTo>
                  <a:lnTo>
                    <a:pt x="321" y="5962"/>
                  </a:lnTo>
                  <a:cubicBezTo>
                    <a:pt x="334" y="6287"/>
                    <a:pt x="600" y="6523"/>
                    <a:pt x="910" y="6523"/>
                  </a:cubicBezTo>
                  <a:cubicBezTo>
                    <a:pt x="918" y="6523"/>
                    <a:pt x="927" y="6523"/>
                    <a:pt x="935" y="6523"/>
                  </a:cubicBezTo>
                  <a:lnTo>
                    <a:pt x="4703" y="6296"/>
                  </a:lnTo>
                  <a:cubicBezTo>
                    <a:pt x="5024" y="6269"/>
                    <a:pt x="5264" y="6002"/>
                    <a:pt x="5251" y="5681"/>
                  </a:cubicBezTo>
                  <a:lnTo>
                    <a:pt x="4944" y="550"/>
                  </a:lnTo>
                  <a:cubicBezTo>
                    <a:pt x="4931" y="245"/>
                    <a:pt x="4676" y="1"/>
                    <a:pt x="437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434;p34">
              <a:extLst>
                <a:ext uri="{FF2B5EF4-FFF2-40B4-BE49-F238E27FC236}">
                  <a16:creationId xmlns:a16="http://schemas.microsoft.com/office/drawing/2014/main" id="{48B8C86B-0838-452E-9951-FF1B7DAA4131}"/>
                </a:ext>
              </a:extLst>
            </p:cNvPr>
            <p:cNvSpPr/>
            <p:nvPr/>
          </p:nvSpPr>
          <p:spPr>
            <a:xfrm>
              <a:off x="1766275" y="632250"/>
              <a:ext cx="852775" cy="96900"/>
            </a:xfrm>
            <a:custGeom>
              <a:avLst/>
              <a:gdLst/>
              <a:ahLst/>
              <a:cxnLst/>
              <a:rect l="l" t="t" r="r" b="b"/>
              <a:pathLst>
                <a:path w="34111" h="3876" extrusionOk="0">
                  <a:moveTo>
                    <a:pt x="34004" y="1"/>
                  </a:moveTo>
                  <a:lnTo>
                    <a:pt x="1" y="2005"/>
                  </a:lnTo>
                  <a:lnTo>
                    <a:pt x="108" y="3875"/>
                  </a:lnTo>
                  <a:lnTo>
                    <a:pt x="34111" y="1871"/>
                  </a:lnTo>
                  <a:lnTo>
                    <a:pt x="34004"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435;p34">
              <a:extLst>
                <a:ext uri="{FF2B5EF4-FFF2-40B4-BE49-F238E27FC236}">
                  <a16:creationId xmlns:a16="http://schemas.microsoft.com/office/drawing/2014/main" id="{47E6B8D4-DD0A-49FA-B9F2-F3968A381AE2}"/>
                </a:ext>
              </a:extLst>
            </p:cNvPr>
            <p:cNvSpPr/>
            <p:nvPr/>
          </p:nvSpPr>
          <p:spPr>
            <a:xfrm>
              <a:off x="1766275" y="632250"/>
              <a:ext cx="852775" cy="96900"/>
            </a:xfrm>
            <a:custGeom>
              <a:avLst/>
              <a:gdLst/>
              <a:ahLst/>
              <a:cxnLst/>
              <a:rect l="l" t="t" r="r" b="b"/>
              <a:pathLst>
                <a:path w="34111" h="3876" extrusionOk="0">
                  <a:moveTo>
                    <a:pt x="34004" y="1"/>
                  </a:moveTo>
                  <a:lnTo>
                    <a:pt x="1" y="2005"/>
                  </a:lnTo>
                  <a:lnTo>
                    <a:pt x="108" y="3875"/>
                  </a:lnTo>
                  <a:lnTo>
                    <a:pt x="34111" y="1871"/>
                  </a:lnTo>
                  <a:lnTo>
                    <a:pt x="3400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436;p34">
              <a:extLst>
                <a:ext uri="{FF2B5EF4-FFF2-40B4-BE49-F238E27FC236}">
                  <a16:creationId xmlns:a16="http://schemas.microsoft.com/office/drawing/2014/main" id="{FF8ACEC6-6558-4DD1-9858-F3527B1A0905}"/>
                </a:ext>
              </a:extLst>
            </p:cNvPr>
            <p:cNvSpPr/>
            <p:nvPr/>
          </p:nvSpPr>
          <p:spPr>
            <a:xfrm>
              <a:off x="2583950" y="600525"/>
              <a:ext cx="83550" cy="59475"/>
            </a:xfrm>
            <a:custGeom>
              <a:avLst/>
              <a:gdLst/>
              <a:ahLst/>
              <a:cxnLst/>
              <a:rect l="l" t="t" r="r" b="b"/>
              <a:pathLst>
                <a:path w="3342" h="2379" extrusionOk="0">
                  <a:moveTo>
                    <a:pt x="3207" y="0"/>
                  </a:moveTo>
                  <a:lnTo>
                    <a:pt x="1" y="187"/>
                  </a:lnTo>
                  <a:lnTo>
                    <a:pt x="135" y="2379"/>
                  </a:lnTo>
                  <a:lnTo>
                    <a:pt x="3341" y="2192"/>
                  </a:lnTo>
                  <a:lnTo>
                    <a:pt x="3207"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437;p34">
              <a:extLst>
                <a:ext uri="{FF2B5EF4-FFF2-40B4-BE49-F238E27FC236}">
                  <a16:creationId xmlns:a16="http://schemas.microsoft.com/office/drawing/2014/main" id="{A163A7D7-D0E7-4B0D-892F-5F1CC24E2C75}"/>
                </a:ext>
              </a:extLst>
            </p:cNvPr>
            <p:cNvSpPr/>
            <p:nvPr/>
          </p:nvSpPr>
          <p:spPr>
            <a:xfrm>
              <a:off x="2607675" y="651625"/>
              <a:ext cx="41100" cy="50150"/>
            </a:xfrm>
            <a:custGeom>
              <a:avLst/>
              <a:gdLst/>
              <a:ahLst/>
              <a:cxnLst/>
              <a:rect l="l" t="t" r="r" b="b"/>
              <a:pathLst>
                <a:path w="1644" h="2006" extrusionOk="0">
                  <a:moveTo>
                    <a:pt x="1550" y="1"/>
                  </a:moveTo>
                  <a:lnTo>
                    <a:pt x="1" y="94"/>
                  </a:lnTo>
                  <a:lnTo>
                    <a:pt x="67" y="1270"/>
                  </a:lnTo>
                  <a:cubicBezTo>
                    <a:pt x="94" y="1689"/>
                    <a:pt x="440" y="2005"/>
                    <a:pt x="869" y="2005"/>
                  </a:cubicBezTo>
                  <a:cubicBezTo>
                    <a:pt x="878" y="2005"/>
                    <a:pt x="887" y="2005"/>
                    <a:pt x="896" y="2005"/>
                  </a:cubicBezTo>
                  <a:cubicBezTo>
                    <a:pt x="1323" y="1978"/>
                    <a:pt x="1644" y="1604"/>
                    <a:pt x="1631" y="1176"/>
                  </a:cubicBezTo>
                  <a:lnTo>
                    <a:pt x="1550"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438;p34">
              <a:extLst>
                <a:ext uri="{FF2B5EF4-FFF2-40B4-BE49-F238E27FC236}">
                  <a16:creationId xmlns:a16="http://schemas.microsoft.com/office/drawing/2014/main" id="{32C85A89-0784-4976-A8E3-1F35EF1C0040}"/>
                </a:ext>
              </a:extLst>
            </p:cNvPr>
            <p:cNvSpPr/>
            <p:nvPr/>
          </p:nvSpPr>
          <p:spPr>
            <a:xfrm>
              <a:off x="2183475" y="383750"/>
              <a:ext cx="16050" cy="37100"/>
            </a:xfrm>
            <a:custGeom>
              <a:avLst/>
              <a:gdLst/>
              <a:ahLst/>
              <a:cxnLst/>
              <a:rect l="l" t="t" r="r" b="b"/>
              <a:pathLst>
                <a:path w="642" h="1484" extrusionOk="0">
                  <a:moveTo>
                    <a:pt x="548" y="0"/>
                  </a:moveTo>
                  <a:lnTo>
                    <a:pt x="0" y="40"/>
                  </a:lnTo>
                  <a:lnTo>
                    <a:pt x="81" y="1483"/>
                  </a:lnTo>
                  <a:lnTo>
                    <a:pt x="642" y="1457"/>
                  </a:lnTo>
                  <a:lnTo>
                    <a:pt x="548"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439;p34">
              <a:extLst>
                <a:ext uri="{FF2B5EF4-FFF2-40B4-BE49-F238E27FC236}">
                  <a16:creationId xmlns:a16="http://schemas.microsoft.com/office/drawing/2014/main" id="{1D320527-B9BE-4567-B3D0-066F50F15064}"/>
                </a:ext>
              </a:extLst>
            </p:cNvPr>
            <p:cNvSpPr/>
            <p:nvPr/>
          </p:nvSpPr>
          <p:spPr>
            <a:xfrm>
              <a:off x="2148725" y="367025"/>
              <a:ext cx="82525" cy="25775"/>
            </a:xfrm>
            <a:custGeom>
              <a:avLst/>
              <a:gdLst/>
              <a:ahLst/>
              <a:cxnLst/>
              <a:rect l="l" t="t" r="r" b="b"/>
              <a:pathLst>
                <a:path w="3301" h="1031" extrusionOk="0">
                  <a:moveTo>
                    <a:pt x="2832" y="1"/>
                  </a:moveTo>
                  <a:cubicBezTo>
                    <a:pt x="2824" y="1"/>
                    <a:pt x="2815" y="1"/>
                    <a:pt x="2807" y="1"/>
                  </a:cubicBezTo>
                  <a:lnTo>
                    <a:pt x="442" y="135"/>
                  </a:lnTo>
                  <a:cubicBezTo>
                    <a:pt x="201" y="148"/>
                    <a:pt x="1" y="362"/>
                    <a:pt x="28" y="616"/>
                  </a:cubicBezTo>
                  <a:cubicBezTo>
                    <a:pt x="41" y="848"/>
                    <a:pt x="241" y="1031"/>
                    <a:pt x="471" y="1031"/>
                  </a:cubicBezTo>
                  <a:cubicBezTo>
                    <a:pt x="479" y="1031"/>
                    <a:pt x="487" y="1030"/>
                    <a:pt x="495" y="1030"/>
                  </a:cubicBezTo>
                  <a:lnTo>
                    <a:pt x="2860" y="896"/>
                  </a:lnTo>
                  <a:cubicBezTo>
                    <a:pt x="3114" y="870"/>
                    <a:pt x="3301" y="669"/>
                    <a:pt x="3274" y="415"/>
                  </a:cubicBezTo>
                  <a:cubicBezTo>
                    <a:pt x="3261" y="183"/>
                    <a:pt x="3074" y="1"/>
                    <a:pt x="2832"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1440;p34">
              <a:extLst>
                <a:ext uri="{FF2B5EF4-FFF2-40B4-BE49-F238E27FC236}">
                  <a16:creationId xmlns:a16="http://schemas.microsoft.com/office/drawing/2014/main" id="{DCFCCFBC-A416-45B7-BB6D-F61D706B428F}"/>
                </a:ext>
              </a:extLst>
            </p:cNvPr>
            <p:cNvSpPr/>
            <p:nvPr/>
          </p:nvSpPr>
          <p:spPr>
            <a:xfrm>
              <a:off x="1942300" y="403900"/>
              <a:ext cx="492050" cy="217350"/>
            </a:xfrm>
            <a:custGeom>
              <a:avLst/>
              <a:gdLst/>
              <a:ahLst/>
              <a:cxnLst/>
              <a:rect l="l" t="t" r="r" b="b"/>
              <a:pathLst>
                <a:path w="19682" h="8694" extrusionOk="0">
                  <a:moveTo>
                    <a:pt x="14700" y="1"/>
                  </a:moveTo>
                  <a:cubicBezTo>
                    <a:pt x="14607" y="1"/>
                    <a:pt x="14512" y="4"/>
                    <a:pt x="14417" y="9"/>
                  </a:cubicBezTo>
                  <a:lnTo>
                    <a:pt x="4824" y="570"/>
                  </a:lnTo>
                  <a:cubicBezTo>
                    <a:pt x="2018" y="744"/>
                    <a:pt x="1" y="3349"/>
                    <a:pt x="549" y="6115"/>
                  </a:cubicBezTo>
                  <a:lnTo>
                    <a:pt x="1056" y="8694"/>
                  </a:lnTo>
                  <a:lnTo>
                    <a:pt x="18973" y="7638"/>
                  </a:lnTo>
                  <a:lnTo>
                    <a:pt x="19294" y="5273"/>
                  </a:lnTo>
                  <a:cubicBezTo>
                    <a:pt x="19682" y="2468"/>
                    <a:pt x="17493" y="1"/>
                    <a:pt x="14700"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1441;p34">
              <a:extLst>
                <a:ext uri="{FF2B5EF4-FFF2-40B4-BE49-F238E27FC236}">
                  <a16:creationId xmlns:a16="http://schemas.microsoft.com/office/drawing/2014/main" id="{5195D1CA-44B8-4A9F-B32F-BDDD6B4C37BE}"/>
                </a:ext>
              </a:extLst>
            </p:cNvPr>
            <p:cNvSpPr/>
            <p:nvPr/>
          </p:nvSpPr>
          <p:spPr>
            <a:xfrm>
              <a:off x="1942300" y="403900"/>
              <a:ext cx="492050" cy="217350"/>
            </a:xfrm>
            <a:custGeom>
              <a:avLst/>
              <a:gdLst/>
              <a:ahLst/>
              <a:cxnLst/>
              <a:rect l="l" t="t" r="r" b="b"/>
              <a:pathLst>
                <a:path w="19682" h="8694" extrusionOk="0">
                  <a:moveTo>
                    <a:pt x="14700" y="1"/>
                  </a:moveTo>
                  <a:cubicBezTo>
                    <a:pt x="14607" y="1"/>
                    <a:pt x="14512" y="4"/>
                    <a:pt x="14417" y="9"/>
                  </a:cubicBezTo>
                  <a:lnTo>
                    <a:pt x="4824" y="570"/>
                  </a:lnTo>
                  <a:cubicBezTo>
                    <a:pt x="2018" y="744"/>
                    <a:pt x="1" y="3349"/>
                    <a:pt x="549" y="6115"/>
                  </a:cubicBezTo>
                  <a:lnTo>
                    <a:pt x="1056" y="8694"/>
                  </a:lnTo>
                  <a:lnTo>
                    <a:pt x="18973" y="7638"/>
                  </a:lnTo>
                  <a:lnTo>
                    <a:pt x="19294" y="5273"/>
                  </a:lnTo>
                  <a:cubicBezTo>
                    <a:pt x="19682" y="2468"/>
                    <a:pt x="17493" y="1"/>
                    <a:pt x="1470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1442;p34">
              <a:extLst>
                <a:ext uri="{FF2B5EF4-FFF2-40B4-BE49-F238E27FC236}">
                  <a16:creationId xmlns:a16="http://schemas.microsoft.com/office/drawing/2014/main" id="{F1784140-A688-450E-B3B2-D6394DEC09C2}"/>
                </a:ext>
              </a:extLst>
            </p:cNvPr>
            <p:cNvSpPr/>
            <p:nvPr/>
          </p:nvSpPr>
          <p:spPr>
            <a:xfrm>
              <a:off x="2118350" y="461575"/>
              <a:ext cx="9700" cy="54475"/>
            </a:xfrm>
            <a:custGeom>
              <a:avLst/>
              <a:gdLst/>
              <a:ahLst/>
              <a:cxnLst/>
              <a:rect l="l" t="t" r="r" b="b"/>
              <a:pathLst>
                <a:path w="388" h="2179" extrusionOk="0">
                  <a:moveTo>
                    <a:pt x="254" y="0"/>
                  </a:moveTo>
                  <a:lnTo>
                    <a:pt x="0" y="14"/>
                  </a:lnTo>
                  <a:lnTo>
                    <a:pt x="134" y="2178"/>
                  </a:lnTo>
                  <a:lnTo>
                    <a:pt x="388" y="2165"/>
                  </a:lnTo>
                  <a:lnTo>
                    <a:pt x="254" y="0"/>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1443;p34">
              <a:extLst>
                <a:ext uri="{FF2B5EF4-FFF2-40B4-BE49-F238E27FC236}">
                  <a16:creationId xmlns:a16="http://schemas.microsoft.com/office/drawing/2014/main" id="{810CF4A8-9709-4513-814D-373489D6A3C2}"/>
                </a:ext>
              </a:extLst>
            </p:cNvPr>
            <p:cNvSpPr/>
            <p:nvPr/>
          </p:nvSpPr>
          <p:spPr>
            <a:xfrm>
              <a:off x="2142725" y="460225"/>
              <a:ext cx="9700" cy="54475"/>
            </a:xfrm>
            <a:custGeom>
              <a:avLst/>
              <a:gdLst/>
              <a:ahLst/>
              <a:cxnLst/>
              <a:rect l="l" t="t" r="r" b="b"/>
              <a:pathLst>
                <a:path w="388" h="2179" extrusionOk="0">
                  <a:moveTo>
                    <a:pt x="254" y="1"/>
                  </a:moveTo>
                  <a:lnTo>
                    <a:pt x="0" y="14"/>
                  </a:lnTo>
                  <a:lnTo>
                    <a:pt x="134" y="2179"/>
                  </a:lnTo>
                  <a:lnTo>
                    <a:pt x="388" y="2165"/>
                  </a:lnTo>
                  <a:lnTo>
                    <a:pt x="254"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1444;p34">
              <a:extLst>
                <a:ext uri="{FF2B5EF4-FFF2-40B4-BE49-F238E27FC236}">
                  <a16:creationId xmlns:a16="http://schemas.microsoft.com/office/drawing/2014/main" id="{A64D18C0-E2BB-463C-9867-8E0417B07BAC}"/>
                </a:ext>
              </a:extLst>
            </p:cNvPr>
            <p:cNvSpPr/>
            <p:nvPr/>
          </p:nvSpPr>
          <p:spPr>
            <a:xfrm>
              <a:off x="2167100" y="458900"/>
              <a:ext cx="9725" cy="54475"/>
            </a:xfrm>
            <a:custGeom>
              <a:avLst/>
              <a:gdLst/>
              <a:ahLst/>
              <a:cxnLst/>
              <a:rect l="l" t="t" r="r" b="b"/>
              <a:pathLst>
                <a:path w="389" h="2179" extrusionOk="0">
                  <a:moveTo>
                    <a:pt x="255" y="0"/>
                  </a:moveTo>
                  <a:lnTo>
                    <a:pt x="1" y="14"/>
                  </a:lnTo>
                  <a:lnTo>
                    <a:pt x="134" y="2178"/>
                  </a:lnTo>
                  <a:lnTo>
                    <a:pt x="388" y="2165"/>
                  </a:lnTo>
                  <a:lnTo>
                    <a:pt x="255" y="0"/>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445;p34">
              <a:extLst>
                <a:ext uri="{FF2B5EF4-FFF2-40B4-BE49-F238E27FC236}">
                  <a16:creationId xmlns:a16="http://schemas.microsoft.com/office/drawing/2014/main" id="{A1414E70-DDBC-49E7-8EA9-F595721C62EA}"/>
                </a:ext>
              </a:extLst>
            </p:cNvPr>
            <p:cNvSpPr/>
            <p:nvPr/>
          </p:nvSpPr>
          <p:spPr>
            <a:xfrm>
              <a:off x="2191500" y="457225"/>
              <a:ext cx="9700" cy="54475"/>
            </a:xfrm>
            <a:custGeom>
              <a:avLst/>
              <a:gdLst/>
              <a:ahLst/>
              <a:cxnLst/>
              <a:rect l="l" t="t" r="r" b="b"/>
              <a:pathLst>
                <a:path w="388" h="2179" extrusionOk="0">
                  <a:moveTo>
                    <a:pt x="254" y="1"/>
                  </a:moveTo>
                  <a:lnTo>
                    <a:pt x="0" y="27"/>
                  </a:lnTo>
                  <a:lnTo>
                    <a:pt x="134" y="2178"/>
                  </a:lnTo>
                  <a:lnTo>
                    <a:pt x="388" y="2165"/>
                  </a:lnTo>
                  <a:lnTo>
                    <a:pt x="254"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1446;p34">
              <a:extLst>
                <a:ext uri="{FF2B5EF4-FFF2-40B4-BE49-F238E27FC236}">
                  <a16:creationId xmlns:a16="http://schemas.microsoft.com/office/drawing/2014/main" id="{DEBAA375-91EA-4D7E-A055-309B6F0C7033}"/>
                </a:ext>
              </a:extLst>
            </p:cNvPr>
            <p:cNvSpPr/>
            <p:nvPr/>
          </p:nvSpPr>
          <p:spPr>
            <a:xfrm>
              <a:off x="2215875" y="455900"/>
              <a:ext cx="9700" cy="54475"/>
            </a:xfrm>
            <a:custGeom>
              <a:avLst/>
              <a:gdLst/>
              <a:ahLst/>
              <a:cxnLst/>
              <a:rect l="l" t="t" r="r" b="b"/>
              <a:pathLst>
                <a:path w="388" h="2179" extrusionOk="0">
                  <a:moveTo>
                    <a:pt x="254" y="0"/>
                  </a:moveTo>
                  <a:lnTo>
                    <a:pt x="0" y="14"/>
                  </a:lnTo>
                  <a:lnTo>
                    <a:pt x="134" y="2178"/>
                  </a:lnTo>
                  <a:lnTo>
                    <a:pt x="388" y="2165"/>
                  </a:lnTo>
                  <a:lnTo>
                    <a:pt x="254" y="0"/>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1447;p34">
              <a:extLst>
                <a:ext uri="{FF2B5EF4-FFF2-40B4-BE49-F238E27FC236}">
                  <a16:creationId xmlns:a16="http://schemas.microsoft.com/office/drawing/2014/main" id="{93079CFF-C414-46CF-893C-1A4AD2436206}"/>
                </a:ext>
              </a:extLst>
            </p:cNvPr>
            <p:cNvSpPr/>
            <p:nvPr/>
          </p:nvSpPr>
          <p:spPr>
            <a:xfrm>
              <a:off x="2240250" y="454550"/>
              <a:ext cx="9725" cy="54475"/>
            </a:xfrm>
            <a:custGeom>
              <a:avLst/>
              <a:gdLst/>
              <a:ahLst/>
              <a:cxnLst/>
              <a:rect l="l" t="t" r="r" b="b"/>
              <a:pathLst>
                <a:path w="389" h="2179" extrusionOk="0">
                  <a:moveTo>
                    <a:pt x="255" y="1"/>
                  </a:moveTo>
                  <a:lnTo>
                    <a:pt x="1" y="14"/>
                  </a:lnTo>
                  <a:lnTo>
                    <a:pt x="134" y="2179"/>
                  </a:lnTo>
                  <a:lnTo>
                    <a:pt x="388" y="2165"/>
                  </a:lnTo>
                  <a:lnTo>
                    <a:pt x="255"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1448;p34">
              <a:extLst>
                <a:ext uri="{FF2B5EF4-FFF2-40B4-BE49-F238E27FC236}">
                  <a16:creationId xmlns:a16="http://schemas.microsoft.com/office/drawing/2014/main" id="{9AC2F3F1-EECB-4CE8-813F-0B9A6A473A66}"/>
                </a:ext>
              </a:extLst>
            </p:cNvPr>
            <p:cNvSpPr/>
            <p:nvPr/>
          </p:nvSpPr>
          <p:spPr>
            <a:xfrm>
              <a:off x="1970375" y="597175"/>
              <a:ext cx="457300" cy="269650"/>
            </a:xfrm>
            <a:custGeom>
              <a:avLst/>
              <a:gdLst/>
              <a:ahLst/>
              <a:cxnLst/>
              <a:rect l="l" t="t" r="r" b="b"/>
              <a:pathLst>
                <a:path w="18292" h="10786" extrusionOk="0">
                  <a:moveTo>
                    <a:pt x="17930" y="1"/>
                  </a:moveTo>
                  <a:lnTo>
                    <a:pt x="0" y="1070"/>
                  </a:lnTo>
                  <a:lnTo>
                    <a:pt x="80" y="2339"/>
                  </a:lnTo>
                  <a:cubicBezTo>
                    <a:pt x="364" y="7102"/>
                    <a:pt x="4318" y="10786"/>
                    <a:pt x="9028" y="10786"/>
                  </a:cubicBezTo>
                  <a:cubicBezTo>
                    <a:pt x="9206" y="10786"/>
                    <a:pt x="9386" y="10780"/>
                    <a:pt x="9567" y="10770"/>
                  </a:cubicBezTo>
                  <a:cubicBezTo>
                    <a:pt x="14523" y="10476"/>
                    <a:pt x="18291" y="6227"/>
                    <a:pt x="17997" y="1270"/>
                  </a:cubicBezTo>
                  <a:lnTo>
                    <a:pt x="17930"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1449;p34">
              <a:extLst>
                <a:ext uri="{FF2B5EF4-FFF2-40B4-BE49-F238E27FC236}">
                  <a16:creationId xmlns:a16="http://schemas.microsoft.com/office/drawing/2014/main" id="{67E38347-D986-4E45-AF47-A463CEE96DE0}"/>
                </a:ext>
              </a:extLst>
            </p:cNvPr>
            <p:cNvSpPr/>
            <p:nvPr/>
          </p:nvSpPr>
          <p:spPr>
            <a:xfrm>
              <a:off x="2113675" y="710950"/>
              <a:ext cx="161350" cy="136600"/>
            </a:xfrm>
            <a:custGeom>
              <a:avLst/>
              <a:gdLst/>
              <a:ahLst/>
              <a:cxnLst/>
              <a:rect l="l" t="t" r="r" b="b"/>
              <a:pathLst>
                <a:path w="6454" h="5464" extrusionOk="0">
                  <a:moveTo>
                    <a:pt x="3644" y="0"/>
                  </a:moveTo>
                  <a:cubicBezTo>
                    <a:pt x="3588" y="0"/>
                    <a:pt x="3531" y="2"/>
                    <a:pt x="3474" y="6"/>
                  </a:cubicBezTo>
                  <a:cubicBezTo>
                    <a:pt x="1042" y="153"/>
                    <a:pt x="0" y="3159"/>
                    <a:pt x="1817" y="4776"/>
                  </a:cubicBezTo>
                  <a:cubicBezTo>
                    <a:pt x="2356" y="5251"/>
                    <a:pt x="2987" y="5464"/>
                    <a:pt x="3605" y="5464"/>
                  </a:cubicBezTo>
                  <a:cubicBezTo>
                    <a:pt x="5068" y="5464"/>
                    <a:pt x="6454" y="4272"/>
                    <a:pt x="6360" y="2571"/>
                  </a:cubicBezTo>
                  <a:cubicBezTo>
                    <a:pt x="6270" y="1119"/>
                    <a:pt x="5067" y="0"/>
                    <a:pt x="364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1450;p34">
              <a:extLst>
                <a:ext uri="{FF2B5EF4-FFF2-40B4-BE49-F238E27FC236}">
                  <a16:creationId xmlns:a16="http://schemas.microsoft.com/office/drawing/2014/main" id="{90707FCE-6C89-4EF4-8FC5-CD4220D2E2B9}"/>
                </a:ext>
              </a:extLst>
            </p:cNvPr>
            <p:cNvSpPr/>
            <p:nvPr/>
          </p:nvSpPr>
          <p:spPr>
            <a:xfrm>
              <a:off x="1188100" y="512725"/>
              <a:ext cx="291950" cy="45100"/>
            </a:xfrm>
            <a:custGeom>
              <a:avLst/>
              <a:gdLst/>
              <a:ahLst/>
              <a:cxnLst/>
              <a:rect l="l" t="t" r="r" b="b"/>
              <a:pathLst>
                <a:path w="11678" h="1804" extrusionOk="0">
                  <a:moveTo>
                    <a:pt x="9149" y="0"/>
                  </a:moveTo>
                  <a:cubicBezTo>
                    <a:pt x="8649" y="0"/>
                    <a:pt x="8072" y="26"/>
                    <a:pt x="7416" y="92"/>
                  </a:cubicBezTo>
                  <a:cubicBezTo>
                    <a:pt x="4490" y="373"/>
                    <a:pt x="0" y="146"/>
                    <a:pt x="775" y="707"/>
                  </a:cubicBezTo>
                  <a:cubicBezTo>
                    <a:pt x="1248" y="1043"/>
                    <a:pt x="4169" y="1803"/>
                    <a:pt x="6976" y="1803"/>
                  </a:cubicBezTo>
                  <a:cubicBezTo>
                    <a:pt x="8847" y="1803"/>
                    <a:pt x="10668" y="1466"/>
                    <a:pt x="11678" y="439"/>
                  </a:cubicBezTo>
                  <a:lnTo>
                    <a:pt x="11678" y="306"/>
                  </a:lnTo>
                  <a:cubicBezTo>
                    <a:pt x="11678" y="306"/>
                    <a:pt x="10874" y="0"/>
                    <a:pt x="9149"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1451;p34">
              <a:extLst>
                <a:ext uri="{FF2B5EF4-FFF2-40B4-BE49-F238E27FC236}">
                  <a16:creationId xmlns:a16="http://schemas.microsoft.com/office/drawing/2014/main" id="{CC822D07-A1A6-4790-82D3-436ADA53ED8B}"/>
                </a:ext>
              </a:extLst>
            </p:cNvPr>
            <p:cNvSpPr/>
            <p:nvPr/>
          </p:nvSpPr>
          <p:spPr>
            <a:xfrm>
              <a:off x="1502750" y="506000"/>
              <a:ext cx="24725" cy="51800"/>
            </a:xfrm>
            <a:custGeom>
              <a:avLst/>
              <a:gdLst/>
              <a:ahLst/>
              <a:cxnLst/>
              <a:rect l="l" t="t" r="r" b="b"/>
              <a:pathLst>
                <a:path w="989" h="2072" extrusionOk="0">
                  <a:moveTo>
                    <a:pt x="869" y="0"/>
                  </a:moveTo>
                  <a:lnTo>
                    <a:pt x="0" y="54"/>
                  </a:lnTo>
                  <a:lnTo>
                    <a:pt x="120" y="2071"/>
                  </a:lnTo>
                  <a:lnTo>
                    <a:pt x="989" y="2018"/>
                  </a:lnTo>
                  <a:lnTo>
                    <a:pt x="869" y="0"/>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1452;p34">
              <a:extLst>
                <a:ext uri="{FF2B5EF4-FFF2-40B4-BE49-F238E27FC236}">
                  <a16:creationId xmlns:a16="http://schemas.microsoft.com/office/drawing/2014/main" id="{238A32E4-4FCE-48A0-B8EA-92CF60D16C77}"/>
                </a:ext>
              </a:extLst>
            </p:cNvPr>
            <p:cNvSpPr/>
            <p:nvPr/>
          </p:nvSpPr>
          <p:spPr>
            <a:xfrm>
              <a:off x="1476025" y="498325"/>
              <a:ext cx="76500" cy="40100"/>
            </a:xfrm>
            <a:custGeom>
              <a:avLst/>
              <a:gdLst/>
              <a:ahLst/>
              <a:cxnLst/>
              <a:rect l="l" t="t" r="r" b="b"/>
              <a:pathLst>
                <a:path w="3060" h="1604" extrusionOk="0">
                  <a:moveTo>
                    <a:pt x="2980" y="0"/>
                  </a:moveTo>
                  <a:lnTo>
                    <a:pt x="0" y="174"/>
                  </a:lnTo>
                  <a:lnTo>
                    <a:pt x="94" y="1603"/>
                  </a:lnTo>
                  <a:lnTo>
                    <a:pt x="3060" y="1430"/>
                  </a:lnTo>
                  <a:lnTo>
                    <a:pt x="2980" y="0"/>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1453;p34">
              <a:extLst>
                <a:ext uri="{FF2B5EF4-FFF2-40B4-BE49-F238E27FC236}">
                  <a16:creationId xmlns:a16="http://schemas.microsoft.com/office/drawing/2014/main" id="{3E72C5EA-901E-4EFA-B19A-D6096C310486}"/>
                </a:ext>
              </a:extLst>
            </p:cNvPr>
            <p:cNvSpPr/>
            <p:nvPr/>
          </p:nvSpPr>
          <p:spPr>
            <a:xfrm>
              <a:off x="1551500" y="487375"/>
              <a:ext cx="277200" cy="54475"/>
            </a:xfrm>
            <a:custGeom>
              <a:avLst/>
              <a:gdLst/>
              <a:ahLst/>
              <a:cxnLst/>
              <a:rect l="l" t="t" r="r" b="b"/>
              <a:pathLst>
                <a:path w="11088" h="2179" extrusionOk="0">
                  <a:moveTo>
                    <a:pt x="10317" y="0"/>
                  </a:moveTo>
                  <a:cubicBezTo>
                    <a:pt x="9078" y="0"/>
                    <a:pt x="6274" y="387"/>
                    <a:pt x="4210" y="425"/>
                  </a:cubicBezTo>
                  <a:cubicBezTo>
                    <a:pt x="1270" y="491"/>
                    <a:pt x="1" y="1146"/>
                    <a:pt x="1" y="1146"/>
                  </a:cubicBezTo>
                  <a:lnTo>
                    <a:pt x="14" y="1280"/>
                  </a:lnTo>
                  <a:cubicBezTo>
                    <a:pt x="828" y="1935"/>
                    <a:pt x="2023" y="2178"/>
                    <a:pt x="3327" y="2178"/>
                  </a:cubicBezTo>
                  <a:cubicBezTo>
                    <a:pt x="6519" y="2178"/>
                    <a:pt x="10364" y="720"/>
                    <a:pt x="10877" y="264"/>
                  </a:cubicBezTo>
                  <a:cubicBezTo>
                    <a:pt x="11087" y="70"/>
                    <a:pt x="10843" y="0"/>
                    <a:pt x="10317"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1454;p34">
              <a:extLst>
                <a:ext uri="{FF2B5EF4-FFF2-40B4-BE49-F238E27FC236}">
                  <a16:creationId xmlns:a16="http://schemas.microsoft.com/office/drawing/2014/main" id="{3CA39651-BA41-44A0-8EC4-EB971F5E7873}"/>
                </a:ext>
              </a:extLst>
            </p:cNvPr>
            <p:cNvSpPr/>
            <p:nvPr/>
          </p:nvSpPr>
          <p:spPr>
            <a:xfrm>
              <a:off x="1457975" y="552075"/>
              <a:ext cx="131975" cy="163050"/>
            </a:xfrm>
            <a:custGeom>
              <a:avLst/>
              <a:gdLst/>
              <a:ahLst/>
              <a:cxnLst/>
              <a:rect l="l" t="t" r="r" b="b"/>
              <a:pathLst>
                <a:path w="5279" h="6522" extrusionOk="0">
                  <a:moveTo>
                    <a:pt x="4356" y="1"/>
                  </a:moveTo>
                  <a:cubicBezTo>
                    <a:pt x="4347" y="1"/>
                    <a:pt x="4339" y="1"/>
                    <a:pt x="4330" y="1"/>
                  </a:cubicBezTo>
                  <a:lnTo>
                    <a:pt x="562" y="228"/>
                  </a:lnTo>
                  <a:cubicBezTo>
                    <a:pt x="241" y="242"/>
                    <a:pt x="1" y="522"/>
                    <a:pt x="14" y="843"/>
                  </a:cubicBezTo>
                  <a:lnTo>
                    <a:pt x="322" y="5973"/>
                  </a:lnTo>
                  <a:cubicBezTo>
                    <a:pt x="335" y="6286"/>
                    <a:pt x="601" y="6522"/>
                    <a:pt x="911" y="6522"/>
                  </a:cubicBezTo>
                  <a:cubicBezTo>
                    <a:pt x="919" y="6522"/>
                    <a:pt x="928" y="6522"/>
                    <a:pt x="936" y="6521"/>
                  </a:cubicBezTo>
                  <a:lnTo>
                    <a:pt x="4704" y="6294"/>
                  </a:lnTo>
                  <a:cubicBezTo>
                    <a:pt x="5025" y="6281"/>
                    <a:pt x="5278" y="6000"/>
                    <a:pt x="5252" y="5679"/>
                  </a:cubicBezTo>
                  <a:lnTo>
                    <a:pt x="4958" y="549"/>
                  </a:lnTo>
                  <a:cubicBezTo>
                    <a:pt x="4932" y="237"/>
                    <a:pt x="4678" y="1"/>
                    <a:pt x="4356"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1455;p34">
              <a:extLst>
                <a:ext uri="{FF2B5EF4-FFF2-40B4-BE49-F238E27FC236}">
                  <a16:creationId xmlns:a16="http://schemas.microsoft.com/office/drawing/2014/main" id="{071CC0F2-7E6A-40D5-A42B-247A0E926C00}"/>
                </a:ext>
              </a:extLst>
            </p:cNvPr>
            <p:cNvSpPr/>
            <p:nvPr/>
          </p:nvSpPr>
          <p:spPr>
            <a:xfrm>
              <a:off x="1457975" y="552075"/>
              <a:ext cx="131975" cy="163050"/>
            </a:xfrm>
            <a:custGeom>
              <a:avLst/>
              <a:gdLst/>
              <a:ahLst/>
              <a:cxnLst/>
              <a:rect l="l" t="t" r="r" b="b"/>
              <a:pathLst>
                <a:path w="5279" h="6522" extrusionOk="0">
                  <a:moveTo>
                    <a:pt x="4356" y="1"/>
                  </a:moveTo>
                  <a:cubicBezTo>
                    <a:pt x="4347" y="1"/>
                    <a:pt x="4339" y="1"/>
                    <a:pt x="4330" y="1"/>
                  </a:cubicBezTo>
                  <a:lnTo>
                    <a:pt x="562" y="228"/>
                  </a:lnTo>
                  <a:cubicBezTo>
                    <a:pt x="241" y="242"/>
                    <a:pt x="1" y="522"/>
                    <a:pt x="14" y="843"/>
                  </a:cubicBezTo>
                  <a:lnTo>
                    <a:pt x="322" y="5973"/>
                  </a:lnTo>
                  <a:cubicBezTo>
                    <a:pt x="335" y="6286"/>
                    <a:pt x="601" y="6522"/>
                    <a:pt x="911" y="6522"/>
                  </a:cubicBezTo>
                  <a:cubicBezTo>
                    <a:pt x="919" y="6522"/>
                    <a:pt x="928" y="6522"/>
                    <a:pt x="936" y="6521"/>
                  </a:cubicBezTo>
                  <a:lnTo>
                    <a:pt x="4704" y="6294"/>
                  </a:lnTo>
                  <a:cubicBezTo>
                    <a:pt x="5025" y="6281"/>
                    <a:pt x="5278" y="6000"/>
                    <a:pt x="5252" y="5679"/>
                  </a:cubicBezTo>
                  <a:lnTo>
                    <a:pt x="4958" y="549"/>
                  </a:lnTo>
                  <a:cubicBezTo>
                    <a:pt x="4932" y="237"/>
                    <a:pt x="4678" y="1"/>
                    <a:pt x="435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1456;p34">
              <a:extLst>
                <a:ext uri="{FF2B5EF4-FFF2-40B4-BE49-F238E27FC236}">
                  <a16:creationId xmlns:a16="http://schemas.microsoft.com/office/drawing/2014/main" id="{20F89849-AC83-42EB-8CD6-F775562A74D4}"/>
                </a:ext>
              </a:extLst>
            </p:cNvPr>
            <p:cNvSpPr/>
            <p:nvPr/>
          </p:nvSpPr>
          <p:spPr>
            <a:xfrm>
              <a:off x="1444625" y="519700"/>
              <a:ext cx="1507125" cy="155325"/>
            </a:xfrm>
            <a:custGeom>
              <a:avLst/>
              <a:gdLst/>
              <a:ahLst/>
              <a:cxnLst/>
              <a:rect l="l" t="t" r="r" b="b"/>
              <a:pathLst>
                <a:path w="60285" h="6213" extrusionOk="0">
                  <a:moveTo>
                    <a:pt x="52268" y="0"/>
                  </a:moveTo>
                  <a:lnTo>
                    <a:pt x="7055" y="2672"/>
                  </a:lnTo>
                  <a:lnTo>
                    <a:pt x="5585" y="4329"/>
                  </a:lnTo>
                  <a:lnTo>
                    <a:pt x="0" y="4877"/>
                  </a:lnTo>
                  <a:lnTo>
                    <a:pt x="81" y="6213"/>
                  </a:lnTo>
                  <a:lnTo>
                    <a:pt x="60284" y="2646"/>
                  </a:lnTo>
                  <a:lnTo>
                    <a:pt x="60191" y="1162"/>
                  </a:lnTo>
                  <a:lnTo>
                    <a:pt x="53978" y="1523"/>
                  </a:lnTo>
                  <a:lnTo>
                    <a:pt x="52268"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1457;p34">
              <a:extLst>
                <a:ext uri="{FF2B5EF4-FFF2-40B4-BE49-F238E27FC236}">
                  <a16:creationId xmlns:a16="http://schemas.microsoft.com/office/drawing/2014/main" id="{E98BF908-7E2E-4E96-8D01-D042B2EF08C0}"/>
                </a:ext>
              </a:extLst>
            </p:cNvPr>
            <p:cNvSpPr/>
            <p:nvPr/>
          </p:nvSpPr>
          <p:spPr>
            <a:xfrm>
              <a:off x="1444625" y="519700"/>
              <a:ext cx="1507125" cy="155325"/>
            </a:xfrm>
            <a:custGeom>
              <a:avLst/>
              <a:gdLst/>
              <a:ahLst/>
              <a:cxnLst/>
              <a:rect l="l" t="t" r="r" b="b"/>
              <a:pathLst>
                <a:path w="60285" h="6213" extrusionOk="0">
                  <a:moveTo>
                    <a:pt x="52268" y="0"/>
                  </a:moveTo>
                  <a:lnTo>
                    <a:pt x="7055" y="2672"/>
                  </a:lnTo>
                  <a:lnTo>
                    <a:pt x="5585" y="4329"/>
                  </a:lnTo>
                  <a:lnTo>
                    <a:pt x="0" y="4877"/>
                  </a:lnTo>
                  <a:lnTo>
                    <a:pt x="81" y="6213"/>
                  </a:lnTo>
                  <a:lnTo>
                    <a:pt x="60284" y="2646"/>
                  </a:lnTo>
                  <a:lnTo>
                    <a:pt x="60191" y="1162"/>
                  </a:lnTo>
                  <a:lnTo>
                    <a:pt x="53978" y="1523"/>
                  </a:lnTo>
                  <a:lnTo>
                    <a:pt x="52268"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1458;p34">
              <a:extLst>
                <a:ext uri="{FF2B5EF4-FFF2-40B4-BE49-F238E27FC236}">
                  <a16:creationId xmlns:a16="http://schemas.microsoft.com/office/drawing/2014/main" id="{B039C903-2CB0-49B5-8690-9A1FB5E51B57}"/>
                </a:ext>
              </a:extLst>
            </p:cNvPr>
            <p:cNvSpPr/>
            <p:nvPr/>
          </p:nvSpPr>
          <p:spPr>
            <a:xfrm>
              <a:off x="1707150" y="653975"/>
              <a:ext cx="83200" cy="59125"/>
            </a:xfrm>
            <a:custGeom>
              <a:avLst/>
              <a:gdLst/>
              <a:ahLst/>
              <a:cxnLst/>
              <a:rect l="l" t="t" r="r" b="b"/>
              <a:pathLst>
                <a:path w="3328" h="2365" extrusionOk="0">
                  <a:moveTo>
                    <a:pt x="3194" y="0"/>
                  </a:moveTo>
                  <a:lnTo>
                    <a:pt x="1" y="187"/>
                  </a:lnTo>
                  <a:lnTo>
                    <a:pt x="121" y="2365"/>
                  </a:lnTo>
                  <a:lnTo>
                    <a:pt x="3328" y="2178"/>
                  </a:lnTo>
                  <a:lnTo>
                    <a:pt x="3194"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1459;p34">
              <a:extLst>
                <a:ext uri="{FF2B5EF4-FFF2-40B4-BE49-F238E27FC236}">
                  <a16:creationId xmlns:a16="http://schemas.microsoft.com/office/drawing/2014/main" id="{272F5E18-0A0E-47B0-A705-9271325BC4B4}"/>
                </a:ext>
              </a:extLst>
            </p:cNvPr>
            <p:cNvSpPr/>
            <p:nvPr/>
          </p:nvSpPr>
          <p:spPr>
            <a:xfrm>
              <a:off x="1730550" y="705750"/>
              <a:ext cx="41425" cy="49825"/>
            </a:xfrm>
            <a:custGeom>
              <a:avLst/>
              <a:gdLst/>
              <a:ahLst/>
              <a:cxnLst/>
              <a:rect l="l" t="t" r="r" b="b"/>
              <a:pathLst>
                <a:path w="1657" h="1993" extrusionOk="0">
                  <a:moveTo>
                    <a:pt x="1563" y="0"/>
                  </a:moveTo>
                  <a:lnTo>
                    <a:pt x="0" y="94"/>
                  </a:lnTo>
                  <a:lnTo>
                    <a:pt x="67" y="1256"/>
                  </a:lnTo>
                  <a:cubicBezTo>
                    <a:pt x="93" y="1680"/>
                    <a:pt x="439" y="1992"/>
                    <a:pt x="846" y="1992"/>
                  </a:cubicBezTo>
                  <a:cubicBezTo>
                    <a:pt x="862" y="1992"/>
                    <a:pt x="879" y="1992"/>
                    <a:pt x="895" y="1991"/>
                  </a:cubicBezTo>
                  <a:cubicBezTo>
                    <a:pt x="1323" y="1964"/>
                    <a:pt x="1657" y="1603"/>
                    <a:pt x="1630" y="1162"/>
                  </a:cubicBezTo>
                  <a:lnTo>
                    <a:pt x="1563"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1460;p34">
              <a:extLst>
                <a:ext uri="{FF2B5EF4-FFF2-40B4-BE49-F238E27FC236}">
                  <a16:creationId xmlns:a16="http://schemas.microsoft.com/office/drawing/2014/main" id="{361BEA00-ADF8-45FF-8D45-DBE4214B1E5A}"/>
                </a:ext>
              </a:extLst>
            </p:cNvPr>
            <p:cNvSpPr/>
            <p:nvPr/>
          </p:nvSpPr>
          <p:spPr>
            <a:xfrm>
              <a:off x="2136050" y="727700"/>
              <a:ext cx="121700" cy="103075"/>
            </a:xfrm>
            <a:custGeom>
              <a:avLst/>
              <a:gdLst/>
              <a:ahLst/>
              <a:cxnLst/>
              <a:rect l="l" t="t" r="r" b="b"/>
              <a:pathLst>
                <a:path w="4868" h="4123" extrusionOk="0">
                  <a:moveTo>
                    <a:pt x="2741" y="0"/>
                  </a:moveTo>
                  <a:cubicBezTo>
                    <a:pt x="2701" y="0"/>
                    <a:pt x="2660" y="1"/>
                    <a:pt x="2619" y="4"/>
                  </a:cubicBezTo>
                  <a:cubicBezTo>
                    <a:pt x="788" y="111"/>
                    <a:pt x="0" y="2382"/>
                    <a:pt x="1363" y="3598"/>
                  </a:cubicBezTo>
                  <a:cubicBezTo>
                    <a:pt x="1773" y="3960"/>
                    <a:pt x="2254" y="4122"/>
                    <a:pt x="2723" y="4122"/>
                  </a:cubicBezTo>
                  <a:cubicBezTo>
                    <a:pt x="3827" y="4122"/>
                    <a:pt x="4868" y="3226"/>
                    <a:pt x="4783" y="1941"/>
                  </a:cubicBezTo>
                  <a:cubicBezTo>
                    <a:pt x="4719" y="847"/>
                    <a:pt x="3823" y="0"/>
                    <a:pt x="2741" y="0"/>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1461;p34">
              <a:extLst>
                <a:ext uri="{FF2B5EF4-FFF2-40B4-BE49-F238E27FC236}">
                  <a16:creationId xmlns:a16="http://schemas.microsoft.com/office/drawing/2014/main" id="{72B62001-A353-431E-8A2C-21E7C11D1362}"/>
                </a:ext>
              </a:extLst>
            </p:cNvPr>
            <p:cNvSpPr/>
            <p:nvPr/>
          </p:nvSpPr>
          <p:spPr>
            <a:xfrm>
              <a:off x="2148400" y="737075"/>
              <a:ext cx="99525" cy="84200"/>
            </a:xfrm>
            <a:custGeom>
              <a:avLst/>
              <a:gdLst/>
              <a:ahLst/>
              <a:cxnLst/>
              <a:rect l="l" t="t" r="r" b="b"/>
              <a:pathLst>
                <a:path w="3981" h="3368" extrusionOk="0">
                  <a:moveTo>
                    <a:pt x="2237" y="0"/>
                  </a:moveTo>
                  <a:cubicBezTo>
                    <a:pt x="2205" y="0"/>
                    <a:pt x="2171" y="1"/>
                    <a:pt x="2138" y="3"/>
                  </a:cubicBezTo>
                  <a:cubicBezTo>
                    <a:pt x="642" y="96"/>
                    <a:pt x="1" y="1954"/>
                    <a:pt x="1123" y="2942"/>
                  </a:cubicBezTo>
                  <a:cubicBezTo>
                    <a:pt x="1456" y="3236"/>
                    <a:pt x="1847" y="3367"/>
                    <a:pt x="2228" y="3367"/>
                  </a:cubicBezTo>
                  <a:cubicBezTo>
                    <a:pt x="3129" y="3367"/>
                    <a:pt x="3981" y="2635"/>
                    <a:pt x="3915" y="1593"/>
                  </a:cubicBezTo>
                  <a:cubicBezTo>
                    <a:pt x="3864" y="691"/>
                    <a:pt x="3129" y="0"/>
                    <a:pt x="2237"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1462;p34">
              <a:extLst>
                <a:ext uri="{FF2B5EF4-FFF2-40B4-BE49-F238E27FC236}">
                  <a16:creationId xmlns:a16="http://schemas.microsoft.com/office/drawing/2014/main" id="{5FF1C1A0-1E4B-48A2-A8E7-096755C48FBF}"/>
                </a:ext>
              </a:extLst>
            </p:cNvPr>
            <p:cNvSpPr/>
            <p:nvPr/>
          </p:nvSpPr>
          <p:spPr>
            <a:xfrm>
              <a:off x="2279675" y="697675"/>
              <a:ext cx="38225" cy="32475"/>
            </a:xfrm>
            <a:custGeom>
              <a:avLst/>
              <a:gdLst/>
              <a:ahLst/>
              <a:cxnLst/>
              <a:rect l="l" t="t" r="r" b="b"/>
              <a:pathLst>
                <a:path w="1529" h="1299" extrusionOk="0">
                  <a:moveTo>
                    <a:pt x="863" y="1"/>
                  </a:moveTo>
                  <a:cubicBezTo>
                    <a:pt x="847" y="1"/>
                    <a:pt x="831" y="1"/>
                    <a:pt x="815" y="2"/>
                  </a:cubicBezTo>
                  <a:cubicBezTo>
                    <a:pt x="241" y="29"/>
                    <a:pt x="0" y="751"/>
                    <a:pt x="428" y="1138"/>
                  </a:cubicBezTo>
                  <a:cubicBezTo>
                    <a:pt x="554" y="1249"/>
                    <a:pt x="703" y="1299"/>
                    <a:pt x="850" y="1299"/>
                  </a:cubicBezTo>
                  <a:cubicBezTo>
                    <a:pt x="1197" y="1299"/>
                    <a:pt x="1529" y="1017"/>
                    <a:pt x="1510" y="604"/>
                  </a:cubicBezTo>
                  <a:cubicBezTo>
                    <a:pt x="1485" y="272"/>
                    <a:pt x="1203" y="1"/>
                    <a:pt x="86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1463;p34">
              <a:extLst>
                <a:ext uri="{FF2B5EF4-FFF2-40B4-BE49-F238E27FC236}">
                  <a16:creationId xmlns:a16="http://schemas.microsoft.com/office/drawing/2014/main" id="{78208586-C31D-4AF6-B7C1-F1E12DF48FAC}"/>
                </a:ext>
              </a:extLst>
            </p:cNvPr>
            <p:cNvSpPr/>
            <p:nvPr/>
          </p:nvSpPr>
          <p:spPr>
            <a:xfrm>
              <a:off x="1971700" y="619750"/>
              <a:ext cx="448275" cy="26775"/>
            </a:xfrm>
            <a:custGeom>
              <a:avLst/>
              <a:gdLst/>
              <a:ahLst/>
              <a:cxnLst/>
              <a:rect l="l" t="t" r="r" b="b"/>
              <a:pathLst>
                <a:path w="17931" h="1071" extrusionOk="0">
                  <a:moveTo>
                    <a:pt x="17831" y="1"/>
                  </a:moveTo>
                  <a:cubicBezTo>
                    <a:pt x="17185" y="1"/>
                    <a:pt x="13462" y="180"/>
                    <a:pt x="8966" y="447"/>
                  </a:cubicBezTo>
                  <a:cubicBezTo>
                    <a:pt x="4009" y="741"/>
                    <a:pt x="1" y="1008"/>
                    <a:pt x="1" y="1062"/>
                  </a:cubicBezTo>
                  <a:cubicBezTo>
                    <a:pt x="2" y="1068"/>
                    <a:pt x="51" y="1070"/>
                    <a:pt x="144" y="1070"/>
                  </a:cubicBezTo>
                  <a:cubicBezTo>
                    <a:pt x="899" y="1070"/>
                    <a:pt x="4563" y="883"/>
                    <a:pt x="8979" y="621"/>
                  </a:cubicBezTo>
                  <a:cubicBezTo>
                    <a:pt x="13923" y="327"/>
                    <a:pt x="17931" y="60"/>
                    <a:pt x="17931" y="6"/>
                  </a:cubicBezTo>
                  <a:cubicBezTo>
                    <a:pt x="17930" y="3"/>
                    <a:pt x="17896" y="1"/>
                    <a:pt x="17831"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1464;p34">
              <a:extLst>
                <a:ext uri="{FF2B5EF4-FFF2-40B4-BE49-F238E27FC236}">
                  <a16:creationId xmlns:a16="http://schemas.microsoft.com/office/drawing/2014/main" id="{A1B2C3F7-AB06-4DA2-AE15-DB146E23D11C}"/>
                </a:ext>
              </a:extLst>
            </p:cNvPr>
            <p:cNvSpPr/>
            <p:nvPr/>
          </p:nvSpPr>
          <p:spPr>
            <a:xfrm>
              <a:off x="1704150" y="656725"/>
              <a:ext cx="88200" cy="6800"/>
            </a:xfrm>
            <a:custGeom>
              <a:avLst/>
              <a:gdLst/>
              <a:ahLst/>
              <a:cxnLst/>
              <a:rect l="l" t="t" r="r" b="b"/>
              <a:pathLst>
                <a:path w="3528" h="272" extrusionOk="0">
                  <a:moveTo>
                    <a:pt x="3187" y="0"/>
                  </a:moveTo>
                  <a:cubicBezTo>
                    <a:pt x="2864" y="0"/>
                    <a:pt x="2342" y="18"/>
                    <a:pt x="1751" y="50"/>
                  </a:cubicBezTo>
                  <a:cubicBezTo>
                    <a:pt x="789" y="104"/>
                    <a:pt x="1" y="197"/>
                    <a:pt x="1" y="238"/>
                  </a:cubicBezTo>
                  <a:cubicBezTo>
                    <a:pt x="1" y="261"/>
                    <a:pt x="152" y="272"/>
                    <a:pt x="405" y="272"/>
                  </a:cubicBezTo>
                  <a:cubicBezTo>
                    <a:pt x="728" y="272"/>
                    <a:pt x="1217" y="254"/>
                    <a:pt x="1764" y="224"/>
                  </a:cubicBezTo>
                  <a:cubicBezTo>
                    <a:pt x="2740" y="157"/>
                    <a:pt x="3528" y="77"/>
                    <a:pt x="3528" y="24"/>
                  </a:cubicBezTo>
                  <a:cubicBezTo>
                    <a:pt x="3523" y="8"/>
                    <a:pt x="3397" y="0"/>
                    <a:pt x="3187"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1465;p34">
              <a:extLst>
                <a:ext uri="{FF2B5EF4-FFF2-40B4-BE49-F238E27FC236}">
                  <a16:creationId xmlns:a16="http://schemas.microsoft.com/office/drawing/2014/main" id="{3240E381-962A-4DA5-AAB2-81A3B3561329}"/>
                </a:ext>
              </a:extLst>
            </p:cNvPr>
            <p:cNvSpPr/>
            <p:nvPr/>
          </p:nvSpPr>
          <p:spPr>
            <a:xfrm>
              <a:off x="2582625" y="604850"/>
              <a:ext cx="89550" cy="6725"/>
            </a:xfrm>
            <a:custGeom>
              <a:avLst/>
              <a:gdLst/>
              <a:ahLst/>
              <a:cxnLst/>
              <a:rect l="l" t="t" r="r" b="b"/>
              <a:pathLst>
                <a:path w="3582" h="269" extrusionOk="0">
                  <a:moveTo>
                    <a:pt x="3174" y="0"/>
                  </a:moveTo>
                  <a:cubicBezTo>
                    <a:pt x="2846" y="0"/>
                    <a:pt x="2348" y="17"/>
                    <a:pt x="1791" y="55"/>
                  </a:cubicBezTo>
                  <a:cubicBezTo>
                    <a:pt x="802" y="108"/>
                    <a:pt x="0" y="188"/>
                    <a:pt x="14" y="242"/>
                  </a:cubicBezTo>
                  <a:cubicBezTo>
                    <a:pt x="14" y="259"/>
                    <a:pt x="167" y="269"/>
                    <a:pt x="421" y="269"/>
                  </a:cubicBezTo>
                  <a:cubicBezTo>
                    <a:pt x="749" y="269"/>
                    <a:pt x="1247" y="253"/>
                    <a:pt x="1804" y="215"/>
                  </a:cubicBezTo>
                  <a:cubicBezTo>
                    <a:pt x="2793" y="161"/>
                    <a:pt x="3581" y="81"/>
                    <a:pt x="3581" y="28"/>
                  </a:cubicBezTo>
                  <a:cubicBezTo>
                    <a:pt x="3581" y="10"/>
                    <a:pt x="3428" y="0"/>
                    <a:pt x="3174"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1466;p34">
              <a:extLst>
                <a:ext uri="{FF2B5EF4-FFF2-40B4-BE49-F238E27FC236}">
                  <a16:creationId xmlns:a16="http://schemas.microsoft.com/office/drawing/2014/main" id="{F6FED5A3-C747-4311-AD94-AF88616B87A7}"/>
                </a:ext>
              </a:extLst>
            </p:cNvPr>
            <p:cNvSpPr/>
            <p:nvPr/>
          </p:nvSpPr>
          <p:spPr>
            <a:xfrm>
              <a:off x="1640350" y="569075"/>
              <a:ext cx="277275" cy="94275"/>
            </a:xfrm>
            <a:custGeom>
              <a:avLst/>
              <a:gdLst/>
              <a:ahLst/>
              <a:cxnLst/>
              <a:rect l="l" t="t" r="r" b="b"/>
              <a:pathLst>
                <a:path w="11091" h="3771" extrusionOk="0">
                  <a:moveTo>
                    <a:pt x="11089" y="1"/>
                  </a:moveTo>
                  <a:cubicBezTo>
                    <a:pt x="11079" y="1"/>
                    <a:pt x="11014" y="66"/>
                    <a:pt x="10917" y="176"/>
                  </a:cubicBezTo>
                  <a:lnTo>
                    <a:pt x="10435" y="644"/>
                  </a:lnTo>
                  <a:lnTo>
                    <a:pt x="10435" y="644"/>
                  </a:lnTo>
                  <a:cubicBezTo>
                    <a:pt x="9296" y="685"/>
                    <a:pt x="7166" y="791"/>
                    <a:pt x="4731" y="938"/>
                  </a:cubicBezTo>
                  <a:lnTo>
                    <a:pt x="856" y="1178"/>
                  </a:lnTo>
                  <a:lnTo>
                    <a:pt x="829" y="1178"/>
                  </a:lnTo>
                  <a:lnTo>
                    <a:pt x="816" y="1205"/>
                  </a:lnTo>
                  <a:lnTo>
                    <a:pt x="14" y="2274"/>
                  </a:lnTo>
                  <a:lnTo>
                    <a:pt x="1" y="2301"/>
                  </a:lnTo>
                  <a:cubicBezTo>
                    <a:pt x="41" y="2741"/>
                    <a:pt x="68" y="3102"/>
                    <a:pt x="94" y="3383"/>
                  </a:cubicBezTo>
                  <a:cubicBezTo>
                    <a:pt x="94" y="3516"/>
                    <a:pt x="121" y="3637"/>
                    <a:pt x="148" y="3770"/>
                  </a:cubicBezTo>
                  <a:cubicBezTo>
                    <a:pt x="161" y="3637"/>
                    <a:pt x="161" y="3516"/>
                    <a:pt x="148" y="3383"/>
                  </a:cubicBezTo>
                  <a:cubicBezTo>
                    <a:pt x="135" y="3107"/>
                    <a:pt x="122" y="2754"/>
                    <a:pt x="108" y="2323"/>
                  </a:cubicBezTo>
                  <a:lnTo>
                    <a:pt x="108" y="2323"/>
                  </a:lnTo>
                  <a:lnTo>
                    <a:pt x="903" y="1310"/>
                  </a:lnTo>
                  <a:lnTo>
                    <a:pt x="4731" y="1098"/>
                  </a:lnTo>
                  <a:cubicBezTo>
                    <a:pt x="7176" y="951"/>
                    <a:pt x="9313" y="804"/>
                    <a:pt x="10449" y="711"/>
                  </a:cubicBezTo>
                  <a:lnTo>
                    <a:pt x="10476" y="711"/>
                  </a:lnTo>
                  <a:lnTo>
                    <a:pt x="10943" y="190"/>
                  </a:lnTo>
                  <a:cubicBezTo>
                    <a:pt x="10997" y="136"/>
                    <a:pt x="11050" y="69"/>
                    <a:pt x="11090" y="3"/>
                  </a:cubicBezTo>
                  <a:cubicBezTo>
                    <a:pt x="11090" y="1"/>
                    <a:pt x="11090" y="1"/>
                    <a:pt x="11089"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1467;p34">
              <a:extLst>
                <a:ext uri="{FF2B5EF4-FFF2-40B4-BE49-F238E27FC236}">
                  <a16:creationId xmlns:a16="http://schemas.microsoft.com/office/drawing/2014/main" id="{C6B99F11-8E3A-422C-B9AC-C71AEB10E0F5}"/>
                </a:ext>
              </a:extLst>
            </p:cNvPr>
            <p:cNvSpPr/>
            <p:nvPr/>
          </p:nvSpPr>
          <p:spPr>
            <a:xfrm>
              <a:off x="1958000" y="535725"/>
              <a:ext cx="466650" cy="80200"/>
            </a:xfrm>
            <a:custGeom>
              <a:avLst/>
              <a:gdLst/>
              <a:ahLst/>
              <a:cxnLst/>
              <a:rect l="l" t="t" r="r" b="b"/>
              <a:pathLst>
                <a:path w="18666" h="3208" extrusionOk="0">
                  <a:moveTo>
                    <a:pt x="18666" y="0"/>
                  </a:moveTo>
                  <a:cubicBezTo>
                    <a:pt x="18626" y="41"/>
                    <a:pt x="18586" y="94"/>
                    <a:pt x="18546" y="147"/>
                  </a:cubicBezTo>
                  <a:lnTo>
                    <a:pt x="18225" y="575"/>
                  </a:lnTo>
                  <a:lnTo>
                    <a:pt x="17055" y="2166"/>
                  </a:lnTo>
                  <a:lnTo>
                    <a:pt x="17055" y="2166"/>
                  </a:lnTo>
                  <a:cubicBezTo>
                    <a:pt x="15171" y="2259"/>
                    <a:pt x="12428" y="2406"/>
                    <a:pt x="9380" y="2592"/>
                  </a:cubicBezTo>
                  <a:cubicBezTo>
                    <a:pt x="6092" y="2792"/>
                    <a:pt x="3149" y="2978"/>
                    <a:pt x="1278" y="3099"/>
                  </a:cubicBezTo>
                  <a:lnTo>
                    <a:pt x="1278" y="3099"/>
                  </a:lnTo>
                  <a:lnTo>
                    <a:pt x="348" y="1724"/>
                  </a:lnTo>
                  <a:lnTo>
                    <a:pt x="94" y="1363"/>
                  </a:lnTo>
                  <a:cubicBezTo>
                    <a:pt x="68" y="1310"/>
                    <a:pt x="28" y="1270"/>
                    <a:pt x="1" y="1243"/>
                  </a:cubicBezTo>
                  <a:lnTo>
                    <a:pt x="1" y="1243"/>
                  </a:lnTo>
                  <a:cubicBezTo>
                    <a:pt x="14" y="1283"/>
                    <a:pt x="41" y="1337"/>
                    <a:pt x="68" y="1377"/>
                  </a:cubicBezTo>
                  <a:lnTo>
                    <a:pt x="308" y="1751"/>
                  </a:lnTo>
                  <a:lnTo>
                    <a:pt x="1217" y="3180"/>
                  </a:lnTo>
                  <a:lnTo>
                    <a:pt x="1230" y="3207"/>
                  </a:lnTo>
                  <a:lnTo>
                    <a:pt x="1257" y="3207"/>
                  </a:lnTo>
                  <a:cubicBezTo>
                    <a:pt x="3127" y="3113"/>
                    <a:pt x="6080" y="2953"/>
                    <a:pt x="9393" y="2753"/>
                  </a:cubicBezTo>
                  <a:cubicBezTo>
                    <a:pt x="12453" y="2579"/>
                    <a:pt x="15192" y="2405"/>
                    <a:pt x="17076" y="2272"/>
                  </a:cubicBezTo>
                  <a:lnTo>
                    <a:pt x="17103" y="2272"/>
                  </a:lnTo>
                  <a:lnTo>
                    <a:pt x="17116" y="2245"/>
                  </a:lnTo>
                  <a:lnTo>
                    <a:pt x="18278" y="615"/>
                  </a:lnTo>
                  <a:lnTo>
                    <a:pt x="18572" y="161"/>
                  </a:lnTo>
                  <a:cubicBezTo>
                    <a:pt x="18612" y="121"/>
                    <a:pt x="18652" y="54"/>
                    <a:pt x="18666"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1468;p34">
              <a:extLst>
                <a:ext uri="{FF2B5EF4-FFF2-40B4-BE49-F238E27FC236}">
                  <a16:creationId xmlns:a16="http://schemas.microsoft.com/office/drawing/2014/main" id="{79716DA4-D7B1-4076-A02E-8DCA8FC264EB}"/>
                </a:ext>
              </a:extLst>
            </p:cNvPr>
            <p:cNvSpPr/>
            <p:nvPr/>
          </p:nvSpPr>
          <p:spPr>
            <a:xfrm>
              <a:off x="1622400" y="632525"/>
              <a:ext cx="10775" cy="9250"/>
            </a:xfrm>
            <a:custGeom>
              <a:avLst/>
              <a:gdLst/>
              <a:ahLst/>
              <a:cxnLst/>
              <a:rect l="l" t="t" r="r" b="b"/>
              <a:pathLst>
                <a:path w="431" h="370" extrusionOk="0">
                  <a:moveTo>
                    <a:pt x="224" y="0"/>
                  </a:moveTo>
                  <a:cubicBezTo>
                    <a:pt x="215" y="0"/>
                    <a:pt x="207" y="1"/>
                    <a:pt x="198" y="3"/>
                  </a:cubicBezTo>
                  <a:cubicBezTo>
                    <a:pt x="104" y="3"/>
                    <a:pt x="78" y="70"/>
                    <a:pt x="104" y="83"/>
                  </a:cubicBezTo>
                  <a:cubicBezTo>
                    <a:pt x="118" y="110"/>
                    <a:pt x="144" y="83"/>
                    <a:pt x="184" y="123"/>
                  </a:cubicBezTo>
                  <a:cubicBezTo>
                    <a:pt x="224" y="150"/>
                    <a:pt x="238" y="163"/>
                    <a:pt x="211" y="190"/>
                  </a:cubicBezTo>
                  <a:cubicBezTo>
                    <a:pt x="199" y="208"/>
                    <a:pt x="187" y="215"/>
                    <a:pt x="175" y="215"/>
                  </a:cubicBezTo>
                  <a:cubicBezTo>
                    <a:pt x="160" y="215"/>
                    <a:pt x="146" y="205"/>
                    <a:pt x="131" y="190"/>
                  </a:cubicBezTo>
                  <a:cubicBezTo>
                    <a:pt x="104" y="163"/>
                    <a:pt x="91" y="123"/>
                    <a:pt x="78" y="110"/>
                  </a:cubicBezTo>
                  <a:cubicBezTo>
                    <a:pt x="76" y="109"/>
                    <a:pt x="74" y="108"/>
                    <a:pt x="72" y="108"/>
                  </a:cubicBezTo>
                  <a:cubicBezTo>
                    <a:pt x="51" y="108"/>
                    <a:pt x="0" y="160"/>
                    <a:pt x="24" y="244"/>
                  </a:cubicBezTo>
                  <a:cubicBezTo>
                    <a:pt x="37" y="297"/>
                    <a:pt x="91" y="350"/>
                    <a:pt x="144" y="364"/>
                  </a:cubicBezTo>
                  <a:cubicBezTo>
                    <a:pt x="161" y="368"/>
                    <a:pt x="176" y="369"/>
                    <a:pt x="191" y="369"/>
                  </a:cubicBezTo>
                  <a:cubicBezTo>
                    <a:pt x="339" y="369"/>
                    <a:pt x="431" y="203"/>
                    <a:pt x="358" y="70"/>
                  </a:cubicBezTo>
                  <a:cubicBezTo>
                    <a:pt x="323" y="35"/>
                    <a:pt x="279" y="0"/>
                    <a:pt x="224"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1469;p34">
              <a:extLst>
                <a:ext uri="{FF2B5EF4-FFF2-40B4-BE49-F238E27FC236}">
                  <a16:creationId xmlns:a16="http://schemas.microsoft.com/office/drawing/2014/main" id="{35E6104B-1372-45FD-99EA-40BA834FCAAF}"/>
                </a:ext>
              </a:extLst>
            </p:cNvPr>
            <p:cNvSpPr/>
            <p:nvPr/>
          </p:nvSpPr>
          <p:spPr>
            <a:xfrm>
              <a:off x="1623400" y="649550"/>
              <a:ext cx="11050" cy="9350"/>
            </a:xfrm>
            <a:custGeom>
              <a:avLst/>
              <a:gdLst/>
              <a:ahLst/>
              <a:cxnLst/>
              <a:rect l="l" t="t" r="r" b="b"/>
              <a:pathLst>
                <a:path w="442" h="374" extrusionOk="0">
                  <a:moveTo>
                    <a:pt x="231" y="0"/>
                  </a:moveTo>
                  <a:cubicBezTo>
                    <a:pt x="220" y="0"/>
                    <a:pt x="209" y="1"/>
                    <a:pt x="198" y="3"/>
                  </a:cubicBezTo>
                  <a:cubicBezTo>
                    <a:pt x="104" y="3"/>
                    <a:pt x="78" y="70"/>
                    <a:pt x="104" y="84"/>
                  </a:cubicBezTo>
                  <a:cubicBezTo>
                    <a:pt x="118" y="97"/>
                    <a:pt x="144" y="84"/>
                    <a:pt x="184" y="110"/>
                  </a:cubicBezTo>
                  <a:cubicBezTo>
                    <a:pt x="225" y="137"/>
                    <a:pt x="238" y="164"/>
                    <a:pt x="211" y="190"/>
                  </a:cubicBezTo>
                  <a:cubicBezTo>
                    <a:pt x="198" y="204"/>
                    <a:pt x="184" y="211"/>
                    <a:pt x="171" y="211"/>
                  </a:cubicBezTo>
                  <a:cubicBezTo>
                    <a:pt x="158" y="211"/>
                    <a:pt x="144" y="204"/>
                    <a:pt x="131" y="190"/>
                  </a:cubicBezTo>
                  <a:cubicBezTo>
                    <a:pt x="104" y="164"/>
                    <a:pt x="91" y="124"/>
                    <a:pt x="78" y="110"/>
                  </a:cubicBezTo>
                  <a:cubicBezTo>
                    <a:pt x="76" y="109"/>
                    <a:pt x="74" y="108"/>
                    <a:pt x="71" y="108"/>
                  </a:cubicBezTo>
                  <a:cubicBezTo>
                    <a:pt x="49" y="108"/>
                    <a:pt x="1" y="150"/>
                    <a:pt x="24" y="244"/>
                  </a:cubicBezTo>
                  <a:cubicBezTo>
                    <a:pt x="38" y="297"/>
                    <a:pt x="78" y="351"/>
                    <a:pt x="131" y="364"/>
                  </a:cubicBezTo>
                  <a:cubicBezTo>
                    <a:pt x="151" y="370"/>
                    <a:pt x="170" y="373"/>
                    <a:pt x="189" y="373"/>
                  </a:cubicBezTo>
                  <a:cubicBezTo>
                    <a:pt x="335" y="373"/>
                    <a:pt x="441" y="201"/>
                    <a:pt x="358" y="70"/>
                  </a:cubicBezTo>
                  <a:cubicBezTo>
                    <a:pt x="325" y="26"/>
                    <a:pt x="283" y="0"/>
                    <a:pt x="231"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1470;p34">
              <a:extLst>
                <a:ext uri="{FF2B5EF4-FFF2-40B4-BE49-F238E27FC236}">
                  <a16:creationId xmlns:a16="http://schemas.microsoft.com/office/drawing/2014/main" id="{6C9BF7C5-E736-4C75-AE9B-FBDA9B8F53AC}"/>
                </a:ext>
              </a:extLst>
            </p:cNvPr>
            <p:cNvSpPr/>
            <p:nvPr/>
          </p:nvSpPr>
          <p:spPr>
            <a:xfrm>
              <a:off x="1582575" y="628925"/>
              <a:ext cx="5375" cy="38750"/>
            </a:xfrm>
            <a:custGeom>
              <a:avLst/>
              <a:gdLst/>
              <a:ahLst/>
              <a:cxnLst/>
              <a:rect l="l" t="t" r="r" b="b"/>
              <a:pathLst>
                <a:path w="215" h="1550" extrusionOk="0">
                  <a:moveTo>
                    <a:pt x="54" y="0"/>
                  </a:moveTo>
                  <a:cubicBezTo>
                    <a:pt x="27" y="0"/>
                    <a:pt x="0" y="347"/>
                    <a:pt x="27" y="775"/>
                  </a:cubicBezTo>
                  <a:cubicBezTo>
                    <a:pt x="54" y="1216"/>
                    <a:pt x="107" y="1550"/>
                    <a:pt x="147" y="1550"/>
                  </a:cubicBezTo>
                  <a:cubicBezTo>
                    <a:pt x="201" y="1550"/>
                    <a:pt x="214" y="1203"/>
                    <a:pt x="187" y="762"/>
                  </a:cubicBezTo>
                  <a:cubicBezTo>
                    <a:pt x="161" y="334"/>
                    <a:pt x="94" y="0"/>
                    <a:pt x="54"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1471;p34">
              <a:extLst>
                <a:ext uri="{FF2B5EF4-FFF2-40B4-BE49-F238E27FC236}">
                  <a16:creationId xmlns:a16="http://schemas.microsoft.com/office/drawing/2014/main" id="{BE2F1815-B48A-4A88-B137-5BE47B9B06E4}"/>
                </a:ext>
              </a:extLst>
            </p:cNvPr>
            <p:cNvSpPr/>
            <p:nvPr/>
          </p:nvSpPr>
          <p:spPr>
            <a:xfrm>
              <a:off x="1461325" y="640950"/>
              <a:ext cx="5375" cy="31750"/>
            </a:xfrm>
            <a:custGeom>
              <a:avLst/>
              <a:gdLst/>
              <a:ahLst/>
              <a:cxnLst/>
              <a:rect l="l" t="t" r="r" b="b"/>
              <a:pathLst>
                <a:path w="215" h="1270" extrusionOk="0">
                  <a:moveTo>
                    <a:pt x="67" y="0"/>
                  </a:moveTo>
                  <a:cubicBezTo>
                    <a:pt x="27" y="0"/>
                    <a:pt x="0" y="294"/>
                    <a:pt x="27" y="641"/>
                  </a:cubicBezTo>
                  <a:cubicBezTo>
                    <a:pt x="41" y="989"/>
                    <a:pt x="94" y="1269"/>
                    <a:pt x="147" y="1269"/>
                  </a:cubicBezTo>
                  <a:cubicBezTo>
                    <a:pt x="188" y="1269"/>
                    <a:pt x="214" y="975"/>
                    <a:pt x="188" y="628"/>
                  </a:cubicBezTo>
                  <a:cubicBezTo>
                    <a:pt x="174" y="281"/>
                    <a:pt x="121" y="0"/>
                    <a:pt x="67"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1472;p34">
              <a:extLst>
                <a:ext uri="{FF2B5EF4-FFF2-40B4-BE49-F238E27FC236}">
                  <a16:creationId xmlns:a16="http://schemas.microsoft.com/office/drawing/2014/main" id="{EEF1F10E-3EA0-4FD6-B4E0-CBF92761512A}"/>
                </a:ext>
              </a:extLst>
            </p:cNvPr>
            <p:cNvSpPr/>
            <p:nvPr/>
          </p:nvSpPr>
          <p:spPr>
            <a:xfrm>
              <a:off x="2467400" y="535050"/>
              <a:ext cx="283250" cy="62500"/>
            </a:xfrm>
            <a:custGeom>
              <a:avLst/>
              <a:gdLst/>
              <a:ahLst/>
              <a:cxnLst/>
              <a:rect l="l" t="t" r="r" b="b"/>
              <a:pathLst>
                <a:path w="11330" h="2500" extrusionOk="0">
                  <a:moveTo>
                    <a:pt x="10301" y="1"/>
                  </a:moveTo>
                  <a:lnTo>
                    <a:pt x="6440" y="214"/>
                  </a:lnTo>
                  <a:cubicBezTo>
                    <a:pt x="4001" y="361"/>
                    <a:pt x="1868" y="508"/>
                    <a:pt x="730" y="588"/>
                  </a:cubicBezTo>
                  <a:lnTo>
                    <a:pt x="730" y="588"/>
                  </a:lnTo>
                  <a:lnTo>
                    <a:pt x="200" y="188"/>
                  </a:lnTo>
                  <a:cubicBezTo>
                    <a:pt x="134" y="121"/>
                    <a:pt x="67" y="81"/>
                    <a:pt x="0" y="41"/>
                  </a:cubicBezTo>
                  <a:lnTo>
                    <a:pt x="0" y="41"/>
                  </a:lnTo>
                  <a:cubicBezTo>
                    <a:pt x="53" y="108"/>
                    <a:pt x="107" y="161"/>
                    <a:pt x="174" y="214"/>
                  </a:cubicBezTo>
                  <a:lnTo>
                    <a:pt x="708" y="669"/>
                  </a:lnTo>
                  <a:lnTo>
                    <a:pt x="722" y="682"/>
                  </a:lnTo>
                  <a:lnTo>
                    <a:pt x="735" y="682"/>
                  </a:lnTo>
                  <a:cubicBezTo>
                    <a:pt x="1871" y="642"/>
                    <a:pt x="4008" y="535"/>
                    <a:pt x="6453" y="388"/>
                  </a:cubicBezTo>
                  <a:lnTo>
                    <a:pt x="10290" y="137"/>
                  </a:lnTo>
                  <a:lnTo>
                    <a:pt x="10290" y="137"/>
                  </a:lnTo>
                  <a:lnTo>
                    <a:pt x="11185" y="1058"/>
                  </a:lnTo>
                  <a:lnTo>
                    <a:pt x="11185" y="1058"/>
                  </a:lnTo>
                  <a:cubicBezTo>
                    <a:pt x="11211" y="1486"/>
                    <a:pt x="11250" y="1837"/>
                    <a:pt x="11263" y="2112"/>
                  </a:cubicBezTo>
                  <a:cubicBezTo>
                    <a:pt x="11276" y="2245"/>
                    <a:pt x="11290" y="2366"/>
                    <a:pt x="11317" y="2499"/>
                  </a:cubicBezTo>
                  <a:cubicBezTo>
                    <a:pt x="11330" y="2366"/>
                    <a:pt x="11330" y="2232"/>
                    <a:pt x="11317" y="2112"/>
                  </a:cubicBezTo>
                  <a:cubicBezTo>
                    <a:pt x="11303" y="1831"/>
                    <a:pt x="11290" y="1470"/>
                    <a:pt x="11276" y="1029"/>
                  </a:cubicBezTo>
                  <a:lnTo>
                    <a:pt x="11276" y="1016"/>
                  </a:lnTo>
                  <a:lnTo>
                    <a:pt x="11263" y="989"/>
                  </a:lnTo>
                  <a:lnTo>
                    <a:pt x="10355" y="27"/>
                  </a:lnTo>
                  <a:lnTo>
                    <a:pt x="10341"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473;p34">
              <a:extLst>
                <a:ext uri="{FF2B5EF4-FFF2-40B4-BE49-F238E27FC236}">
                  <a16:creationId xmlns:a16="http://schemas.microsoft.com/office/drawing/2014/main" id="{F50BAC4A-9E42-478E-B9DC-37EF5A4167D9}"/>
                </a:ext>
              </a:extLst>
            </p:cNvPr>
            <p:cNvSpPr/>
            <p:nvPr/>
          </p:nvSpPr>
          <p:spPr>
            <a:xfrm>
              <a:off x="2757625" y="564775"/>
              <a:ext cx="10750" cy="9425"/>
            </a:xfrm>
            <a:custGeom>
              <a:avLst/>
              <a:gdLst/>
              <a:ahLst/>
              <a:cxnLst/>
              <a:rect l="l" t="t" r="r" b="b"/>
              <a:pathLst>
                <a:path w="430" h="377" extrusionOk="0">
                  <a:moveTo>
                    <a:pt x="215" y="1"/>
                  </a:moveTo>
                  <a:cubicBezTo>
                    <a:pt x="148" y="14"/>
                    <a:pt x="95" y="41"/>
                    <a:pt x="68" y="94"/>
                  </a:cubicBezTo>
                  <a:cubicBezTo>
                    <a:pt x="0" y="230"/>
                    <a:pt x="115" y="376"/>
                    <a:pt x="250" y="376"/>
                  </a:cubicBezTo>
                  <a:cubicBezTo>
                    <a:pt x="273" y="376"/>
                    <a:pt x="298" y="372"/>
                    <a:pt x="322" y="362"/>
                  </a:cubicBezTo>
                  <a:cubicBezTo>
                    <a:pt x="376" y="335"/>
                    <a:pt x="416" y="281"/>
                    <a:pt x="429" y="228"/>
                  </a:cubicBezTo>
                  <a:cubicBezTo>
                    <a:pt x="429" y="138"/>
                    <a:pt x="381" y="105"/>
                    <a:pt x="358" y="105"/>
                  </a:cubicBezTo>
                  <a:cubicBezTo>
                    <a:pt x="354" y="105"/>
                    <a:pt x="351" y="106"/>
                    <a:pt x="349" y="108"/>
                  </a:cubicBezTo>
                  <a:cubicBezTo>
                    <a:pt x="336" y="134"/>
                    <a:pt x="349" y="148"/>
                    <a:pt x="309" y="188"/>
                  </a:cubicBezTo>
                  <a:cubicBezTo>
                    <a:pt x="287" y="210"/>
                    <a:pt x="273" y="220"/>
                    <a:pt x="260" y="220"/>
                  </a:cubicBezTo>
                  <a:cubicBezTo>
                    <a:pt x="250" y="220"/>
                    <a:pt x="241" y="213"/>
                    <a:pt x="229" y="201"/>
                  </a:cubicBezTo>
                  <a:cubicBezTo>
                    <a:pt x="202" y="161"/>
                    <a:pt x="215" y="148"/>
                    <a:pt x="242" y="121"/>
                  </a:cubicBezTo>
                  <a:cubicBezTo>
                    <a:pt x="282" y="94"/>
                    <a:pt x="309" y="94"/>
                    <a:pt x="322" y="81"/>
                  </a:cubicBezTo>
                  <a:cubicBezTo>
                    <a:pt x="349" y="68"/>
                    <a:pt x="309" y="1"/>
                    <a:pt x="215"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474;p34">
              <a:extLst>
                <a:ext uri="{FF2B5EF4-FFF2-40B4-BE49-F238E27FC236}">
                  <a16:creationId xmlns:a16="http://schemas.microsoft.com/office/drawing/2014/main" id="{1FB50350-3F51-40F6-B6F6-3C40B98C8CDE}"/>
                </a:ext>
              </a:extLst>
            </p:cNvPr>
            <p:cNvSpPr/>
            <p:nvPr/>
          </p:nvSpPr>
          <p:spPr>
            <a:xfrm>
              <a:off x="2758900" y="582150"/>
              <a:ext cx="10475" cy="9400"/>
            </a:xfrm>
            <a:custGeom>
              <a:avLst/>
              <a:gdLst/>
              <a:ahLst/>
              <a:cxnLst/>
              <a:rect l="l" t="t" r="r" b="b"/>
              <a:pathLst>
                <a:path w="419" h="376" extrusionOk="0">
                  <a:moveTo>
                    <a:pt x="204" y="1"/>
                  </a:moveTo>
                  <a:cubicBezTo>
                    <a:pt x="138" y="1"/>
                    <a:pt x="84" y="41"/>
                    <a:pt x="57" y="94"/>
                  </a:cubicBezTo>
                  <a:cubicBezTo>
                    <a:pt x="1" y="230"/>
                    <a:pt x="108" y="376"/>
                    <a:pt x="239" y="376"/>
                  </a:cubicBezTo>
                  <a:cubicBezTo>
                    <a:pt x="263" y="376"/>
                    <a:pt x="287" y="371"/>
                    <a:pt x="311" y="361"/>
                  </a:cubicBezTo>
                  <a:cubicBezTo>
                    <a:pt x="365" y="335"/>
                    <a:pt x="405" y="281"/>
                    <a:pt x="418" y="214"/>
                  </a:cubicBezTo>
                  <a:cubicBezTo>
                    <a:pt x="418" y="140"/>
                    <a:pt x="376" y="99"/>
                    <a:pt x="352" y="99"/>
                  </a:cubicBezTo>
                  <a:cubicBezTo>
                    <a:pt x="346" y="99"/>
                    <a:pt x="341" y="102"/>
                    <a:pt x="338" y="107"/>
                  </a:cubicBezTo>
                  <a:cubicBezTo>
                    <a:pt x="325" y="107"/>
                    <a:pt x="338" y="161"/>
                    <a:pt x="298" y="188"/>
                  </a:cubicBezTo>
                  <a:cubicBezTo>
                    <a:pt x="276" y="202"/>
                    <a:pt x="262" y="213"/>
                    <a:pt x="249" y="213"/>
                  </a:cubicBezTo>
                  <a:cubicBezTo>
                    <a:pt x="239" y="213"/>
                    <a:pt x="230" y="206"/>
                    <a:pt x="218" y="188"/>
                  </a:cubicBezTo>
                  <a:cubicBezTo>
                    <a:pt x="191" y="161"/>
                    <a:pt x="204" y="134"/>
                    <a:pt x="231" y="107"/>
                  </a:cubicBezTo>
                  <a:cubicBezTo>
                    <a:pt x="271" y="81"/>
                    <a:pt x="298" y="81"/>
                    <a:pt x="311" y="67"/>
                  </a:cubicBezTo>
                  <a:cubicBezTo>
                    <a:pt x="338" y="67"/>
                    <a:pt x="298" y="1"/>
                    <a:pt x="204"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475;p34">
              <a:extLst>
                <a:ext uri="{FF2B5EF4-FFF2-40B4-BE49-F238E27FC236}">
                  <a16:creationId xmlns:a16="http://schemas.microsoft.com/office/drawing/2014/main" id="{E36A9932-FF2C-4300-BA3D-D593B3E2229E}"/>
                </a:ext>
              </a:extLst>
            </p:cNvPr>
            <p:cNvSpPr/>
            <p:nvPr/>
          </p:nvSpPr>
          <p:spPr>
            <a:xfrm>
              <a:off x="2804075" y="556100"/>
              <a:ext cx="5375" cy="38775"/>
            </a:xfrm>
            <a:custGeom>
              <a:avLst/>
              <a:gdLst/>
              <a:ahLst/>
              <a:cxnLst/>
              <a:rect l="l" t="t" r="r" b="b"/>
              <a:pathLst>
                <a:path w="215" h="1551" extrusionOk="0">
                  <a:moveTo>
                    <a:pt x="67" y="0"/>
                  </a:moveTo>
                  <a:cubicBezTo>
                    <a:pt x="14" y="0"/>
                    <a:pt x="1" y="348"/>
                    <a:pt x="27" y="789"/>
                  </a:cubicBezTo>
                  <a:cubicBezTo>
                    <a:pt x="54" y="1216"/>
                    <a:pt x="108" y="1550"/>
                    <a:pt x="148" y="1550"/>
                  </a:cubicBezTo>
                  <a:cubicBezTo>
                    <a:pt x="201" y="1550"/>
                    <a:pt x="214" y="1216"/>
                    <a:pt x="188" y="775"/>
                  </a:cubicBezTo>
                  <a:cubicBezTo>
                    <a:pt x="161" y="334"/>
                    <a:pt x="108" y="0"/>
                    <a:pt x="67"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476;p34">
              <a:extLst>
                <a:ext uri="{FF2B5EF4-FFF2-40B4-BE49-F238E27FC236}">
                  <a16:creationId xmlns:a16="http://schemas.microsoft.com/office/drawing/2014/main" id="{1B7B5470-C108-458E-91DA-21B0C3AB9A22}"/>
                </a:ext>
              </a:extLst>
            </p:cNvPr>
            <p:cNvSpPr/>
            <p:nvPr/>
          </p:nvSpPr>
          <p:spPr>
            <a:xfrm>
              <a:off x="2925325" y="554075"/>
              <a:ext cx="5375" cy="31450"/>
            </a:xfrm>
            <a:custGeom>
              <a:avLst/>
              <a:gdLst/>
              <a:ahLst/>
              <a:cxnLst/>
              <a:rect l="l" t="t" r="r" b="b"/>
              <a:pathLst>
                <a:path w="215" h="1258" extrusionOk="0">
                  <a:moveTo>
                    <a:pt x="71" y="1"/>
                  </a:moveTo>
                  <a:cubicBezTo>
                    <a:pt x="70" y="1"/>
                    <a:pt x="69" y="1"/>
                    <a:pt x="67" y="1"/>
                  </a:cubicBezTo>
                  <a:cubicBezTo>
                    <a:pt x="27" y="1"/>
                    <a:pt x="1" y="282"/>
                    <a:pt x="27" y="629"/>
                  </a:cubicBezTo>
                  <a:cubicBezTo>
                    <a:pt x="41" y="990"/>
                    <a:pt x="107" y="1257"/>
                    <a:pt x="148" y="1257"/>
                  </a:cubicBezTo>
                  <a:cubicBezTo>
                    <a:pt x="201" y="1257"/>
                    <a:pt x="214" y="977"/>
                    <a:pt x="201" y="629"/>
                  </a:cubicBezTo>
                  <a:cubicBezTo>
                    <a:pt x="175" y="289"/>
                    <a:pt x="123" y="1"/>
                    <a:pt x="71"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477;p34">
              <a:extLst>
                <a:ext uri="{FF2B5EF4-FFF2-40B4-BE49-F238E27FC236}">
                  <a16:creationId xmlns:a16="http://schemas.microsoft.com/office/drawing/2014/main" id="{7637CF56-2E0F-4C31-A6D2-F55796807BD5}"/>
                </a:ext>
              </a:extLst>
            </p:cNvPr>
            <p:cNvSpPr/>
            <p:nvPr/>
          </p:nvSpPr>
          <p:spPr>
            <a:xfrm>
              <a:off x="2007050" y="651100"/>
              <a:ext cx="19450" cy="17275"/>
            </a:xfrm>
            <a:custGeom>
              <a:avLst/>
              <a:gdLst/>
              <a:ahLst/>
              <a:cxnLst/>
              <a:rect l="l" t="t" r="r" b="b"/>
              <a:pathLst>
                <a:path w="778" h="691" extrusionOk="0">
                  <a:moveTo>
                    <a:pt x="380" y="0"/>
                  </a:moveTo>
                  <a:cubicBezTo>
                    <a:pt x="313" y="0"/>
                    <a:pt x="275" y="32"/>
                    <a:pt x="284" y="48"/>
                  </a:cubicBezTo>
                  <a:cubicBezTo>
                    <a:pt x="284" y="75"/>
                    <a:pt x="377" y="48"/>
                    <a:pt x="471" y="142"/>
                  </a:cubicBezTo>
                  <a:cubicBezTo>
                    <a:pt x="619" y="253"/>
                    <a:pt x="414" y="416"/>
                    <a:pt x="269" y="416"/>
                  </a:cubicBezTo>
                  <a:cubicBezTo>
                    <a:pt x="206" y="416"/>
                    <a:pt x="154" y="384"/>
                    <a:pt x="150" y="302"/>
                  </a:cubicBezTo>
                  <a:cubicBezTo>
                    <a:pt x="137" y="182"/>
                    <a:pt x="203" y="115"/>
                    <a:pt x="190" y="102"/>
                  </a:cubicBezTo>
                  <a:cubicBezTo>
                    <a:pt x="190" y="97"/>
                    <a:pt x="186" y="94"/>
                    <a:pt x="178" y="94"/>
                  </a:cubicBezTo>
                  <a:cubicBezTo>
                    <a:pt x="146" y="94"/>
                    <a:pt x="54" y="149"/>
                    <a:pt x="43" y="302"/>
                  </a:cubicBezTo>
                  <a:cubicBezTo>
                    <a:pt x="1" y="513"/>
                    <a:pt x="175" y="691"/>
                    <a:pt x="368" y="691"/>
                  </a:cubicBezTo>
                  <a:cubicBezTo>
                    <a:pt x="420" y="691"/>
                    <a:pt x="473" y="678"/>
                    <a:pt x="524" y="650"/>
                  </a:cubicBezTo>
                  <a:cubicBezTo>
                    <a:pt x="778" y="529"/>
                    <a:pt x="778" y="182"/>
                    <a:pt x="537" y="48"/>
                  </a:cubicBezTo>
                  <a:cubicBezTo>
                    <a:pt x="476" y="12"/>
                    <a:pt x="422" y="0"/>
                    <a:pt x="380"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478;p34">
              <a:extLst>
                <a:ext uri="{FF2B5EF4-FFF2-40B4-BE49-F238E27FC236}">
                  <a16:creationId xmlns:a16="http://schemas.microsoft.com/office/drawing/2014/main" id="{F651A4C9-CE39-4C57-BEB4-7F7403227FB7}"/>
                </a:ext>
              </a:extLst>
            </p:cNvPr>
            <p:cNvSpPr/>
            <p:nvPr/>
          </p:nvSpPr>
          <p:spPr>
            <a:xfrm>
              <a:off x="2190475" y="640400"/>
              <a:ext cx="19400" cy="16975"/>
            </a:xfrm>
            <a:custGeom>
              <a:avLst/>
              <a:gdLst/>
              <a:ahLst/>
              <a:cxnLst/>
              <a:rect l="l" t="t" r="r" b="b"/>
              <a:pathLst>
                <a:path w="776" h="679" extrusionOk="0">
                  <a:moveTo>
                    <a:pt x="365" y="1"/>
                  </a:moveTo>
                  <a:cubicBezTo>
                    <a:pt x="297" y="1"/>
                    <a:pt x="260" y="32"/>
                    <a:pt x="268" y="49"/>
                  </a:cubicBezTo>
                  <a:cubicBezTo>
                    <a:pt x="268" y="76"/>
                    <a:pt x="362" y="62"/>
                    <a:pt x="455" y="142"/>
                  </a:cubicBezTo>
                  <a:cubicBezTo>
                    <a:pt x="613" y="254"/>
                    <a:pt x="397" y="416"/>
                    <a:pt x="251" y="416"/>
                  </a:cubicBezTo>
                  <a:cubicBezTo>
                    <a:pt x="186" y="416"/>
                    <a:pt x="135" y="384"/>
                    <a:pt x="135" y="303"/>
                  </a:cubicBezTo>
                  <a:cubicBezTo>
                    <a:pt x="121" y="169"/>
                    <a:pt x="201" y="116"/>
                    <a:pt x="175" y="89"/>
                  </a:cubicBezTo>
                  <a:cubicBezTo>
                    <a:pt x="175" y="87"/>
                    <a:pt x="173" y="87"/>
                    <a:pt x="170" y="87"/>
                  </a:cubicBezTo>
                  <a:cubicBezTo>
                    <a:pt x="146" y="87"/>
                    <a:pt x="38" y="137"/>
                    <a:pt x="14" y="303"/>
                  </a:cubicBezTo>
                  <a:cubicBezTo>
                    <a:pt x="1" y="410"/>
                    <a:pt x="41" y="516"/>
                    <a:pt x="121" y="597"/>
                  </a:cubicBezTo>
                  <a:cubicBezTo>
                    <a:pt x="184" y="651"/>
                    <a:pt x="260" y="678"/>
                    <a:pt x="336" y="678"/>
                  </a:cubicBezTo>
                  <a:cubicBezTo>
                    <a:pt x="390" y="678"/>
                    <a:pt x="445" y="664"/>
                    <a:pt x="495" y="637"/>
                  </a:cubicBezTo>
                  <a:cubicBezTo>
                    <a:pt x="763" y="530"/>
                    <a:pt x="776" y="169"/>
                    <a:pt x="522" y="49"/>
                  </a:cubicBezTo>
                  <a:cubicBezTo>
                    <a:pt x="461" y="13"/>
                    <a:pt x="407" y="1"/>
                    <a:pt x="365"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479;p34">
              <a:extLst>
                <a:ext uri="{FF2B5EF4-FFF2-40B4-BE49-F238E27FC236}">
                  <a16:creationId xmlns:a16="http://schemas.microsoft.com/office/drawing/2014/main" id="{E0ACB6EA-C258-4D98-8B1C-3F7AD774C3E2}"/>
                </a:ext>
              </a:extLst>
            </p:cNvPr>
            <p:cNvSpPr/>
            <p:nvPr/>
          </p:nvSpPr>
          <p:spPr>
            <a:xfrm>
              <a:off x="2359500" y="630375"/>
              <a:ext cx="19075" cy="16975"/>
            </a:xfrm>
            <a:custGeom>
              <a:avLst/>
              <a:gdLst/>
              <a:ahLst/>
              <a:cxnLst/>
              <a:rect l="l" t="t" r="r" b="b"/>
              <a:pathLst>
                <a:path w="763" h="679" extrusionOk="0">
                  <a:moveTo>
                    <a:pt x="364" y="1"/>
                  </a:moveTo>
                  <a:cubicBezTo>
                    <a:pt x="295" y="1"/>
                    <a:pt x="254" y="32"/>
                    <a:pt x="254" y="49"/>
                  </a:cubicBezTo>
                  <a:cubicBezTo>
                    <a:pt x="268" y="76"/>
                    <a:pt x="361" y="62"/>
                    <a:pt x="455" y="142"/>
                  </a:cubicBezTo>
                  <a:cubicBezTo>
                    <a:pt x="603" y="254"/>
                    <a:pt x="385" y="416"/>
                    <a:pt x="242" y="416"/>
                  </a:cubicBezTo>
                  <a:cubicBezTo>
                    <a:pt x="179" y="416"/>
                    <a:pt x="130" y="385"/>
                    <a:pt x="134" y="303"/>
                  </a:cubicBezTo>
                  <a:cubicBezTo>
                    <a:pt x="121" y="183"/>
                    <a:pt x="188" y="116"/>
                    <a:pt x="174" y="89"/>
                  </a:cubicBezTo>
                  <a:cubicBezTo>
                    <a:pt x="174" y="88"/>
                    <a:pt x="172" y="87"/>
                    <a:pt x="169" y="87"/>
                  </a:cubicBezTo>
                  <a:cubicBezTo>
                    <a:pt x="145" y="87"/>
                    <a:pt x="38" y="137"/>
                    <a:pt x="14" y="303"/>
                  </a:cubicBezTo>
                  <a:cubicBezTo>
                    <a:pt x="1" y="410"/>
                    <a:pt x="27" y="517"/>
                    <a:pt x="107" y="597"/>
                  </a:cubicBezTo>
                  <a:cubicBezTo>
                    <a:pt x="170" y="651"/>
                    <a:pt x="246" y="679"/>
                    <a:pt x="325" y="679"/>
                  </a:cubicBezTo>
                  <a:cubicBezTo>
                    <a:pt x="381" y="679"/>
                    <a:pt x="439" y="665"/>
                    <a:pt x="495" y="637"/>
                  </a:cubicBezTo>
                  <a:cubicBezTo>
                    <a:pt x="749" y="530"/>
                    <a:pt x="762" y="169"/>
                    <a:pt x="522" y="49"/>
                  </a:cubicBezTo>
                  <a:cubicBezTo>
                    <a:pt x="460" y="13"/>
                    <a:pt x="406" y="1"/>
                    <a:pt x="364"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480;p34">
              <a:extLst>
                <a:ext uri="{FF2B5EF4-FFF2-40B4-BE49-F238E27FC236}">
                  <a16:creationId xmlns:a16="http://schemas.microsoft.com/office/drawing/2014/main" id="{B7656AA2-133D-4BC4-B0AE-38E864AA021F}"/>
                </a:ext>
              </a:extLst>
            </p:cNvPr>
            <p:cNvSpPr/>
            <p:nvPr/>
          </p:nvSpPr>
          <p:spPr>
            <a:xfrm>
              <a:off x="1977725" y="662175"/>
              <a:ext cx="437250" cy="26100"/>
            </a:xfrm>
            <a:custGeom>
              <a:avLst/>
              <a:gdLst/>
              <a:ahLst/>
              <a:cxnLst/>
              <a:rect l="l" t="t" r="r" b="b"/>
              <a:pathLst>
                <a:path w="17490" h="1044" extrusionOk="0">
                  <a:moveTo>
                    <a:pt x="17392" y="1"/>
                  </a:moveTo>
                  <a:cubicBezTo>
                    <a:pt x="16761" y="1"/>
                    <a:pt x="13136" y="179"/>
                    <a:pt x="8738" y="434"/>
                  </a:cubicBezTo>
                  <a:cubicBezTo>
                    <a:pt x="3915" y="728"/>
                    <a:pt x="0" y="995"/>
                    <a:pt x="14" y="1035"/>
                  </a:cubicBezTo>
                  <a:cubicBezTo>
                    <a:pt x="14" y="1041"/>
                    <a:pt x="60" y="1044"/>
                    <a:pt x="150" y="1044"/>
                  </a:cubicBezTo>
                  <a:cubicBezTo>
                    <a:pt x="881" y="1044"/>
                    <a:pt x="4456" y="857"/>
                    <a:pt x="8751" y="607"/>
                  </a:cubicBezTo>
                  <a:cubicBezTo>
                    <a:pt x="13575" y="327"/>
                    <a:pt x="17489" y="60"/>
                    <a:pt x="17489" y="6"/>
                  </a:cubicBezTo>
                  <a:cubicBezTo>
                    <a:pt x="17488" y="3"/>
                    <a:pt x="17455" y="1"/>
                    <a:pt x="17392"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481;p34">
              <a:extLst>
                <a:ext uri="{FF2B5EF4-FFF2-40B4-BE49-F238E27FC236}">
                  <a16:creationId xmlns:a16="http://schemas.microsoft.com/office/drawing/2014/main" id="{912A6385-186A-4BE5-B7B5-B8C69CDB6C3E}"/>
                </a:ext>
              </a:extLst>
            </p:cNvPr>
            <p:cNvSpPr/>
            <p:nvPr/>
          </p:nvSpPr>
          <p:spPr>
            <a:xfrm>
              <a:off x="2043525" y="684350"/>
              <a:ext cx="154000" cy="183800"/>
            </a:xfrm>
            <a:custGeom>
              <a:avLst/>
              <a:gdLst/>
              <a:ahLst/>
              <a:cxnLst/>
              <a:rect l="l" t="t" r="r" b="b"/>
              <a:pathLst>
                <a:path w="6160" h="7352" extrusionOk="0">
                  <a:moveTo>
                    <a:pt x="0" y="1"/>
                  </a:moveTo>
                  <a:cubicBezTo>
                    <a:pt x="0" y="135"/>
                    <a:pt x="14" y="282"/>
                    <a:pt x="40" y="415"/>
                  </a:cubicBezTo>
                  <a:cubicBezTo>
                    <a:pt x="80" y="682"/>
                    <a:pt x="147" y="1070"/>
                    <a:pt x="241" y="1551"/>
                  </a:cubicBezTo>
                  <a:cubicBezTo>
                    <a:pt x="428" y="2486"/>
                    <a:pt x="748" y="3822"/>
                    <a:pt x="1563" y="5091"/>
                  </a:cubicBezTo>
                  <a:cubicBezTo>
                    <a:pt x="1924" y="5693"/>
                    <a:pt x="2419" y="6200"/>
                    <a:pt x="3006" y="6601"/>
                  </a:cubicBezTo>
                  <a:cubicBezTo>
                    <a:pt x="3501" y="6895"/>
                    <a:pt x="4035" y="7109"/>
                    <a:pt x="4596" y="7229"/>
                  </a:cubicBezTo>
                  <a:cubicBezTo>
                    <a:pt x="4924" y="7311"/>
                    <a:pt x="5261" y="7352"/>
                    <a:pt x="5600" y="7352"/>
                  </a:cubicBezTo>
                  <a:cubicBezTo>
                    <a:pt x="5649" y="7352"/>
                    <a:pt x="5697" y="7351"/>
                    <a:pt x="5745" y="7349"/>
                  </a:cubicBezTo>
                  <a:cubicBezTo>
                    <a:pt x="5852" y="7349"/>
                    <a:pt x="5946" y="7349"/>
                    <a:pt x="6053" y="7336"/>
                  </a:cubicBezTo>
                  <a:cubicBezTo>
                    <a:pt x="6133" y="7323"/>
                    <a:pt x="6160" y="7309"/>
                    <a:pt x="6160" y="7309"/>
                  </a:cubicBezTo>
                  <a:cubicBezTo>
                    <a:pt x="6160" y="7283"/>
                    <a:pt x="5558" y="7349"/>
                    <a:pt x="4623" y="7109"/>
                  </a:cubicBezTo>
                  <a:cubicBezTo>
                    <a:pt x="4075" y="6989"/>
                    <a:pt x="3554" y="6762"/>
                    <a:pt x="3087" y="6468"/>
                  </a:cubicBezTo>
                  <a:cubicBezTo>
                    <a:pt x="2525" y="6080"/>
                    <a:pt x="2044" y="5572"/>
                    <a:pt x="1697" y="4998"/>
                  </a:cubicBezTo>
                  <a:cubicBezTo>
                    <a:pt x="909" y="3769"/>
                    <a:pt x="575" y="2446"/>
                    <a:pt x="361" y="1524"/>
                  </a:cubicBezTo>
                  <a:cubicBezTo>
                    <a:pt x="254" y="1070"/>
                    <a:pt x="174" y="696"/>
                    <a:pt x="107" y="402"/>
                  </a:cubicBezTo>
                  <a:cubicBezTo>
                    <a:pt x="80" y="268"/>
                    <a:pt x="54" y="135"/>
                    <a:pt x="0"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482;p34">
              <a:extLst>
                <a:ext uri="{FF2B5EF4-FFF2-40B4-BE49-F238E27FC236}">
                  <a16:creationId xmlns:a16="http://schemas.microsoft.com/office/drawing/2014/main" id="{C0D31D02-6CF0-4287-84C7-0CA2F312698A}"/>
                </a:ext>
              </a:extLst>
            </p:cNvPr>
            <p:cNvSpPr/>
            <p:nvPr/>
          </p:nvSpPr>
          <p:spPr>
            <a:xfrm>
              <a:off x="2292700" y="666650"/>
              <a:ext cx="53475" cy="178450"/>
            </a:xfrm>
            <a:custGeom>
              <a:avLst/>
              <a:gdLst/>
              <a:ahLst/>
              <a:cxnLst/>
              <a:rect l="l" t="t" r="r" b="b"/>
              <a:pathLst>
                <a:path w="2139" h="7138" extrusionOk="0">
                  <a:moveTo>
                    <a:pt x="2071" y="1"/>
                  </a:moveTo>
                  <a:cubicBezTo>
                    <a:pt x="2045" y="1"/>
                    <a:pt x="2058" y="428"/>
                    <a:pt x="2004" y="1096"/>
                  </a:cubicBezTo>
                  <a:cubicBezTo>
                    <a:pt x="1924" y="1992"/>
                    <a:pt x="1777" y="2873"/>
                    <a:pt x="1564" y="3742"/>
                  </a:cubicBezTo>
                  <a:cubicBezTo>
                    <a:pt x="1350" y="4610"/>
                    <a:pt x="1042" y="5439"/>
                    <a:pt x="628" y="6240"/>
                  </a:cubicBezTo>
                  <a:cubicBezTo>
                    <a:pt x="548" y="6387"/>
                    <a:pt x="468" y="6521"/>
                    <a:pt x="401" y="6641"/>
                  </a:cubicBezTo>
                  <a:lnTo>
                    <a:pt x="187" y="6908"/>
                  </a:lnTo>
                  <a:cubicBezTo>
                    <a:pt x="121" y="6975"/>
                    <a:pt x="54" y="7055"/>
                    <a:pt x="0" y="7135"/>
                  </a:cubicBezTo>
                  <a:cubicBezTo>
                    <a:pt x="0" y="7137"/>
                    <a:pt x="1" y="7137"/>
                    <a:pt x="2" y="7137"/>
                  </a:cubicBezTo>
                  <a:cubicBezTo>
                    <a:pt x="17" y="7137"/>
                    <a:pt x="106" y="7072"/>
                    <a:pt x="241" y="6962"/>
                  </a:cubicBezTo>
                  <a:cubicBezTo>
                    <a:pt x="308" y="6882"/>
                    <a:pt x="401" y="6801"/>
                    <a:pt x="481" y="6695"/>
                  </a:cubicBezTo>
                  <a:cubicBezTo>
                    <a:pt x="548" y="6574"/>
                    <a:pt x="655" y="6454"/>
                    <a:pt x="735" y="6307"/>
                  </a:cubicBezTo>
                  <a:cubicBezTo>
                    <a:pt x="1176" y="5505"/>
                    <a:pt x="1510" y="4664"/>
                    <a:pt x="1711" y="3782"/>
                  </a:cubicBezTo>
                  <a:cubicBezTo>
                    <a:pt x="1938" y="2913"/>
                    <a:pt x="2085" y="2018"/>
                    <a:pt x="2125" y="1110"/>
                  </a:cubicBezTo>
                  <a:cubicBezTo>
                    <a:pt x="2138" y="843"/>
                    <a:pt x="2138" y="562"/>
                    <a:pt x="2111" y="295"/>
                  </a:cubicBezTo>
                  <a:cubicBezTo>
                    <a:pt x="2111" y="188"/>
                    <a:pt x="2098" y="94"/>
                    <a:pt x="2071"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483;p34">
              <a:extLst>
                <a:ext uri="{FF2B5EF4-FFF2-40B4-BE49-F238E27FC236}">
                  <a16:creationId xmlns:a16="http://schemas.microsoft.com/office/drawing/2014/main" id="{DF705ABC-4DE0-4C1F-BA2A-37E7B96E33A7}"/>
                </a:ext>
              </a:extLst>
            </p:cNvPr>
            <p:cNvSpPr/>
            <p:nvPr/>
          </p:nvSpPr>
          <p:spPr>
            <a:xfrm>
              <a:off x="2163975" y="764200"/>
              <a:ext cx="50250" cy="50875"/>
            </a:xfrm>
            <a:custGeom>
              <a:avLst/>
              <a:gdLst/>
              <a:ahLst/>
              <a:cxnLst/>
              <a:rect l="l" t="t" r="r" b="b"/>
              <a:pathLst>
                <a:path w="2010" h="2035" extrusionOk="0">
                  <a:moveTo>
                    <a:pt x="433" y="0"/>
                  </a:moveTo>
                  <a:lnTo>
                    <a:pt x="433" y="0"/>
                  </a:lnTo>
                  <a:cubicBezTo>
                    <a:pt x="420" y="0"/>
                    <a:pt x="273" y="134"/>
                    <a:pt x="206" y="441"/>
                  </a:cubicBezTo>
                  <a:cubicBezTo>
                    <a:pt x="0" y="1250"/>
                    <a:pt x="610" y="2035"/>
                    <a:pt x="1441" y="2035"/>
                  </a:cubicBezTo>
                  <a:cubicBezTo>
                    <a:pt x="1474" y="2035"/>
                    <a:pt x="1508" y="2034"/>
                    <a:pt x="1542" y="2031"/>
                  </a:cubicBezTo>
                  <a:cubicBezTo>
                    <a:pt x="1849" y="2018"/>
                    <a:pt x="2010" y="1897"/>
                    <a:pt x="1996" y="1884"/>
                  </a:cubicBezTo>
                  <a:cubicBezTo>
                    <a:pt x="1996" y="1880"/>
                    <a:pt x="1993" y="1879"/>
                    <a:pt x="1985" y="1879"/>
                  </a:cubicBezTo>
                  <a:cubicBezTo>
                    <a:pt x="1950" y="1879"/>
                    <a:pt x="1833" y="1916"/>
                    <a:pt x="1658" y="1916"/>
                  </a:cubicBezTo>
                  <a:cubicBezTo>
                    <a:pt x="1622" y="1916"/>
                    <a:pt x="1583" y="1915"/>
                    <a:pt x="1542" y="1911"/>
                  </a:cubicBezTo>
                  <a:cubicBezTo>
                    <a:pt x="767" y="1911"/>
                    <a:pt x="193" y="1216"/>
                    <a:pt x="313" y="454"/>
                  </a:cubicBezTo>
                  <a:cubicBezTo>
                    <a:pt x="353" y="174"/>
                    <a:pt x="433" y="14"/>
                    <a:pt x="433"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484;p34">
              <a:extLst>
                <a:ext uri="{FF2B5EF4-FFF2-40B4-BE49-F238E27FC236}">
                  <a16:creationId xmlns:a16="http://schemas.microsoft.com/office/drawing/2014/main" id="{B3B25E15-DF2B-44E7-9A62-9FE36C9CD9D2}"/>
                </a:ext>
              </a:extLst>
            </p:cNvPr>
            <p:cNvSpPr/>
            <p:nvPr/>
          </p:nvSpPr>
          <p:spPr>
            <a:xfrm>
              <a:off x="2178125" y="750275"/>
              <a:ext cx="7375" cy="6475"/>
            </a:xfrm>
            <a:custGeom>
              <a:avLst/>
              <a:gdLst/>
              <a:ahLst/>
              <a:cxnLst/>
              <a:rect l="l" t="t" r="r" b="b"/>
              <a:pathLst>
                <a:path w="295" h="259" extrusionOk="0">
                  <a:moveTo>
                    <a:pt x="225" y="0"/>
                  </a:moveTo>
                  <a:cubicBezTo>
                    <a:pt x="188" y="0"/>
                    <a:pt x="136" y="21"/>
                    <a:pt x="94" y="63"/>
                  </a:cubicBezTo>
                  <a:cubicBezTo>
                    <a:pt x="14" y="130"/>
                    <a:pt x="1" y="223"/>
                    <a:pt x="27" y="250"/>
                  </a:cubicBezTo>
                  <a:cubicBezTo>
                    <a:pt x="33" y="256"/>
                    <a:pt x="42" y="258"/>
                    <a:pt x="52" y="258"/>
                  </a:cubicBezTo>
                  <a:cubicBezTo>
                    <a:pt x="88" y="258"/>
                    <a:pt x="146" y="225"/>
                    <a:pt x="188" y="183"/>
                  </a:cubicBezTo>
                  <a:cubicBezTo>
                    <a:pt x="254" y="130"/>
                    <a:pt x="295" y="63"/>
                    <a:pt x="268" y="23"/>
                  </a:cubicBezTo>
                  <a:cubicBezTo>
                    <a:pt x="263" y="8"/>
                    <a:pt x="247" y="0"/>
                    <a:pt x="225"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485;p34">
              <a:extLst>
                <a:ext uri="{FF2B5EF4-FFF2-40B4-BE49-F238E27FC236}">
                  <a16:creationId xmlns:a16="http://schemas.microsoft.com/office/drawing/2014/main" id="{537573B5-E92A-41BD-9187-2B1E8DAFACB9}"/>
                </a:ext>
              </a:extLst>
            </p:cNvPr>
            <p:cNvSpPr/>
            <p:nvPr/>
          </p:nvSpPr>
          <p:spPr>
            <a:xfrm>
              <a:off x="1023750" y="518350"/>
              <a:ext cx="190100" cy="74650"/>
            </a:xfrm>
            <a:custGeom>
              <a:avLst/>
              <a:gdLst/>
              <a:ahLst/>
              <a:cxnLst/>
              <a:rect l="l" t="t" r="r" b="b"/>
              <a:pathLst>
                <a:path w="7604" h="2986" extrusionOk="0">
                  <a:moveTo>
                    <a:pt x="4290" y="1"/>
                  </a:moveTo>
                  <a:cubicBezTo>
                    <a:pt x="4116" y="1"/>
                    <a:pt x="3956" y="27"/>
                    <a:pt x="3795" y="67"/>
                  </a:cubicBezTo>
                  <a:lnTo>
                    <a:pt x="2486" y="321"/>
                  </a:lnTo>
                  <a:lnTo>
                    <a:pt x="1577" y="495"/>
                  </a:lnTo>
                  <a:cubicBezTo>
                    <a:pt x="1217" y="548"/>
                    <a:pt x="869" y="642"/>
                    <a:pt x="535" y="776"/>
                  </a:cubicBezTo>
                  <a:cubicBezTo>
                    <a:pt x="335" y="869"/>
                    <a:pt x="188" y="1029"/>
                    <a:pt x="94" y="1216"/>
                  </a:cubicBezTo>
                  <a:cubicBezTo>
                    <a:pt x="1" y="1430"/>
                    <a:pt x="28" y="1684"/>
                    <a:pt x="175" y="1858"/>
                  </a:cubicBezTo>
                  <a:cubicBezTo>
                    <a:pt x="495" y="2219"/>
                    <a:pt x="963" y="2272"/>
                    <a:pt x="1377" y="2352"/>
                  </a:cubicBezTo>
                  <a:cubicBezTo>
                    <a:pt x="2820" y="2633"/>
                    <a:pt x="4290" y="2820"/>
                    <a:pt x="5773" y="2927"/>
                  </a:cubicBezTo>
                  <a:cubicBezTo>
                    <a:pt x="6334" y="2953"/>
                    <a:pt x="6788" y="2980"/>
                    <a:pt x="7109" y="2980"/>
                  </a:cubicBezTo>
                  <a:cubicBezTo>
                    <a:pt x="7156" y="2984"/>
                    <a:pt x="7204" y="2986"/>
                    <a:pt x="7252" y="2986"/>
                  </a:cubicBezTo>
                  <a:cubicBezTo>
                    <a:pt x="7370" y="2986"/>
                    <a:pt x="7490" y="2976"/>
                    <a:pt x="7603" y="2967"/>
                  </a:cubicBezTo>
                  <a:cubicBezTo>
                    <a:pt x="7443" y="2927"/>
                    <a:pt x="7283" y="2913"/>
                    <a:pt x="7122" y="2913"/>
                  </a:cubicBezTo>
                  <a:lnTo>
                    <a:pt x="5786" y="2806"/>
                  </a:lnTo>
                  <a:cubicBezTo>
                    <a:pt x="4316" y="2673"/>
                    <a:pt x="2860" y="2459"/>
                    <a:pt x="1417" y="2192"/>
                  </a:cubicBezTo>
                  <a:cubicBezTo>
                    <a:pt x="1203" y="2152"/>
                    <a:pt x="1003" y="2098"/>
                    <a:pt x="803" y="2045"/>
                  </a:cubicBezTo>
                  <a:cubicBezTo>
                    <a:pt x="616" y="1991"/>
                    <a:pt x="442" y="1898"/>
                    <a:pt x="308" y="1764"/>
                  </a:cubicBezTo>
                  <a:cubicBezTo>
                    <a:pt x="201" y="1631"/>
                    <a:pt x="175" y="1444"/>
                    <a:pt x="241" y="1283"/>
                  </a:cubicBezTo>
                  <a:cubicBezTo>
                    <a:pt x="322" y="1123"/>
                    <a:pt x="442" y="989"/>
                    <a:pt x="602" y="909"/>
                  </a:cubicBezTo>
                  <a:cubicBezTo>
                    <a:pt x="923" y="789"/>
                    <a:pt x="1257" y="695"/>
                    <a:pt x="1604" y="629"/>
                  </a:cubicBezTo>
                  <a:lnTo>
                    <a:pt x="2513" y="428"/>
                  </a:lnTo>
                  <a:lnTo>
                    <a:pt x="3809" y="134"/>
                  </a:lnTo>
                  <a:cubicBezTo>
                    <a:pt x="3969" y="94"/>
                    <a:pt x="4129" y="54"/>
                    <a:pt x="4290"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486;p34">
              <a:extLst>
                <a:ext uri="{FF2B5EF4-FFF2-40B4-BE49-F238E27FC236}">
                  <a16:creationId xmlns:a16="http://schemas.microsoft.com/office/drawing/2014/main" id="{90B6544F-2E50-433A-B254-AFE4AEABA8AE}"/>
                </a:ext>
              </a:extLst>
            </p:cNvPr>
            <p:cNvSpPr/>
            <p:nvPr/>
          </p:nvSpPr>
          <p:spPr>
            <a:xfrm>
              <a:off x="1039800" y="583800"/>
              <a:ext cx="202775" cy="21875"/>
            </a:xfrm>
            <a:custGeom>
              <a:avLst/>
              <a:gdLst/>
              <a:ahLst/>
              <a:cxnLst/>
              <a:rect l="l" t="t" r="r" b="b"/>
              <a:pathLst>
                <a:path w="8111" h="875" extrusionOk="0">
                  <a:moveTo>
                    <a:pt x="6" y="0"/>
                  </a:moveTo>
                  <a:cubicBezTo>
                    <a:pt x="2" y="0"/>
                    <a:pt x="0" y="1"/>
                    <a:pt x="0" y="1"/>
                  </a:cubicBezTo>
                  <a:cubicBezTo>
                    <a:pt x="94" y="55"/>
                    <a:pt x="201" y="95"/>
                    <a:pt x="308" y="122"/>
                  </a:cubicBezTo>
                  <a:cubicBezTo>
                    <a:pt x="508" y="175"/>
                    <a:pt x="802" y="255"/>
                    <a:pt x="1163" y="335"/>
                  </a:cubicBezTo>
                  <a:cubicBezTo>
                    <a:pt x="2098" y="549"/>
                    <a:pt x="3046" y="696"/>
                    <a:pt x="4022" y="790"/>
                  </a:cubicBezTo>
                  <a:cubicBezTo>
                    <a:pt x="4686" y="845"/>
                    <a:pt x="5350" y="875"/>
                    <a:pt x="6014" y="875"/>
                  </a:cubicBezTo>
                  <a:cubicBezTo>
                    <a:pt x="6312" y="875"/>
                    <a:pt x="6610" y="869"/>
                    <a:pt x="6908" y="856"/>
                  </a:cubicBezTo>
                  <a:cubicBezTo>
                    <a:pt x="7282" y="843"/>
                    <a:pt x="7576" y="816"/>
                    <a:pt x="7790" y="790"/>
                  </a:cubicBezTo>
                  <a:cubicBezTo>
                    <a:pt x="7896" y="790"/>
                    <a:pt x="8003" y="776"/>
                    <a:pt x="8110" y="736"/>
                  </a:cubicBezTo>
                  <a:cubicBezTo>
                    <a:pt x="8106" y="732"/>
                    <a:pt x="8052" y="730"/>
                    <a:pt x="7956" y="730"/>
                  </a:cubicBezTo>
                  <a:cubicBezTo>
                    <a:pt x="7763" y="730"/>
                    <a:pt x="7398" y="736"/>
                    <a:pt x="6908" y="736"/>
                  </a:cubicBezTo>
                  <a:cubicBezTo>
                    <a:pt x="6794" y="738"/>
                    <a:pt x="6674" y="739"/>
                    <a:pt x="6547" y="739"/>
                  </a:cubicBezTo>
                  <a:cubicBezTo>
                    <a:pt x="5856" y="739"/>
                    <a:pt x="4984" y="706"/>
                    <a:pt x="4035" y="616"/>
                  </a:cubicBezTo>
                  <a:cubicBezTo>
                    <a:pt x="2913" y="522"/>
                    <a:pt x="1911" y="349"/>
                    <a:pt x="1176" y="215"/>
                  </a:cubicBezTo>
                  <a:cubicBezTo>
                    <a:pt x="501" y="90"/>
                    <a:pt x="59" y="0"/>
                    <a:pt x="6"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487;p34">
              <a:extLst>
                <a:ext uri="{FF2B5EF4-FFF2-40B4-BE49-F238E27FC236}">
                  <a16:creationId xmlns:a16="http://schemas.microsoft.com/office/drawing/2014/main" id="{2955D1B5-EA49-4B32-BAD6-82094FEB1889}"/>
                </a:ext>
              </a:extLst>
            </p:cNvPr>
            <p:cNvSpPr/>
            <p:nvPr/>
          </p:nvSpPr>
          <p:spPr>
            <a:xfrm>
              <a:off x="1735550" y="437775"/>
              <a:ext cx="160350" cy="72925"/>
            </a:xfrm>
            <a:custGeom>
              <a:avLst/>
              <a:gdLst/>
              <a:ahLst/>
              <a:cxnLst/>
              <a:rect l="l" t="t" r="r" b="b"/>
              <a:pathLst>
                <a:path w="6414" h="2917" extrusionOk="0">
                  <a:moveTo>
                    <a:pt x="1536" y="0"/>
                  </a:moveTo>
                  <a:cubicBezTo>
                    <a:pt x="1443" y="0"/>
                    <a:pt x="1350" y="1"/>
                    <a:pt x="1257" y="4"/>
                  </a:cubicBezTo>
                  <a:cubicBezTo>
                    <a:pt x="869" y="4"/>
                    <a:pt x="548" y="17"/>
                    <a:pt x="335" y="17"/>
                  </a:cubicBezTo>
                  <a:cubicBezTo>
                    <a:pt x="214" y="17"/>
                    <a:pt x="108" y="30"/>
                    <a:pt x="1" y="57"/>
                  </a:cubicBezTo>
                  <a:cubicBezTo>
                    <a:pt x="1" y="84"/>
                    <a:pt x="482" y="97"/>
                    <a:pt x="1257" y="124"/>
                  </a:cubicBezTo>
                  <a:cubicBezTo>
                    <a:pt x="2259" y="137"/>
                    <a:pt x="3261" y="258"/>
                    <a:pt x="4249" y="498"/>
                  </a:cubicBezTo>
                  <a:cubicBezTo>
                    <a:pt x="4530" y="565"/>
                    <a:pt x="4797" y="658"/>
                    <a:pt x="5064" y="765"/>
                  </a:cubicBezTo>
                  <a:cubicBezTo>
                    <a:pt x="5305" y="845"/>
                    <a:pt x="5545" y="966"/>
                    <a:pt x="5759" y="1113"/>
                  </a:cubicBezTo>
                  <a:cubicBezTo>
                    <a:pt x="5960" y="1233"/>
                    <a:pt x="6107" y="1420"/>
                    <a:pt x="6200" y="1620"/>
                  </a:cubicBezTo>
                  <a:cubicBezTo>
                    <a:pt x="6280" y="1807"/>
                    <a:pt x="6267" y="2008"/>
                    <a:pt x="6173" y="2182"/>
                  </a:cubicBezTo>
                  <a:cubicBezTo>
                    <a:pt x="6000" y="2435"/>
                    <a:pt x="5772" y="2636"/>
                    <a:pt x="5505" y="2756"/>
                  </a:cubicBezTo>
                  <a:cubicBezTo>
                    <a:pt x="5398" y="2796"/>
                    <a:pt x="5292" y="2863"/>
                    <a:pt x="5198" y="2916"/>
                  </a:cubicBezTo>
                  <a:cubicBezTo>
                    <a:pt x="5318" y="2903"/>
                    <a:pt x="5425" y="2876"/>
                    <a:pt x="5532" y="2823"/>
                  </a:cubicBezTo>
                  <a:cubicBezTo>
                    <a:pt x="5826" y="2716"/>
                    <a:pt x="6093" y="2516"/>
                    <a:pt x="6280" y="2248"/>
                  </a:cubicBezTo>
                  <a:cubicBezTo>
                    <a:pt x="6387" y="2048"/>
                    <a:pt x="6414" y="1807"/>
                    <a:pt x="6334" y="1580"/>
                  </a:cubicBezTo>
                  <a:cubicBezTo>
                    <a:pt x="6240" y="1340"/>
                    <a:pt x="6066" y="1139"/>
                    <a:pt x="5853" y="992"/>
                  </a:cubicBezTo>
                  <a:cubicBezTo>
                    <a:pt x="5626" y="832"/>
                    <a:pt x="5385" y="712"/>
                    <a:pt x="5118" y="605"/>
                  </a:cubicBezTo>
                  <a:cubicBezTo>
                    <a:pt x="4851" y="498"/>
                    <a:pt x="4570" y="418"/>
                    <a:pt x="4289" y="338"/>
                  </a:cubicBezTo>
                  <a:cubicBezTo>
                    <a:pt x="3391" y="119"/>
                    <a:pt x="2460" y="0"/>
                    <a:pt x="1536"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488;p34">
              <a:extLst>
                <a:ext uri="{FF2B5EF4-FFF2-40B4-BE49-F238E27FC236}">
                  <a16:creationId xmlns:a16="http://schemas.microsoft.com/office/drawing/2014/main" id="{921C9EAC-EEC0-4C58-B4EE-15ED09E770C9}"/>
                </a:ext>
              </a:extLst>
            </p:cNvPr>
            <p:cNvSpPr/>
            <p:nvPr/>
          </p:nvSpPr>
          <p:spPr>
            <a:xfrm>
              <a:off x="1852800" y="424175"/>
              <a:ext cx="60150" cy="32475"/>
            </a:xfrm>
            <a:custGeom>
              <a:avLst/>
              <a:gdLst/>
              <a:ahLst/>
              <a:cxnLst/>
              <a:rect l="l" t="t" r="r" b="b"/>
              <a:pathLst>
                <a:path w="2406" h="1299" extrusionOk="0">
                  <a:moveTo>
                    <a:pt x="85" y="1"/>
                  </a:moveTo>
                  <a:cubicBezTo>
                    <a:pt x="41" y="1"/>
                    <a:pt x="16" y="6"/>
                    <a:pt x="14" y="13"/>
                  </a:cubicBezTo>
                  <a:cubicBezTo>
                    <a:pt x="0" y="67"/>
                    <a:pt x="602" y="187"/>
                    <a:pt x="1256" y="534"/>
                  </a:cubicBezTo>
                  <a:cubicBezTo>
                    <a:pt x="1883" y="880"/>
                    <a:pt x="2289" y="1298"/>
                    <a:pt x="2358" y="1298"/>
                  </a:cubicBezTo>
                  <a:cubicBezTo>
                    <a:pt x="2361" y="1298"/>
                    <a:pt x="2363" y="1298"/>
                    <a:pt x="2365" y="1296"/>
                  </a:cubicBezTo>
                  <a:cubicBezTo>
                    <a:pt x="2405" y="1283"/>
                    <a:pt x="2018" y="762"/>
                    <a:pt x="1336" y="387"/>
                  </a:cubicBezTo>
                  <a:cubicBezTo>
                    <a:pt x="786" y="85"/>
                    <a:pt x="270" y="1"/>
                    <a:pt x="85"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489;p34">
              <a:extLst>
                <a:ext uri="{FF2B5EF4-FFF2-40B4-BE49-F238E27FC236}">
                  <a16:creationId xmlns:a16="http://schemas.microsoft.com/office/drawing/2014/main" id="{E8EB4600-56A0-4371-B4F5-2DE3C131CFB3}"/>
                </a:ext>
              </a:extLst>
            </p:cNvPr>
            <p:cNvSpPr/>
            <p:nvPr/>
          </p:nvSpPr>
          <p:spPr>
            <a:xfrm>
              <a:off x="3086325" y="375050"/>
              <a:ext cx="166700" cy="106575"/>
            </a:xfrm>
            <a:custGeom>
              <a:avLst/>
              <a:gdLst/>
              <a:ahLst/>
              <a:cxnLst/>
              <a:rect l="l" t="t" r="r" b="b"/>
              <a:pathLst>
                <a:path w="6668" h="4263" extrusionOk="0">
                  <a:moveTo>
                    <a:pt x="0" y="1"/>
                  </a:moveTo>
                  <a:cubicBezTo>
                    <a:pt x="174" y="41"/>
                    <a:pt x="348" y="68"/>
                    <a:pt x="535" y="81"/>
                  </a:cubicBezTo>
                  <a:cubicBezTo>
                    <a:pt x="869" y="108"/>
                    <a:pt x="1363" y="161"/>
                    <a:pt x="1978" y="255"/>
                  </a:cubicBezTo>
                  <a:cubicBezTo>
                    <a:pt x="2592" y="335"/>
                    <a:pt x="3301" y="469"/>
                    <a:pt x="4089" y="642"/>
                  </a:cubicBezTo>
                  <a:cubicBezTo>
                    <a:pt x="4490" y="736"/>
                    <a:pt x="4904" y="843"/>
                    <a:pt x="5331" y="963"/>
                  </a:cubicBezTo>
                  <a:cubicBezTo>
                    <a:pt x="5532" y="1016"/>
                    <a:pt x="5746" y="1083"/>
                    <a:pt x="5946" y="1190"/>
                  </a:cubicBezTo>
                  <a:cubicBezTo>
                    <a:pt x="6133" y="1270"/>
                    <a:pt x="6293" y="1417"/>
                    <a:pt x="6400" y="1618"/>
                  </a:cubicBezTo>
                  <a:cubicBezTo>
                    <a:pt x="6494" y="1805"/>
                    <a:pt x="6494" y="2018"/>
                    <a:pt x="6400" y="2219"/>
                  </a:cubicBezTo>
                  <a:cubicBezTo>
                    <a:pt x="6320" y="2406"/>
                    <a:pt x="6186" y="2566"/>
                    <a:pt x="6013" y="2700"/>
                  </a:cubicBezTo>
                  <a:cubicBezTo>
                    <a:pt x="5652" y="2914"/>
                    <a:pt x="5278" y="3101"/>
                    <a:pt x="4890" y="3234"/>
                  </a:cubicBezTo>
                  <a:cubicBezTo>
                    <a:pt x="4209" y="3488"/>
                    <a:pt x="3528" y="3688"/>
                    <a:pt x="2820" y="3849"/>
                  </a:cubicBezTo>
                  <a:cubicBezTo>
                    <a:pt x="2232" y="3969"/>
                    <a:pt x="1737" y="4076"/>
                    <a:pt x="1403" y="4143"/>
                  </a:cubicBezTo>
                  <a:cubicBezTo>
                    <a:pt x="1216" y="4169"/>
                    <a:pt x="1043" y="4210"/>
                    <a:pt x="882" y="4263"/>
                  </a:cubicBezTo>
                  <a:cubicBezTo>
                    <a:pt x="1056" y="4263"/>
                    <a:pt x="1230" y="4236"/>
                    <a:pt x="1403" y="4210"/>
                  </a:cubicBezTo>
                  <a:cubicBezTo>
                    <a:pt x="1737" y="4156"/>
                    <a:pt x="2232" y="4076"/>
                    <a:pt x="2846" y="3956"/>
                  </a:cubicBezTo>
                  <a:cubicBezTo>
                    <a:pt x="3554" y="3822"/>
                    <a:pt x="4249" y="3635"/>
                    <a:pt x="4931" y="3381"/>
                  </a:cubicBezTo>
                  <a:cubicBezTo>
                    <a:pt x="5345" y="3248"/>
                    <a:pt x="5732" y="3061"/>
                    <a:pt x="6106" y="2833"/>
                  </a:cubicBezTo>
                  <a:cubicBezTo>
                    <a:pt x="6293" y="2686"/>
                    <a:pt x="6454" y="2499"/>
                    <a:pt x="6561" y="2286"/>
                  </a:cubicBezTo>
                  <a:cubicBezTo>
                    <a:pt x="6667" y="2045"/>
                    <a:pt x="6667" y="1778"/>
                    <a:pt x="6561" y="1537"/>
                  </a:cubicBezTo>
                  <a:cubicBezTo>
                    <a:pt x="6427" y="1310"/>
                    <a:pt x="6240" y="1137"/>
                    <a:pt x="6013" y="1043"/>
                  </a:cubicBezTo>
                  <a:cubicBezTo>
                    <a:pt x="5812" y="936"/>
                    <a:pt x="5585" y="856"/>
                    <a:pt x="5371" y="816"/>
                  </a:cubicBezTo>
                  <a:cubicBezTo>
                    <a:pt x="4944" y="696"/>
                    <a:pt x="4516" y="589"/>
                    <a:pt x="4129" y="509"/>
                  </a:cubicBezTo>
                  <a:cubicBezTo>
                    <a:pt x="3327" y="335"/>
                    <a:pt x="2606" y="215"/>
                    <a:pt x="1991" y="148"/>
                  </a:cubicBezTo>
                  <a:cubicBezTo>
                    <a:pt x="1377" y="68"/>
                    <a:pt x="882" y="28"/>
                    <a:pt x="535" y="14"/>
                  </a:cubicBezTo>
                  <a:cubicBezTo>
                    <a:pt x="361" y="1"/>
                    <a:pt x="228" y="1"/>
                    <a:pt x="134"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490;p34">
              <a:extLst>
                <a:ext uri="{FF2B5EF4-FFF2-40B4-BE49-F238E27FC236}">
                  <a16:creationId xmlns:a16="http://schemas.microsoft.com/office/drawing/2014/main" id="{B7145388-BC87-44EF-B6F1-D67FAF88492B}"/>
                </a:ext>
              </a:extLst>
            </p:cNvPr>
            <p:cNvSpPr/>
            <p:nvPr/>
          </p:nvSpPr>
          <p:spPr>
            <a:xfrm>
              <a:off x="3261675" y="388800"/>
              <a:ext cx="35775" cy="54450"/>
            </a:xfrm>
            <a:custGeom>
              <a:avLst/>
              <a:gdLst/>
              <a:ahLst/>
              <a:cxnLst/>
              <a:rect l="l" t="t" r="r" b="b"/>
              <a:pathLst>
                <a:path w="1431" h="2178" extrusionOk="0">
                  <a:moveTo>
                    <a:pt x="50" y="0"/>
                  </a:moveTo>
                  <a:cubicBezTo>
                    <a:pt x="27" y="0"/>
                    <a:pt x="14" y="5"/>
                    <a:pt x="14" y="12"/>
                  </a:cubicBezTo>
                  <a:cubicBezTo>
                    <a:pt x="1" y="39"/>
                    <a:pt x="161" y="79"/>
                    <a:pt x="362" y="212"/>
                  </a:cubicBezTo>
                  <a:cubicBezTo>
                    <a:pt x="629" y="373"/>
                    <a:pt x="856" y="600"/>
                    <a:pt x="1016" y="881"/>
                  </a:cubicBezTo>
                  <a:cubicBezTo>
                    <a:pt x="1177" y="1148"/>
                    <a:pt x="1257" y="1455"/>
                    <a:pt x="1270" y="1776"/>
                  </a:cubicBezTo>
                  <a:cubicBezTo>
                    <a:pt x="1270" y="2016"/>
                    <a:pt x="1230" y="2177"/>
                    <a:pt x="1257" y="2177"/>
                  </a:cubicBezTo>
                  <a:cubicBezTo>
                    <a:pt x="1258" y="2177"/>
                    <a:pt x="1259" y="2177"/>
                    <a:pt x="1260" y="2177"/>
                  </a:cubicBezTo>
                  <a:cubicBezTo>
                    <a:pt x="1290" y="2177"/>
                    <a:pt x="1365" y="2032"/>
                    <a:pt x="1390" y="1789"/>
                  </a:cubicBezTo>
                  <a:cubicBezTo>
                    <a:pt x="1430" y="1081"/>
                    <a:pt x="1056" y="413"/>
                    <a:pt x="415" y="106"/>
                  </a:cubicBezTo>
                  <a:cubicBezTo>
                    <a:pt x="242" y="29"/>
                    <a:pt x="111" y="0"/>
                    <a:pt x="50"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491;p34">
              <a:extLst>
                <a:ext uri="{FF2B5EF4-FFF2-40B4-BE49-F238E27FC236}">
                  <a16:creationId xmlns:a16="http://schemas.microsoft.com/office/drawing/2014/main" id="{77F3D67C-12E7-42E9-BB8D-C8612F4B5EF8}"/>
                </a:ext>
              </a:extLst>
            </p:cNvPr>
            <p:cNvSpPr/>
            <p:nvPr/>
          </p:nvSpPr>
          <p:spPr>
            <a:xfrm>
              <a:off x="2504475" y="403200"/>
              <a:ext cx="48125" cy="96800"/>
            </a:xfrm>
            <a:custGeom>
              <a:avLst/>
              <a:gdLst/>
              <a:ahLst/>
              <a:cxnLst/>
              <a:rect l="l" t="t" r="r" b="b"/>
              <a:pathLst>
                <a:path w="1925" h="3872" extrusionOk="0">
                  <a:moveTo>
                    <a:pt x="1822" y="1"/>
                  </a:moveTo>
                  <a:cubicBezTo>
                    <a:pt x="1787" y="1"/>
                    <a:pt x="1750" y="4"/>
                    <a:pt x="1710" y="11"/>
                  </a:cubicBezTo>
                  <a:cubicBezTo>
                    <a:pt x="1510" y="51"/>
                    <a:pt x="1323" y="117"/>
                    <a:pt x="1149" y="211"/>
                  </a:cubicBezTo>
                  <a:cubicBezTo>
                    <a:pt x="895" y="371"/>
                    <a:pt x="668" y="572"/>
                    <a:pt x="494" y="812"/>
                  </a:cubicBezTo>
                  <a:cubicBezTo>
                    <a:pt x="40" y="1427"/>
                    <a:pt x="0" y="2242"/>
                    <a:pt x="374" y="2896"/>
                  </a:cubicBezTo>
                  <a:cubicBezTo>
                    <a:pt x="521" y="3164"/>
                    <a:pt x="722" y="3391"/>
                    <a:pt x="962" y="3565"/>
                  </a:cubicBezTo>
                  <a:cubicBezTo>
                    <a:pt x="1122" y="3685"/>
                    <a:pt x="1296" y="3778"/>
                    <a:pt x="1483" y="3832"/>
                  </a:cubicBezTo>
                  <a:cubicBezTo>
                    <a:pt x="1550" y="3858"/>
                    <a:pt x="1630" y="3872"/>
                    <a:pt x="1697" y="3872"/>
                  </a:cubicBezTo>
                  <a:cubicBezTo>
                    <a:pt x="1710" y="3845"/>
                    <a:pt x="1403" y="3778"/>
                    <a:pt x="1029" y="3484"/>
                  </a:cubicBezTo>
                  <a:cubicBezTo>
                    <a:pt x="548" y="3084"/>
                    <a:pt x="281" y="2482"/>
                    <a:pt x="294" y="1854"/>
                  </a:cubicBezTo>
                  <a:cubicBezTo>
                    <a:pt x="347" y="1226"/>
                    <a:pt x="695" y="665"/>
                    <a:pt x="1216" y="331"/>
                  </a:cubicBezTo>
                  <a:cubicBezTo>
                    <a:pt x="1617" y="64"/>
                    <a:pt x="1924" y="37"/>
                    <a:pt x="1924" y="11"/>
                  </a:cubicBezTo>
                  <a:cubicBezTo>
                    <a:pt x="1891" y="4"/>
                    <a:pt x="1857" y="1"/>
                    <a:pt x="1822"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492;p34">
              <a:extLst>
                <a:ext uri="{FF2B5EF4-FFF2-40B4-BE49-F238E27FC236}">
                  <a16:creationId xmlns:a16="http://schemas.microsoft.com/office/drawing/2014/main" id="{B64F2FC3-38BF-44CD-A525-8EE7A79F8B93}"/>
                </a:ext>
              </a:extLst>
            </p:cNvPr>
            <p:cNvSpPr/>
            <p:nvPr/>
          </p:nvSpPr>
          <p:spPr>
            <a:xfrm>
              <a:off x="2518150" y="867600"/>
              <a:ext cx="123400" cy="93175"/>
            </a:xfrm>
            <a:custGeom>
              <a:avLst/>
              <a:gdLst/>
              <a:ahLst/>
              <a:cxnLst/>
              <a:rect l="l" t="t" r="r" b="b"/>
              <a:pathLst>
                <a:path w="4936" h="3727" extrusionOk="0">
                  <a:moveTo>
                    <a:pt x="2486" y="0"/>
                  </a:moveTo>
                  <a:cubicBezTo>
                    <a:pt x="2057" y="0"/>
                    <a:pt x="1624" y="147"/>
                    <a:pt x="1270" y="447"/>
                  </a:cubicBezTo>
                  <a:cubicBezTo>
                    <a:pt x="1" y="1516"/>
                    <a:pt x="669" y="3587"/>
                    <a:pt x="2326" y="3720"/>
                  </a:cubicBezTo>
                  <a:cubicBezTo>
                    <a:pt x="2380" y="3725"/>
                    <a:pt x="2434" y="3727"/>
                    <a:pt x="2487" y="3727"/>
                  </a:cubicBezTo>
                  <a:cubicBezTo>
                    <a:pt x="4045" y="3727"/>
                    <a:pt x="4936" y="1875"/>
                    <a:pt x="3902" y="647"/>
                  </a:cubicBezTo>
                  <a:cubicBezTo>
                    <a:pt x="3534" y="221"/>
                    <a:pt x="3012" y="0"/>
                    <a:pt x="2486"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493;p34">
              <a:extLst>
                <a:ext uri="{FF2B5EF4-FFF2-40B4-BE49-F238E27FC236}">
                  <a16:creationId xmlns:a16="http://schemas.microsoft.com/office/drawing/2014/main" id="{A1C52F6F-6D7C-42E0-B8D3-6CB3A62DBCD8}"/>
                </a:ext>
              </a:extLst>
            </p:cNvPr>
            <p:cNvSpPr/>
            <p:nvPr/>
          </p:nvSpPr>
          <p:spPr>
            <a:xfrm>
              <a:off x="2586975" y="920850"/>
              <a:ext cx="197750" cy="186750"/>
            </a:xfrm>
            <a:custGeom>
              <a:avLst/>
              <a:gdLst/>
              <a:ahLst/>
              <a:cxnLst/>
              <a:rect l="l" t="t" r="r" b="b"/>
              <a:pathLst>
                <a:path w="7910" h="7470" extrusionOk="0">
                  <a:moveTo>
                    <a:pt x="1122" y="0"/>
                  </a:moveTo>
                  <a:lnTo>
                    <a:pt x="0" y="1283"/>
                  </a:lnTo>
                  <a:lnTo>
                    <a:pt x="6747" y="7469"/>
                  </a:lnTo>
                  <a:lnTo>
                    <a:pt x="7910" y="6146"/>
                  </a:lnTo>
                  <a:lnTo>
                    <a:pt x="1122"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494;p34">
              <a:extLst>
                <a:ext uri="{FF2B5EF4-FFF2-40B4-BE49-F238E27FC236}">
                  <a16:creationId xmlns:a16="http://schemas.microsoft.com/office/drawing/2014/main" id="{C2A4B020-DA5B-48F5-BC6E-145BC51692C7}"/>
                </a:ext>
              </a:extLst>
            </p:cNvPr>
            <p:cNvSpPr/>
            <p:nvPr/>
          </p:nvSpPr>
          <p:spPr>
            <a:xfrm>
              <a:off x="2733275" y="1057200"/>
              <a:ext cx="114700" cy="86650"/>
            </a:xfrm>
            <a:custGeom>
              <a:avLst/>
              <a:gdLst/>
              <a:ahLst/>
              <a:cxnLst/>
              <a:rect l="l" t="t" r="r" b="b"/>
              <a:pathLst>
                <a:path w="4588" h="3466" extrusionOk="0">
                  <a:moveTo>
                    <a:pt x="2295" y="0"/>
                  </a:moveTo>
                  <a:cubicBezTo>
                    <a:pt x="1898" y="0"/>
                    <a:pt x="1499" y="136"/>
                    <a:pt x="1176" y="412"/>
                  </a:cubicBezTo>
                  <a:cubicBezTo>
                    <a:pt x="0" y="1414"/>
                    <a:pt x="615" y="3338"/>
                    <a:pt x="2165" y="3458"/>
                  </a:cubicBezTo>
                  <a:cubicBezTo>
                    <a:pt x="2219" y="3463"/>
                    <a:pt x="2272" y="3465"/>
                    <a:pt x="2325" y="3465"/>
                  </a:cubicBezTo>
                  <a:cubicBezTo>
                    <a:pt x="3764" y="3465"/>
                    <a:pt x="4588" y="1746"/>
                    <a:pt x="3621" y="612"/>
                  </a:cubicBezTo>
                  <a:cubicBezTo>
                    <a:pt x="3274" y="207"/>
                    <a:pt x="2785" y="0"/>
                    <a:pt x="2295"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495;p34">
              <a:extLst>
                <a:ext uri="{FF2B5EF4-FFF2-40B4-BE49-F238E27FC236}">
                  <a16:creationId xmlns:a16="http://schemas.microsoft.com/office/drawing/2014/main" id="{75FB061F-F44C-4B29-B7A1-48C38F711D3D}"/>
                </a:ext>
              </a:extLst>
            </p:cNvPr>
            <p:cNvSpPr/>
            <p:nvPr/>
          </p:nvSpPr>
          <p:spPr>
            <a:xfrm>
              <a:off x="2798400" y="1109575"/>
              <a:ext cx="60825" cy="80175"/>
            </a:xfrm>
            <a:custGeom>
              <a:avLst/>
              <a:gdLst/>
              <a:ahLst/>
              <a:cxnLst/>
              <a:rect l="l" t="t" r="r" b="b"/>
              <a:pathLst>
                <a:path w="2433" h="3207" extrusionOk="0">
                  <a:moveTo>
                    <a:pt x="695" y="0"/>
                  </a:moveTo>
                  <a:lnTo>
                    <a:pt x="1" y="441"/>
                  </a:lnTo>
                  <a:lnTo>
                    <a:pt x="1737" y="3207"/>
                  </a:lnTo>
                  <a:lnTo>
                    <a:pt x="2432" y="2766"/>
                  </a:lnTo>
                  <a:lnTo>
                    <a:pt x="695"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496;p34">
              <a:extLst>
                <a:ext uri="{FF2B5EF4-FFF2-40B4-BE49-F238E27FC236}">
                  <a16:creationId xmlns:a16="http://schemas.microsoft.com/office/drawing/2014/main" id="{23B44F22-B50F-4725-BAD0-78D50617BBED}"/>
                </a:ext>
              </a:extLst>
            </p:cNvPr>
            <p:cNvSpPr/>
            <p:nvPr/>
          </p:nvSpPr>
          <p:spPr>
            <a:xfrm>
              <a:off x="2733275" y="1057200"/>
              <a:ext cx="114700" cy="86650"/>
            </a:xfrm>
            <a:custGeom>
              <a:avLst/>
              <a:gdLst/>
              <a:ahLst/>
              <a:cxnLst/>
              <a:rect l="l" t="t" r="r" b="b"/>
              <a:pathLst>
                <a:path w="4588" h="3466" extrusionOk="0">
                  <a:moveTo>
                    <a:pt x="2295" y="0"/>
                  </a:moveTo>
                  <a:cubicBezTo>
                    <a:pt x="1898" y="0"/>
                    <a:pt x="1499" y="136"/>
                    <a:pt x="1176" y="412"/>
                  </a:cubicBezTo>
                  <a:cubicBezTo>
                    <a:pt x="0" y="1414"/>
                    <a:pt x="615" y="3338"/>
                    <a:pt x="2165" y="3458"/>
                  </a:cubicBezTo>
                  <a:cubicBezTo>
                    <a:pt x="2219" y="3463"/>
                    <a:pt x="2272" y="3465"/>
                    <a:pt x="2325" y="3465"/>
                  </a:cubicBezTo>
                  <a:cubicBezTo>
                    <a:pt x="3764" y="3465"/>
                    <a:pt x="4588" y="1746"/>
                    <a:pt x="3621" y="612"/>
                  </a:cubicBezTo>
                  <a:cubicBezTo>
                    <a:pt x="3274" y="207"/>
                    <a:pt x="2785" y="0"/>
                    <a:pt x="229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497;p34">
              <a:extLst>
                <a:ext uri="{FF2B5EF4-FFF2-40B4-BE49-F238E27FC236}">
                  <a16:creationId xmlns:a16="http://schemas.microsoft.com/office/drawing/2014/main" id="{56F87929-E11C-4D74-B0F0-2ECD3A1591EE}"/>
                </a:ext>
              </a:extLst>
            </p:cNvPr>
            <p:cNvSpPr/>
            <p:nvPr/>
          </p:nvSpPr>
          <p:spPr>
            <a:xfrm>
              <a:off x="2798400" y="1109575"/>
              <a:ext cx="60825" cy="80175"/>
            </a:xfrm>
            <a:custGeom>
              <a:avLst/>
              <a:gdLst/>
              <a:ahLst/>
              <a:cxnLst/>
              <a:rect l="l" t="t" r="r" b="b"/>
              <a:pathLst>
                <a:path w="2433" h="3207" extrusionOk="0">
                  <a:moveTo>
                    <a:pt x="695" y="0"/>
                  </a:moveTo>
                  <a:lnTo>
                    <a:pt x="1" y="441"/>
                  </a:lnTo>
                  <a:lnTo>
                    <a:pt x="1737" y="3207"/>
                  </a:lnTo>
                  <a:lnTo>
                    <a:pt x="2432" y="2766"/>
                  </a:lnTo>
                  <a:lnTo>
                    <a:pt x="695"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498;p34">
              <a:extLst>
                <a:ext uri="{FF2B5EF4-FFF2-40B4-BE49-F238E27FC236}">
                  <a16:creationId xmlns:a16="http://schemas.microsoft.com/office/drawing/2014/main" id="{FAD255C6-26CE-4380-84E3-115B928A0685}"/>
                </a:ext>
              </a:extLst>
            </p:cNvPr>
            <p:cNvSpPr/>
            <p:nvPr/>
          </p:nvSpPr>
          <p:spPr>
            <a:xfrm>
              <a:off x="2503800" y="656525"/>
              <a:ext cx="97900" cy="284825"/>
            </a:xfrm>
            <a:custGeom>
              <a:avLst/>
              <a:gdLst/>
              <a:ahLst/>
              <a:cxnLst/>
              <a:rect l="l" t="t" r="r" b="b"/>
              <a:pathLst>
                <a:path w="3916" h="11393" extrusionOk="0">
                  <a:moveTo>
                    <a:pt x="897" y="0"/>
                  </a:moveTo>
                  <a:cubicBezTo>
                    <a:pt x="839" y="0"/>
                    <a:pt x="781" y="6"/>
                    <a:pt x="722" y="18"/>
                  </a:cubicBezTo>
                  <a:cubicBezTo>
                    <a:pt x="281" y="112"/>
                    <a:pt x="0" y="553"/>
                    <a:pt x="94" y="1007"/>
                  </a:cubicBezTo>
                  <a:lnTo>
                    <a:pt x="2205" y="10734"/>
                  </a:lnTo>
                  <a:cubicBezTo>
                    <a:pt x="2286" y="11129"/>
                    <a:pt x="2631" y="11393"/>
                    <a:pt x="3018" y="11393"/>
                  </a:cubicBezTo>
                  <a:cubicBezTo>
                    <a:pt x="3076" y="11393"/>
                    <a:pt x="3135" y="11387"/>
                    <a:pt x="3194" y="11375"/>
                  </a:cubicBezTo>
                  <a:cubicBezTo>
                    <a:pt x="3634" y="11268"/>
                    <a:pt x="3915" y="10827"/>
                    <a:pt x="3822" y="10386"/>
                  </a:cubicBezTo>
                  <a:lnTo>
                    <a:pt x="1724" y="660"/>
                  </a:lnTo>
                  <a:cubicBezTo>
                    <a:pt x="1631" y="264"/>
                    <a:pt x="1285" y="0"/>
                    <a:pt x="897"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499;p34">
              <a:extLst>
                <a:ext uri="{FF2B5EF4-FFF2-40B4-BE49-F238E27FC236}">
                  <a16:creationId xmlns:a16="http://schemas.microsoft.com/office/drawing/2014/main" id="{AC3F3294-9652-4422-84EB-4AA991375E69}"/>
                </a:ext>
              </a:extLst>
            </p:cNvPr>
            <p:cNvSpPr/>
            <p:nvPr/>
          </p:nvSpPr>
          <p:spPr>
            <a:xfrm>
              <a:off x="2503800" y="656525"/>
              <a:ext cx="97900" cy="284825"/>
            </a:xfrm>
            <a:custGeom>
              <a:avLst/>
              <a:gdLst/>
              <a:ahLst/>
              <a:cxnLst/>
              <a:rect l="l" t="t" r="r" b="b"/>
              <a:pathLst>
                <a:path w="3916" h="11393" extrusionOk="0">
                  <a:moveTo>
                    <a:pt x="897" y="0"/>
                  </a:moveTo>
                  <a:cubicBezTo>
                    <a:pt x="839" y="0"/>
                    <a:pt x="781" y="6"/>
                    <a:pt x="722" y="18"/>
                  </a:cubicBezTo>
                  <a:cubicBezTo>
                    <a:pt x="281" y="112"/>
                    <a:pt x="0" y="553"/>
                    <a:pt x="94" y="1007"/>
                  </a:cubicBezTo>
                  <a:lnTo>
                    <a:pt x="2205" y="10734"/>
                  </a:lnTo>
                  <a:cubicBezTo>
                    <a:pt x="2286" y="11129"/>
                    <a:pt x="2631" y="11393"/>
                    <a:pt x="3018" y="11393"/>
                  </a:cubicBezTo>
                  <a:cubicBezTo>
                    <a:pt x="3076" y="11393"/>
                    <a:pt x="3135" y="11387"/>
                    <a:pt x="3194" y="11375"/>
                  </a:cubicBezTo>
                  <a:cubicBezTo>
                    <a:pt x="3634" y="11268"/>
                    <a:pt x="3915" y="10827"/>
                    <a:pt x="3822" y="10386"/>
                  </a:cubicBezTo>
                  <a:lnTo>
                    <a:pt x="1724" y="660"/>
                  </a:lnTo>
                  <a:cubicBezTo>
                    <a:pt x="1631" y="264"/>
                    <a:pt x="1285" y="0"/>
                    <a:pt x="89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500;p34">
              <a:extLst>
                <a:ext uri="{FF2B5EF4-FFF2-40B4-BE49-F238E27FC236}">
                  <a16:creationId xmlns:a16="http://schemas.microsoft.com/office/drawing/2014/main" id="{82A128B5-A110-4B0F-A917-905B192A95CC}"/>
                </a:ext>
              </a:extLst>
            </p:cNvPr>
            <p:cNvSpPr/>
            <p:nvPr/>
          </p:nvSpPr>
          <p:spPr>
            <a:xfrm>
              <a:off x="2743625" y="1127950"/>
              <a:ext cx="375450" cy="374775"/>
            </a:xfrm>
            <a:custGeom>
              <a:avLst/>
              <a:gdLst/>
              <a:ahLst/>
              <a:cxnLst/>
              <a:rect l="l" t="t" r="r" b="b"/>
              <a:pathLst>
                <a:path w="15018" h="14991" extrusionOk="0">
                  <a:moveTo>
                    <a:pt x="8244" y="0"/>
                  </a:moveTo>
                  <a:lnTo>
                    <a:pt x="0" y="4289"/>
                  </a:lnTo>
                  <a:lnTo>
                    <a:pt x="6854" y="14991"/>
                  </a:lnTo>
                  <a:lnTo>
                    <a:pt x="15018" y="10127"/>
                  </a:lnTo>
                  <a:lnTo>
                    <a:pt x="8244" y="0"/>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501;p34">
              <a:extLst>
                <a:ext uri="{FF2B5EF4-FFF2-40B4-BE49-F238E27FC236}">
                  <a16:creationId xmlns:a16="http://schemas.microsoft.com/office/drawing/2014/main" id="{F3E3D36F-5B87-4B9B-9F39-DFF09AF7C9DC}"/>
                </a:ext>
              </a:extLst>
            </p:cNvPr>
            <p:cNvSpPr/>
            <p:nvPr/>
          </p:nvSpPr>
          <p:spPr>
            <a:xfrm>
              <a:off x="2773675" y="1146300"/>
              <a:ext cx="358425" cy="322375"/>
            </a:xfrm>
            <a:custGeom>
              <a:avLst/>
              <a:gdLst/>
              <a:ahLst/>
              <a:cxnLst/>
              <a:rect l="l" t="t" r="r" b="b"/>
              <a:pathLst>
                <a:path w="14337" h="12895" extrusionOk="0">
                  <a:moveTo>
                    <a:pt x="6775" y="1"/>
                  </a:moveTo>
                  <a:lnTo>
                    <a:pt x="1" y="3795"/>
                  </a:lnTo>
                  <a:cubicBezTo>
                    <a:pt x="2312" y="9033"/>
                    <a:pt x="6387" y="12894"/>
                    <a:pt x="6387" y="12894"/>
                  </a:cubicBezTo>
                  <a:lnTo>
                    <a:pt x="14337" y="8311"/>
                  </a:lnTo>
                  <a:lnTo>
                    <a:pt x="14337" y="8311"/>
                  </a:lnTo>
                  <a:cubicBezTo>
                    <a:pt x="14287" y="8319"/>
                    <a:pt x="14236" y="8323"/>
                    <a:pt x="14184" y="8323"/>
                  </a:cubicBezTo>
                  <a:cubicBezTo>
                    <a:pt x="11755" y="8323"/>
                    <a:pt x="6775" y="1"/>
                    <a:pt x="6775"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502;p34">
              <a:extLst>
                <a:ext uri="{FF2B5EF4-FFF2-40B4-BE49-F238E27FC236}">
                  <a16:creationId xmlns:a16="http://schemas.microsoft.com/office/drawing/2014/main" id="{2C36182D-84D7-4ADD-9EFA-62170FBC2E82}"/>
                </a:ext>
              </a:extLst>
            </p:cNvPr>
            <p:cNvSpPr/>
            <p:nvPr/>
          </p:nvSpPr>
          <p:spPr>
            <a:xfrm>
              <a:off x="2815425" y="1236150"/>
              <a:ext cx="48125" cy="25750"/>
            </a:xfrm>
            <a:custGeom>
              <a:avLst/>
              <a:gdLst/>
              <a:ahLst/>
              <a:cxnLst/>
              <a:rect l="l" t="t" r="r" b="b"/>
              <a:pathLst>
                <a:path w="1925" h="1030" extrusionOk="0">
                  <a:moveTo>
                    <a:pt x="1925" y="1"/>
                  </a:moveTo>
                  <a:cubicBezTo>
                    <a:pt x="1577" y="135"/>
                    <a:pt x="1257" y="308"/>
                    <a:pt x="936" y="482"/>
                  </a:cubicBezTo>
                  <a:cubicBezTo>
                    <a:pt x="616" y="656"/>
                    <a:pt x="295" y="829"/>
                    <a:pt x="1" y="1030"/>
                  </a:cubicBezTo>
                  <a:cubicBezTo>
                    <a:pt x="335" y="896"/>
                    <a:pt x="656" y="722"/>
                    <a:pt x="976" y="549"/>
                  </a:cubicBezTo>
                  <a:cubicBezTo>
                    <a:pt x="1297" y="375"/>
                    <a:pt x="1618" y="201"/>
                    <a:pt x="1925"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503;p34">
              <a:extLst>
                <a:ext uri="{FF2B5EF4-FFF2-40B4-BE49-F238E27FC236}">
                  <a16:creationId xmlns:a16="http://schemas.microsoft.com/office/drawing/2014/main" id="{C906EEEF-C525-4E0E-8EFE-6341642B1A63}"/>
                </a:ext>
              </a:extLst>
            </p:cNvPr>
            <p:cNvSpPr/>
            <p:nvPr/>
          </p:nvSpPr>
          <p:spPr>
            <a:xfrm>
              <a:off x="2816100" y="1146650"/>
              <a:ext cx="84525" cy="69500"/>
            </a:xfrm>
            <a:custGeom>
              <a:avLst/>
              <a:gdLst/>
              <a:ahLst/>
              <a:cxnLst/>
              <a:rect l="l" t="t" r="r" b="b"/>
              <a:pathLst>
                <a:path w="3381" h="2780" extrusionOk="0">
                  <a:moveTo>
                    <a:pt x="2633" y="0"/>
                  </a:moveTo>
                  <a:lnTo>
                    <a:pt x="1" y="1550"/>
                  </a:lnTo>
                  <a:lnTo>
                    <a:pt x="909" y="2779"/>
                  </a:lnTo>
                  <a:lnTo>
                    <a:pt x="3381" y="1363"/>
                  </a:lnTo>
                  <a:lnTo>
                    <a:pt x="2633"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504;p34">
              <a:extLst>
                <a:ext uri="{FF2B5EF4-FFF2-40B4-BE49-F238E27FC236}">
                  <a16:creationId xmlns:a16="http://schemas.microsoft.com/office/drawing/2014/main" id="{5D9C5F9D-88A0-4A3B-A2C8-4000D543D38C}"/>
                </a:ext>
              </a:extLst>
            </p:cNvPr>
            <p:cNvSpPr/>
            <p:nvPr/>
          </p:nvSpPr>
          <p:spPr>
            <a:xfrm>
              <a:off x="2835800" y="1225800"/>
              <a:ext cx="120950" cy="66825"/>
            </a:xfrm>
            <a:custGeom>
              <a:avLst/>
              <a:gdLst/>
              <a:ahLst/>
              <a:cxnLst/>
              <a:rect l="l" t="t" r="r" b="b"/>
              <a:pathLst>
                <a:path w="4838" h="2673" extrusionOk="0">
                  <a:moveTo>
                    <a:pt x="4838" y="1"/>
                  </a:moveTo>
                  <a:lnTo>
                    <a:pt x="4838" y="1"/>
                  </a:lnTo>
                  <a:cubicBezTo>
                    <a:pt x="4771" y="27"/>
                    <a:pt x="4704" y="68"/>
                    <a:pt x="4637" y="108"/>
                  </a:cubicBezTo>
                  <a:lnTo>
                    <a:pt x="4116" y="375"/>
                  </a:lnTo>
                  <a:lnTo>
                    <a:pt x="2406" y="1310"/>
                  </a:lnTo>
                  <a:lnTo>
                    <a:pt x="696" y="2259"/>
                  </a:lnTo>
                  <a:lnTo>
                    <a:pt x="188" y="2553"/>
                  </a:lnTo>
                  <a:cubicBezTo>
                    <a:pt x="121" y="2593"/>
                    <a:pt x="54" y="2633"/>
                    <a:pt x="1" y="2673"/>
                  </a:cubicBezTo>
                  <a:cubicBezTo>
                    <a:pt x="68" y="2646"/>
                    <a:pt x="135" y="2619"/>
                    <a:pt x="201" y="2579"/>
                  </a:cubicBezTo>
                  <a:lnTo>
                    <a:pt x="722" y="2299"/>
                  </a:lnTo>
                  <a:lnTo>
                    <a:pt x="2433" y="1364"/>
                  </a:lnTo>
                  <a:lnTo>
                    <a:pt x="4143" y="415"/>
                  </a:lnTo>
                  <a:lnTo>
                    <a:pt x="4650" y="121"/>
                  </a:lnTo>
                  <a:cubicBezTo>
                    <a:pt x="4717" y="81"/>
                    <a:pt x="4784" y="54"/>
                    <a:pt x="4838"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505;p34">
              <a:extLst>
                <a:ext uri="{FF2B5EF4-FFF2-40B4-BE49-F238E27FC236}">
                  <a16:creationId xmlns:a16="http://schemas.microsoft.com/office/drawing/2014/main" id="{A17C0572-054D-4B9F-99B5-BC49A9BCAA2A}"/>
                </a:ext>
              </a:extLst>
            </p:cNvPr>
            <p:cNvSpPr/>
            <p:nvPr/>
          </p:nvSpPr>
          <p:spPr>
            <a:xfrm>
              <a:off x="2841825" y="1233825"/>
              <a:ext cx="120925" cy="66500"/>
            </a:xfrm>
            <a:custGeom>
              <a:avLst/>
              <a:gdLst/>
              <a:ahLst/>
              <a:cxnLst/>
              <a:rect l="l" t="t" r="r" b="b"/>
              <a:pathLst>
                <a:path w="4837" h="2660" extrusionOk="0">
                  <a:moveTo>
                    <a:pt x="4837" y="0"/>
                  </a:moveTo>
                  <a:lnTo>
                    <a:pt x="4837" y="0"/>
                  </a:lnTo>
                  <a:cubicBezTo>
                    <a:pt x="4770" y="27"/>
                    <a:pt x="4703" y="54"/>
                    <a:pt x="4650" y="94"/>
                  </a:cubicBezTo>
                  <a:lnTo>
                    <a:pt x="4116" y="361"/>
                  </a:lnTo>
                  <a:lnTo>
                    <a:pt x="2405" y="1296"/>
                  </a:lnTo>
                  <a:lnTo>
                    <a:pt x="695" y="2245"/>
                  </a:lnTo>
                  <a:lnTo>
                    <a:pt x="187" y="2552"/>
                  </a:lnTo>
                  <a:cubicBezTo>
                    <a:pt x="121" y="2579"/>
                    <a:pt x="54" y="2619"/>
                    <a:pt x="0" y="2659"/>
                  </a:cubicBezTo>
                  <a:cubicBezTo>
                    <a:pt x="67" y="2632"/>
                    <a:pt x="134" y="2606"/>
                    <a:pt x="201" y="2566"/>
                  </a:cubicBezTo>
                  <a:lnTo>
                    <a:pt x="722" y="2298"/>
                  </a:lnTo>
                  <a:lnTo>
                    <a:pt x="2432" y="1363"/>
                  </a:lnTo>
                  <a:lnTo>
                    <a:pt x="4142" y="415"/>
                  </a:lnTo>
                  <a:lnTo>
                    <a:pt x="4650" y="107"/>
                  </a:lnTo>
                  <a:cubicBezTo>
                    <a:pt x="4717" y="81"/>
                    <a:pt x="4784" y="40"/>
                    <a:pt x="4837"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506;p34">
              <a:extLst>
                <a:ext uri="{FF2B5EF4-FFF2-40B4-BE49-F238E27FC236}">
                  <a16:creationId xmlns:a16="http://schemas.microsoft.com/office/drawing/2014/main" id="{C6CE654C-AE3E-4F8F-A83A-AB80167B7B3D}"/>
                </a:ext>
              </a:extLst>
            </p:cNvPr>
            <p:cNvSpPr/>
            <p:nvPr/>
          </p:nvSpPr>
          <p:spPr>
            <a:xfrm>
              <a:off x="2848500" y="1243850"/>
              <a:ext cx="120950" cy="66500"/>
            </a:xfrm>
            <a:custGeom>
              <a:avLst/>
              <a:gdLst/>
              <a:ahLst/>
              <a:cxnLst/>
              <a:rect l="l" t="t" r="r" b="b"/>
              <a:pathLst>
                <a:path w="4838" h="2660" extrusionOk="0">
                  <a:moveTo>
                    <a:pt x="4837" y="0"/>
                  </a:moveTo>
                  <a:lnTo>
                    <a:pt x="4837" y="0"/>
                  </a:lnTo>
                  <a:cubicBezTo>
                    <a:pt x="4757" y="27"/>
                    <a:pt x="4704" y="54"/>
                    <a:pt x="4637" y="94"/>
                  </a:cubicBezTo>
                  <a:lnTo>
                    <a:pt x="4116" y="361"/>
                  </a:lnTo>
                  <a:lnTo>
                    <a:pt x="2392" y="1296"/>
                  </a:lnTo>
                  <a:lnTo>
                    <a:pt x="695" y="2245"/>
                  </a:lnTo>
                  <a:lnTo>
                    <a:pt x="174" y="2539"/>
                  </a:lnTo>
                  <a:cubicBezTo>
                    <a:pt x="108" y="2579"/>
                    <a:pt x="54" y="2619"/>
                    <a:pt x="1" y="2659"/>
                  </a:cubicBezTo>
                  <a:cubicBezTo>
                    <a:pt x="67" y="2632"/>
                    <a:pt x="121" y="2606"/>
                    <a:pt x="188" y="2565"/>
                  </a:cubicBezTo>
                  <a:lnTo>
                    <a:pt x="709" y="2285"/>
                  </a:lnTo>
                  <a:lnTo>
                    <a:pt x="2432" y="1363"/>
                  </a:lnTo>
                  <a:lnTo>
                    <a:pt x="4129" y="414"/>
                  </a:lnTo>
                  <a:lnTo>
                    <a:pt x="4650" y="120"/>
                  </a:lnTo>
                  <a:cubicBezTo>
                    <a:pt x="4717" y="80"/>
                    <a:pt x="4770" y="40"/>
                    <a:pt x="4837"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507;p34">
              <a:extLst>
                <a:ext uri="{FF2B5EF4-FFF2-40B4-BE49-F238E27FC236}">
                  <a16:creationId xmlns:a16="http://schemas.microsoft.com/office/drawing/2014/main" id="{7F446D4F-8479-4382-A7B7-3AE6C6A81A0C}"/>
                </a:ext>
              </a:extLst>
            </p:cNvPr>
            <p:cNvSpPr/>
            <p:nvPr/>
          </p:nvSpPr>
          <p:spPr>
            <a:xfrm>
              <a:off x="2854175" y="1254200"/>
              <a:ext cx="120950" cy="66500"/>
            </a:xfrm>
            <a:custGeom>
              <a:avLst/>
              <a:gdLst/>
              <a:ahLst/>
              <a:cxnLst/>
              <a:rect l="l" t="t" r="r" b="b"/>
              <a:pathLst>
                <a:path w="4838" h="2660" extrusionOk="0">
                  <a:moveTo>
                    <a:pt x="4837" y="0"/>
                  </a:moveTo>
                  <a:lnTo>
                    <a:pt x="4837" y="0"/>
                  </a:lnTo>
                  <a:cubicBezTo>
                    <a:pt x="4771" y="27"/>
                    <a:pt x="4704" y="54"/>
                    <a:pt x="4650" y="94"/>
                  </a:cubicBezTo>
                  <a:lnTo>
                    <a:pt x="4129" y="375"/>
                  </a:lnTo>
                  <a:lnTo>
                    <a:pt x="2406" y="1310"/>
                  </a:lnTo>
                  <a:lnTo>
                    <a:pt x="709" y="2258"/>
                  </a:lnTo>
                  <a:lnTo>
                    <a:pt x="188" y="2552"/>
                  </a:lnTo>
                  <a:cubicBezTo>
                    <a:pt x="121" y="2579"/>
                    <a:pt x="68" y="2619"/>
                    <a:pt x="1" y="2659"/>
                  </a:cubicBezTo>
                  <a:cubicBezTo>
                    <a:pt x="68" y="2646"/>
                    <a:pt x="134" y="2606"/>
                    <a:pt x="201" y="2579"/>
                  </a:cubicBezTo>
                  <a:lnTo>
                    <a:pt x="722" y="2298"/>
                  </a:lnTo>
                  <a:lnTo>
                    <a:pt x="2446" y="1363"/>
                  </a:lnTo>
                  <a:lnTo>
                    <a:pt x="4156" y="415"/>
                  </a:lnTo>
                  <a:lnTo>
                    <a:pt x="4664" y="121"/>
                  </a:lnTo>
                  <a:cubicBezTo>
                    <a:pt x="4717" y="81"/>
                    <a:pt x="4784" y="40"/>
                    <a:pt x="4837"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508;p34">
              <a:extLst>
                <a:ext uri="{FF2B5EF4-FFF2-40B4-BE49-F238E27FC236}">
                  <a16:creationId xmlns:a16="http://schemas.microsoft.com/office/drawing/2014/main" id="{0FD80A0B-FCCE-4CC3-ADAA-04C486F7E24F}"/>
                </a:ext>
              </a:extLst>
            </p:cNvPr>
            <p:cNvSpPr/>
            <p:nvPr/>
          </p:nvSpPr>
          <p:spPr>
            <a:xfrm>
              <a:off x="2862200" y="1265225"/>
              <a:ext cx="120925" cy="66500"/>
            </a:xfrm>
            <a:custGeom>
              <a:avLst/>
              <a:gdLst/>
              <a:ahLst/>
              <a:cxnLst/>
              <a:rect l="l" t="t" r="r" b="b"/>
              <a:pathLst>
                <a:path w="4837" h="2660" extrusionOk="0">
                  <a:moveTo>
                    <a:pt x="4837" y="0"/>
                  </a:moveTo>
                  <a:lnTo>
                    <a:pt x="4837" y="0"/>
                  </a:lnTo>
                  <a:cubicBezTo>
                    <a:pt x="4757" y="27"/>
                    <a:pt x="4703" y="54"/>
                    <a:pt x="4637" y="94"/>
                  </a:cubicBezTo>
                  <a:lnTo>
                    <a:pt x="4116" y="374"/>
                  </a:lnTo>
                  <a:lnTo>
                    <a:pt x="2392" y="1310"/>
                  </a:lnTo>
                  <a:lnTo>
                    <a:pt x="695" y="2258"/>
                  </a:lnTo>
                  <a:lnTo>
                    <a:pt x="174" y="2552"/>
                  </a:lnTo>
                  <a:cubicBezTo>
                    <a:pt x="107" y="2579"/>
                    <a:pt x="54" y="2619"/>
                    <a:pt x="0" y="2659"/>
                  </a:cubicBezTo>
                  <a:cubicBezTo>
                    <a:pt x="67" y="2646"/>
                    <a:pt x="134" y="2606"/>
                    <a:pt x="187" y="2566"/>
                  </a:cubicBezTo>
                  <a:lnTo>
                    <a:pt x="709" y="2298"/>
                  </a:lnTo>
                  <a:lnTo>
                    <a:pt x="2432" y="1363"/>
                  </a:lnTo>
                  <a:lnTo>
                    <a:pt x="4129" y="414"/>
                  </a:lnTo>
                  <a:lnTo>
                    <a:pt x="4650" y="121"/>
                  </a:lnTo>
                  <a:cubicBezTo>
                    <a:pt x="4717" y="80"/>
                    <a:pt x="4770" y="40"/>
                    <a:pt x="4837"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509;p34">
              <a:extLst>
                <a:ext uri="{FF2B5EF4-FFF2-40B4-BE49-F238E27FC236}">
                  <a16:creationId xmlns:a16="http://schemas.microsoft.com/office/drawing/2014/main" id="{0E3B609E-FE5C-4777-935F-6ED57EBD7B99}"/>
                </a:ext>
              </a:extLst>
            </p:cNvPr>
            <p:cNvSpPr/>
            <p:nvPr/>
          </p:nvSpPr>
          <p:spPr>
            <a:xfrm>
              <a:off x="2870550" y="1275575"/>
              <a:ext cx="120950" cy="66500"/>
            </a:xfrm>
            <a:custGeom>
              <a:avLst/>
              <a:gdLst/>
              <a:ahLst/>
              <a:cxnLst/>
              <a:rect l="l" t="t" r="r" b="b"/>
              <a:pathLst>
                <a:path w="4838" h="2660" extrusionOk="0">
                  <a:moveTo>
                    <a:pt x="4837" y="0"/>
                  </a:moveTo>
                  <a:lnTo>
                    <a:pt x="4837" y="0"/>
                  </a:lnTo>
                  <a:cubicBezTo>
                    <a:pt x="4770" y="27"/>
                    <a:pt x="4703" y="54"/>
                    <a:pt x="4650" y="94"/>
                  </a:cubicBezTo>
                  <a:lnTo>
                    <a:pt x="4129" y="375"/>
                  </a:lnTo>
                  <a:lnTo>
                    <a:pt x="2405" y="1310"/>
                  </a:lnTo>
                  <a:lnTo>
                    <a:pt x="695" y="2258"/>
                  </a:lnTo>
                  <a:lnTo>
                    <a:pt x="187" y="2552"/>
                  </a:lnTo>
                  <a:cubicBezTo>
                    <a:pt x="121" y="2579"/>
                    <a:pt x="67" y="2619"/>
                    <a:pt x="0" y="2659"/>
                  </a:cubicBezTo>
                  <a:cubicBezTo>
                    <a:pt x="67" y="2646"/>
                    <a:pt x="134" y="2606"/>
                    <a:pt x="201" y="2579"/>
                  </a:cubicBezTo>
                  <a:lnTo>
                    <a:pt x="722" y="2299"/>
                  </a:lnTo>
                  <a:lnTo>
                    <a:pt x="2445" y="1363"/>
                  </a:lnTo>
                  <a:lnTo>
                    <a:pt x="4142" y="415"/>
                  </a:lnTo>
                  <a:lnTo>
                    <a:pt x="4663" y="121"/>
                  </a:lnTo>
                  <a:cubicBezTo>
                    <a:pt x="4717" y="81"/>
                    <a:pt x="4784" y="41"/>
                    <a:pt x="4837"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510;p34">
              <a:extLst>
                <a:ext uri="{FF2B5EF4-FFF2-40B4-BE49-F238E27FC236}">
                  <a16:creationId xmlns:a16="http://schemas.microsoft.com/office/drawing/2014/main" id="{DC9A1DD5-4AC0-4296-A357-EB7B156E54EF}"/>
                </a:ext>
              </a:extLst>
            </p:cNvPr>
            <p:cNvSpPr/>
            <p:nvPr/>
          </p:nvSpPr>
          <p:spPr>
            <a:xfrm>
              <a:off x="2899275" y="1345725"/>
              <a:ext cx="36100" cy="19725"/>
            </a:xfrm>
            <a:custGeom>
              <a:avLst/>
              <a:gdLst/>
              <a:ahLst/>
              <a:cxnLst/>
              <a:rect l="l" t="t" r="r" b="b"/>
              <a:pathLst>
                <a:path w="1444" h="789" extrusionOk="0">
                  <a:moveTo>
                    <a:pt x="1443" y="0"/>
                  </a:moveTo>
                  <a:cubicBezTo>
                    <a:pt x="962" y="254"/>
                    <a:pt x="481" y="521"/>
                    <a:pt x="0" y="789"/>
                  </a:cubicBezTo>
                  <a:cubicBezTo>
                    <a:pt x="254" y="695"/>
                    <a:pt x="508" y="588"/>
                    <a:pt x="749" y="441"/>
                  </a:cubicBezTo>
                  <a:cubicBezTo>
                    <a:pt x="1003" y="321"/>
                    <a:pt x="1230" y="174"/>
                    <a:pt x="1443"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511;p34">
              <a:extLst>
                <a:ext uri="{FF2B5EF4-FFF2-40B4-BE49-F238E27FC236}">
                  <a16:creationId xmlns:a16="http://schemas.microsoft.com/office/drawing/2014/main" id="{27554F1A-BC32-4218-9391-17B545E5CF99}"/>
                </a:ext>
              </a:extLst>
            </p:cNvPr>
            <p:cNvSpPr/>
            <p:nvPr/>
          </p:nvSpPr>
          <p:spPr>
            <a:xfrm>
              <a:off x="2909300" y="1356075"/>
              <a:ext cx="63825" cy="45025"/>
            </a:xfrm>
            <a:custGeom>
              <a:avLst/>
              <a:gdLst/>
              <a:ahLst/>
              <a:cxnLst/>
              <a:rect l="l" t="t" r="r" b="b"/>
              <a:pathLst>
                <a:path w="2553" h="1801" extrusionOk="0">
                  <a:moveTo>
                    <a:pt x="1010" y="202"/>
                  </a:moveTo>
                  <a:cubicBezTo>
                    <a:pt x="1088" y="311"/>
                    <a:pt x="1155" y="427"/>
                    <a:pt x="1212" y="549"/>
                  </a:cubicBezTo>
                  <a:lnTo>
                    <a:pt x="1212" y="549"/>
                  </a:lnTo>
                  <a:cubicBezTo>
                    <a:pt x="1177" y="575"/>
                    <a:pt x="1142" y="601"/>
                    <a:pt x="1108" y="628"/>
                  </a:cubicBezTo>
                  <a:lnTo>
                    <a:pt x="1108" y="628"/>
                  </a:lnTo>
                  <a:cubicBezTo>
                    <a:pt x="1056" y="494"/>
                    <a:pt x="1025" y="350"/>
                    <a:pt x="1010" y="202"/>
                  </a:cubicBezTo>
                  <a:close/>
                  <a:moveTo>
                    <a:pt x="1710" y="375"/>
                  </a:moveTo>
                  <a:cubicBezTo>
                    <a:pt x="1804" y="388"/>
                    <a:pt x="1884" y="455"/>
                    <a:pt x="1911" y="535"/>
                  </a:cubicBezTo>
                  <a:cubicBezTo>
                    <a:pt x="1912" y="538"/>
                    <a:pt x="1914" y="541"/>
                    <a:pt x="1915" y="545"/>
                  </a:cubicBezTo>
                  <a:lnTo>
                    <a:pt x="1915" y="545"/>
                  </a:lnTo>
                  <a:lnTo>
                    <a:pt x="1398" y="917"/>
                  </a:lnTo>
                  <a:lnTo>
                    <a:pt x="1398" y="917"/>
                  </a:lnTo>
                  <a:cubicBezTo>
                    <a:pt x="1369" y="799"/>
                    <a:pt x="1330" y="683"/>
                    <a:pt x="1283" y="571"/>
                  </a:cubicBezTo>
                  <a:lnTo>
                    <a:pt x="1283" y="571"/>
                  </a:lnTo>
                  <a:cubicBezTo>
                    <a:pt x="1336" y="532"/>
                    <a:pt x="1389" y="493"/>
                    <a:pt x="1443" y="455"/>
                  </a:cubicBezTo>
                  <a:cubicBezTo>
                    <a:pt x="1523" y="401"/>
                    <a:pt x="1617" y="375"/>
                    <a:pt x="1710" y="375"/>
                  </a:cubicBezTo>
                  <a:close/>
                  <a:moveTo>
                    <a:pt x="1237" y="605"/>
                  </a:moveTo>
                  <a:cubicBezTo>
                    <a:pt x="1285" y="717"/>
                    <a:pt x="1324" y="832"/>
                    <a:pt x="1351" y="950"/>
                  </a:cubicBezTo>
                  <a:lnTo>
                    <a:pt x="1351" y="950"/>
                  </a:lnTo>
                  <a:lnTo>
                    <a:pt x="1304" y="984"/>
                  </a:lnTo>
                  <a:lnTo>
                    <a:pt x="1304" y="984"/>
                  </a:lnTo>
                  <a:cubicBezTo>
                    <a:pt x="1276" y="949"/>
                    <a:pt x="1251" y="911"/>
                    <a:pt x="1229" y="869"/>
                  </a:cubicBezTo>
                  <a:cubicBezTo>
                    <a:pt x="1192" y="810"/>
                    <a:pt x="1159" y="749"/>
                    <a:pt x="1131" y="686"/>
                  </a:cubicBezTo>
                  <a:lnTo>
                    <a:pt x="1131" y="686"/>
                  </a:lnTo>
                  <a:cubicBezTo>
                    <a:pt x="1166" y="659"/>
                    <a:pt x="1202" y="632"/>
                    <a:pt x="1237" y="605"/>
                  </a:cubicBezTo>
                  <a:close/>
                  <a:moveTo>
                    <a:pt x="510" y="339"/>
                  </a:moveTo>
                  <a:cubicBezTo>
                    <a:pt x="644" y="494"/>
                    <a:pt x="740" y="684"/>
                    <a:pt x="781" y="887"/>
                  </a:cubicBezTo>
                  <a:lnTo>
                    <a:pt x="781" y="887"/>
                  </a:lnTo>
                  <a:cubicBezTo>
                    <a:pt x="741" y="920"/>
                    <a:pt x="702" y="954"/>
                    <a:pt x="663" y="987"/>
                  </a:cubicBezTo>
                  <a:lnTo>
                    <a:pt x="663" y="987"/>
                  </a:lnTo>
                  <a:cubicBezTo>
                    <a:pt x="573" y="786"/>
                    <a:pt x="521" y="567"/>
                    <a:pt x="510" y="339"/>
                  </a:cubicBezTo>
                  <a:close/>
                  <a:moveTo>
                    <a:pt x="1359" y="985"/>
                  </a:moveTo>
                  <a:cubicBezTo>
                    <a:pt x="1361" y="991"/>
                    <a:pt x="1362" y="996"/>
                    <a:pt x="1363" y="1002"/>
                  </a:cubicBezTo>
                  <a:cubicBezTo>
                    <a:pt x="1369" y="1023"/>
                    <a:pt x="1374" y="1043"/>
                    <a:pt x="1378" y="1063"/>
                  </a:cubicBezTo>
                  <a:lnTo>
                    <a:pt x="1378" y="1063"/>
                  </a:lnTo>
                  <a:cubicBezTo>
                    <a:pt x="1360" y="1046"/>
                    <a:pt x="1342" y="1028"/>
                    <a:pt x="1325" y="1010"/>
                  </a:cubicBezTo>
                  <a:lnTo>
                    <a:pt x="1325" y="1010"/>
                  </a:lnTo>
                  <a:lnTo>
                    <a:pt x="1359" y="985"/>
                  </a:lnTo>
                  <a:close/>
                  <a:moveTo>
                    <a:pt x="1923" y="567"/>
                  </a:moveTo>
                  <a:lnTo>
                    <a:pt x="1923" y="567"/>
                  </a:lnTo>
                  <a:cubicBezTo>
                    <a:pt x="1989" y="746"/>
                    <a:pt x="1972" y="946"/>
                    <a:pt x="1884" y="1123"/>
                  </a:cubicBezTo>
                  <a:cubicBezTo>
                    <a:pt x="1826" y="1181"/>
                    <a:pt x="1742" y="1213"/>
                    <a:pt x="1661" y="1213"/>
                  </a:cubicBezTo>
                  <a:cubicBezTo>
                    <a:pt x="1612" y="1213"/>
                    <a:pt x="1564" y="1201"/>
                    <a:pt x="1523" y="1176"/>
                  </a:cubicBezTo>
                  <a:cubicBezTo>
                    <a:pt x="1498" y="1159"/>
                    <a:pt x="1473" y="1141"/>
                    <a:pt x="1448" y="1123"/>
                  </a:cubicBezTo>
                  <a:lnTo>
                    <a:pt x="1448" y="1123"/>
                  </a:lnTo>
                  <a:cubicBezTo>
                    <a:pt x="1441" y="1082"/>
                    <a:pt x="1431" y="1042"/>
                    <a:pt x="1417" y="1002"/>
                  </a:cubicBezTo>
                  <a:cubicBezTo>
                    <a:pt x="1413" y="985"/>
                    <a:pt x="1409" y="968"/>
                    <a:pt x="1405" y="950"/>
                  </a:cubicBezTo>
                  <a:lnTo>
                    <a:pt x="1405" y="950"/>
                  </a:lnTo>
                  <a:lnTo>
                    <a:pt x="1923" y="567"/>
                  </a:lnTo>
                  <a:close/>
                  <a:moveTo>
                    <a:pt x="793" y="962"/>
                  </a:moveTo>
                  <a:cubicBezTo>
                    <a:pt x="798" y="993"/>
                    <a:pt x="800" y="1024"/>
                    <a:pt x="802" y="1056"/>
                  </a:cubicBezTo>
                  <a:cubicBezTo>
                    <a:pt x="802" y="1109"/>
                    <a:pt x="798" y="1167"/>
                    <a:pt x="791" y="1223"/>
                  </a:cubicBezTo>
                  <a:lnTo>
                    <a:pt x="791" y="1223"/>
                  </a:lnTo>
                  <a:cubicBezTo>
                    <a:pt x="755" y="1167"/>
                    <a:pt x="722" y="1109"/>
                    <a:pt x="692" y="1049"/>
                  </a:cubicBezTo>
                  <a:lnTo>
                    <a:pt x="692" y="1049"/>
                  </a:lnTo>
                  <a:cubicBezTo>
                    <a:pt x="726" y="1020"/>
                    <a:pt x="759" y="990"/>
                    <a:pt x="793" y="962"/>
                  </a:cubicBezTo>
                  <a:close/>
                  <a:moveTo>
                    <a:pt x="1080" y="726"/>
                  </a:moveTo>
                  <a:cubicBezTo>
                    <a:pt x="1108" y="789"/>
                    <a:pt x="1140" y="850"/>
                    <a:pt x="1176" y="909"/>
                  </a:cubicBezTo>
                  <a:cubicBezTo>
                    <a:pt x="1196" y="949"/>
                    <a:pt x="1221" y="987"/>
                    <a:pt x="1250" y="1023"/>
                  </a:cubicBezTo>
                  <a:lnTo>
                    <a:pt x="1250" y="1023"/>
                  </a:lnTo>
                  <a:lnTo>
                    <a:pt x="1056" y="1163"/>
                  </a:lnTo>
                  <a:lnTo>
                    <a:pt x="851" y="1309"/>
                  </a:lnTo>
                  <a:lnTo>
                    <a:pt x="851" y="1309"/>
                  </a:lnTo>
                  <a:cubicBezTo>
                    <a:pt x="836" y="1289"/>
                    <a:pt x="822" y="1269"/>
                    <a:pt x="808" y="1248"/>
                  </a:cubicBezTo>
                  <a:lnTo>
                    <a:pt x="808" y="1248"/>
                  </a:lnTo>
                  <a:cubicBezTo>
                    <a:pt x="821" y="1187"/>
                    <a:pt x="824" y="1124"/>
                    <a:pt x="815" y="1056"/>
                  </a:cubicBezTo>
                  <a:cubicBezTo>
                    <a:pt x="815" y="1019"/>
                    <a:pt x="814" y="983"/>
                    <a:pt x="810" y="947"/>
                  </a:cubicBezTo>
                  <a:lnTo>
                    <a:pt x="810" y="947"/>
                  </a:lnTo>
                  <a:cubicBezTo>
                    <a:pt x="899" y="871"/>
                    <a:pt x="989" y="798"/>
                    <a:pt x="1080" y="726"/>
                  </a:cubicBezTo>
                  <a:close/>
                  <a:moveTo>
                    <a:pt x="1272" y="1049"/>
                  </a:moveTo>
                  <a:cubicBezTo>
                    <a:pt x="1309" y="1092"/>
                    <a:pt x="1351" y="1131"/>
                    <a:pt x="1395" y="1166"/>
                  </a:cubicBezTo>
                  <a:lnTo>
                    <a:pt x="1395" y="1166"/>
                  </a:lnTo>
                  <a:cubicBezTo>
                    <a:pt x="1408" y="1263"/>
                    <a:pt x="1407" y="1363"/>
                    <a:pt x="1390" y="1457"/>
                  </a:cubicBezTo>
                  <a:cubicBezTo>
                    <a:pt x="1376" y="1524"/>
                    <a:pt x="1336" y="1577"/>
                    <a:pt x="1270" y="1604"/>
                  </a:cubicBezTo>
                  <a:cubicBezTo>
                    <a:pt x="1251" y="1613"/>
                    <a:pt x="1230" y="1618"/>
                    <a:pt x="1209" y="1618"/>
                  </a:cubicBezTo>
                  <a:cubicBezTo>
                    <a:pt x="1170" y="1618"/>
                    <a:pt x="1130" y="1603"/>
                    <a:pt x="1096" y="1577"/>
                  </a:cubicBezTo>
                  <a:cubicBezTo>
                    <a:pt x="1015" y="1505"/>
                    <a:pt x="943" y="1428"/>
                    <a:pt x="879" y="1345"/>
                  </a:cubicBezTo>
                  <a:lnTo>
                    <a:pt x="879" y="1345"/>
                  </a:lnTo>
                  <a:lnTo>
                    <a:pt x="1082" y="1190"/>
                  </a:lnTo>
                  <a:lnTo>
                    <a:pt x="1272" y="1049"/>
                  </a:lnTo>
                  <a:close/>
                  <a:moveTo>
                    <a:pt x="652" y="1085"/>
                  </a:moveTo>
                  <a:cubicBezTo>
                    <a:pt x="689" y="1161"/>
                    <a:pt x="733" y="1235"/>
                    <a:pt x="781" y="1306"/>
                  </a:cubicBezTo>
                  <a:lnTo>
                    <a:pt x="781" y="1306"/>
                  </a:lnTo>
                  <a:cubicBezTo>
                    <a:pt x="779" y="1321"/>
                    <a:pt x="777" y="1335"/>
                    <a:pt x="775" y="1350"/>
                  </a:cubicBezTo>
                  <a:cubicBezTo>
                    <a:pt x="780" y="1339"/>
                    <a:pt x="784" y="1327"/>
                    <a:pt x="788" y="1316"/>
                  </a:cubicBezTo>
                  <a:lnTo>
                    <a:pt x="788" y="1316"/>
                  </a:lnTo>
                  <a:cubicBezTo>
                    <a:pt x="794" y="1325"/>
                    <a:pt x="800" y="1333"/>
                    <a:pt x="806" y="1341"/>
                  </a:cubicBezTo>
                  <a:lnTo>
                    <a:pt x="806" y="1341"/>
                  </a:lnTo>
                  <a:lnTo>
                    <a:pt x="308" y="1697"/>
                  </a:lnTo>
                  <a:cubicBezTo>
                    <a:pt x="272" y="1733"/>
                    <a:pt x="224" y="1751"/>
                    <a:pt x="177" y="1751"/>
                  </a:cubicBezTo>
                  <a:cubicBezTo>
                    <a:pt x="153" y="1751"/>
                    <a:pt x="129" y="1746"/>
                    <a:pt x="107" y="1737"/>
                  </a:cubicBezTo>
                  <a:cubicBezTo>
                    <a:pt x="40" y="1697"/>
                    <a:pt x="67" y="1617"/>
                    <a:pt x="134" y="1550"/>
                  </a:cubicBezTo>
                  <a:cubicBezTo>
                    <a:pt x="254" y="1430"/>
                    <a:pt x="388" y="1310"/>
                    <a:pt x="535" y="1190"/>
                  </a:cubicBezTo>
                  <a:cubicBezTo>
                    <a:pt x="574" y="1154"/>
                    <a:pt x="613" y="1119"/>
                    <a:pt x="652" y="1085"/>
                  </a:cubicBezTo>
                  <a:close/>
                  <a:moveTo>
                    <a:pt x="949" y="0"/>
                  </a:moveTo>
                  <a:lnTo>
                    <a:pt x="949" y="94"/>
                  </a:lnTo>
                  <a:cubicBezTo>
                    <a:pt x="949" y="103"/>
                    <a:pt x="949" y="112"/>
                    <a:pt x="949" y="121"/>
                  </a:cubicBezTo>
                  <a:lnTo>
                    <a:pt x="949" y="121"/>
                  </a:lnTo>
                  <a:lnTo>
                    <a:pt x="949" y="121"/>
                  </a:lnTo>
                  <a:cubicBezTo>
                    <a:pt x="949" y="121"/>
                    <a:pt x="949" y="121"/>
                    <a:pt x="949" y="121"/>
                  </a:cubicBezTo>
                  <a:lnTo>
                    <a:pt x="949" y="121"/>
                  </a:lnTo>
                  <a:cubicBezTo>
                    <a:pt x="952" y="311"/>
                    <a:pt x="989" y="496"/>
                    <a:pt x="1056" y="667"/>
                  </a:cubicBezTo>
                  <a:lnTo>
                    <a:pt x="1056" y="667"/>
                  </a:lnTo>
                  <a:cubicBezTo>
                    <a:pt x="970" y="734"/>
                    <a:pt x="885" y="801"/>
                    <a:pt x="801" y="871"/>
                  </a:cubicBezTo>
                  <a:lnTo>
                    <a:pt x="801" y="871"/>
                  </a:lnTo>
                  <a:cubicBezTo>
                    <a:pt x="765" y="650"/>
                    <a:pt x="665" y="449"/>
                    <a:pt x="508" y="281"/>
                  </a:cubicBezTo>
                  <a:lnTo>
                    <a:pt x="468" y="241"/>
                  </a:lnTo>
                  <a:lnTo>
                    <a:pt x="468" y="294"/>
                  </a:lnTo>
                  <a:cubicBezTo>
                    <a:pt x="468" y="549"/>
                    <a:pt x="522" y="797"/>
                    <a:pt x="622" y="1022"/>
                  </a:cubicBezTo>
                  <a:lnTo>
                    <a:pt x="622" y="1022"/>
                  </a:lnTo>
                  <a:cubicBezTo>
                    <a:pt x="579" y="1060"/>
                    <a:pt x="537" y="1098"/>
                    <a:pt x="495" y="1136"/>
                  </a:cubicBezTo>
                  <a:cubicBezTo>
                    <a:pt x="348" y="1256"/>
                    <a:pt x="214" y="1390"/>
                    <a:pt x="94" y="1510"/>
                  </a:cubicBezTo>
                  <a:cubicBezTo>
                    <a:pt x="54" y="1537"/>
                    <a:pt x="27" y="1590"/>
                    <a:pt x="14" y="1630"/>
                  </a:cubicBezTo>
                  <a:cubicBezTo>
                    <a:pt x="0" y="1684"/>
                    <a:pt x="27" y="1751"/>
                    <a:pt x="80" y="1777"/>
                  </a:cubicBezTo>
                  <a:cubicBezTo>
                    <a:pt x="112" y="1793"/>
                    <a:pt x="148" y="1801"/>
                    <a:pt x="184" y="1801"/>
                  </a:cubicBezTo>
                  <a:cubicBezTo>
                    <a:pt x="241" y="1801"/>
                    <a:pt x="299" y="1783"/>
                    <a:pt x="348" y="1751"/>
                  </a:cubicBezTo>
                  <a:lnTo>
                    <a:pt x="835" y="1379"/>
                  </a:lnTo>
                  <a:lnTo>
                    <a:pt x="835" y="1379"/>
                  </a:lnTo>
                  <a:cubicBezTo>
                    <a:pt x="900" y="1464"/>
                    <a:pt x="974" y="1544"/>
                    <a:pt x="1056" y="1617"/>
                  </a:cubicBezTo>
                  <a:cubicBezTo>
                    <a:pt x="1100" y="1653"/>
                    <a:pt x="1157" y="1671"/>
                    <a:pt x="1213" y="1671"/>
                  </a:cubicBezTo>
                  <a:cubicBezTo>
                    <a:pt x="1241" y="1671"/>
                    <a:pt x="1270" y="1666"/>
                    <a:pt x="1296" y="1657"/>
                  </a:cubicBezTo>
                  <a:cubicBezTo>
                    <a:pt x="1376" y="1617"/>
                    <a:pt x="1430" y="1550"/>
                    <a:pt x="1443" y="1470"/>
                  </a:cubicBezTo>
                  <a:cubicBezTo>
                    <a:pt x="1458" y="1384"/>
                    <a:pt x="1464" y="1297"/>
                    <a:pt x="1459" y="1213"/>
                  </a:cubicBezTo>
                  <a:lnTo>
                    <a:pt x="1459" y="1213"/>
                  </a:lnTo>
                  <a:cubicBezTo>
                    <a:pt x="1467" y="1219"/>
                    <a:pt x="1475" y="1224"/>
                    <a:pt x="1483" y="1230"/>
                  </a:cubicBezTo>
                  <a:cubicBezTo>
                    <a:pt x="1540" y="1260"/>
                    <a:pt x="1602" y="1275"/>
                    <a:pt x="1664" y="1275"/>
                  </a:cubicBezTo>
                  <a:cubicBezTo>
                    <a:pt x="1764" y="1275"/>
                    <a:pt x="1864" y="1237"/>
                    <a:pt x="1938" y="1163"/>
                  </a:cubicBezTo>
                  <a:cubicBezTo>
                    <a:pt x="2004" y="1069"/>
                    <a:pt x="2031" y="949"/>
                    <a:pt x="2031" y="842"/>
                  </a:cubicBezTo>
                  <a:cubicBezTo>
                    <a:pt x="2031" y="727"/>
                    <a:pt x="2019" y="625"/>
                    <a:pt x="1983" y="523"/>
                  </a:cubicBezTo>
                  <a:lnTo>
                    <a:pt x="1983" y="523"/>
                  </a:lnTo>
                  <a:lnTo>
                    <a:pt x="2165" y="388"/>
                  </a:lnTo>
                  <a:lnTo>
                    <a:pt x="2459" y="174"/>
                  </a:lnTo>
                  <a:cubicBezTo>
                    <a:pt x="2512" y="121"/>
                    <a:pt x="2552" y="94"/>
                    <a:pt x="2552" y="94"/>
                  </a:cubicBezTo>
                  <a:lnTo>
                    <a:pt x="2552" y="94"/>
                  </a:lnTo>
                  <a:cubicBezTo>
                    <a:pt x="2552" y="94"/>
                    <a:pt x="2512" y="107"/>
                    <a:pt x="2445" y="161"/>
                  </a:cubicBezTo>
                  <a:lnTo>
                    <a:pt x="2151" y="375"/>
                  </a:lnTo>
                  <a:lnTo>
                    <a:pt x="1975" y="501"/>
                  </a:lnTo>
                  <a:lnTo>
                    <a:pt x="1975" y="501"/>
                  </a:lnTo>
                  <a:cubicBezTo>
                    <a:pt x="1933" y="398"/>
                    <a:pt x="1828" y="321"/>
                    <a:pt x="1724" y="308"/>
                  </a:cubicBezTo>
                  <a:cubicBezTo>
                    <a:pt x="1708" y="306"/>
                    <a:pt x="1693" y="305"/>
                    <a:pt x="1678" y="305"/>
                  </a:cubicBezTo>
                  <a:cubicBezTo>
                    <a:pt x="1576" y="305"/>
                    <a:pt x="1486" y="343"/>
                    <a:pt x="1417" y="401"/>
                  </a:cubicBezTo>
                  <a:cubicBezTo>
                    <a:pt x="1364" y="439"/>
                    <a:pt x="1311" y="477"/>
                    <a:pt x="1259" y="515"/>
                  </a:cubicBezTo>
                  <a:lnTo>
                    <a:pt x="1259" y="515"/>
                  </a:lnTo>
                  <a:cubicBezTo>
                    <a:pt x="1189" y="360"/>
                    <a:pt x="1102" y="214"/>
                    <a:pt x="1002" y="81"/>
                  </a:cubicBezTo>
                  <a:lnTo>
                    <a:pt x="949" y="0"/>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512;p34">
              <a:extLst>
                <a:ext uri="{FF2B5EF4-FFF2-40B4-BE49-F238E27FC236}">
                  <a16:creationId xmlns:a16="http://schemas.microsoft.com/office/drawing/2014/main" id="{72407D58-052B-4B97-94BE-EFF67282B9B1}"/>
                </a:ext>
              </a:extLst>
            </p:cNvPr>
            <p:cNvSpPr/>
            <p:nvPr/>
          </p:nvSpPr>
          <p:spPr>
            <a:xfrm>
              <a:off x="2988450" y="1297950"/>
              <a:ext cx="26075" cy="17075"/>
            </a:xfrm>
            <a:custGeom>
              <a:avLst/>
              <a:gdLst/>
              <a:ahLst/>
              <a:cxnLst/>
              <a:rect l="l" t="t" r="r" b="b"/>
              <a:pathLst>
                <a:path w="1043" h="683" extrusionOk="0">
                  <a:moveTo>
                    <a:pt x="1043" y="1"/>
                  </a:moveTo>
                  <a:cubicBezTo>
                    <a:pt x="856" y="94"/>
                    <a:pt x="669" y="188"/>
                    <a:pt x="508" y="321"/>
                  </a:cubicBezTo>
                  <a:cubicBezTo>
                    <a:pt x="321" y="415"/>
                    <a:pt x="161" y="548"/>
                    <a:pt x="1" y="682"/>
                  </a:cubicBezTo>
                  <a:cubicBezTo>
                    <a:pt x="188" y="602"/>
                    <a:pt x="375" y="495"/>
                    <a:pt x="549" y="375"/>
                  </a:cubicBezTo>
                  <a:cubicBezTo>
                    <a:pt x="722" y="268"/>
                    <a:pt x="896" y="148"/>
                    <a:pt x="1043"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 name="Google Shape;1632;p34">
            <a:extLst>
              <a:ext uri="{FF2B5EF4-FFF2-40B4-BE49-F238E27FC236}">
                <a16:creationId xmlns:a16="http://schemas.microsoft.com/office/drawing/2014/main" id="{83E726BD-ABEF-420F-847A-F1776C56EC34}"/>
              </a:ext>
            </a:extLst>
          </p:cNvPr>
          <p:cNvGrpSpPr/>
          <p:nvPr/>
        </p:nvGrpSpPr>
        <p:grpSpPr>
          <a:xfrm>
            <a:off x="8463266" y="3719466"/>
            <a:ext cx="734872" cy="1439132"/>
            <a:chOff x="2948375" y="2707525"/>
            <a:chExt cx="1578600" cy="2757350"/>
          </a:xfrm>
        </p:grpSpPr>
        <p:sp>
          <p:nvSpPr>
            <p:cNvPr id="141" name="Google Shape;1633;p34">
              <a:extLst>
                <a:ext uri="{FF2B5EF4-FFF2-40B4-BE49-F238E27FC236}">
                  <a16:creationId xmlns:a16="http://schemas.microsoft.com/office/drawing/2014/main" id="{ED36459B-E356-47BA-BD07-D162FC437150}"/>
                </a:ext>
              </a:extLst>
            </p:cNvPr>
            <p:cNvSpPr/>
            <p:nvPr/>
          </p:nvSpPr>
          <p:spPr>
            <a:xfrm>
              <a:off x="3546600" y="5340925"/>
              <a:ext cx="883850" cy="118925"/>
            </a:xfrm>
            <a:custGeom>
              <a:avLst/>
              <a:gdLst/>
              <a:ahLst/>
              <a:cxnLst/>
              <a:rect l="l" t="t" r="r" b="b"/>
              <a:pathLst>
                <a:path w="35354" h="4757" extrusionOk="0">
                  <a:moveTo>
                    <a:pt x="1" y="0"/>
                  </a:moveTo>
                  <a:lnTo>
                    <a:pt x="1" y="4757"/>
                  </a:lnTo>
                  <a:lnTo>
                    <a:pt x="35353" y="4757"/>
                  </a:lnTo>
                  <a:lnTo>
                    <a:pt x="35353" y="2459"/>
                  </a:lnTo>
                  <a:lnTo>
                    <a:pt x="22086" y="0"/>
                  </a:ln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634;p34">
              <a:extLst>
                <a:ext uri="{FF2B5EF4-FFF2-40B4-BE49-F238E27FC236}">
                  <a16:creationId xmlns:a16="http://schemas.microsoft.com/office/drawing/2014/main" id="{A0D8BB62-6FB5-47F2-B3C9-D7BC3CE15006}"/>
                </a:ext>
              </a:extLst>
            </p:cNvPr>
            <p:cNvSpPr/>
            <p:nvPr/>
          </p:nvSpPr>
          <p:spPr>
            <a:xfrm>
              <a:off x="4098725" y="2822075"/>
              <a:ext cx="428250" cy="2637775"/>
            </a:xfrm>
            <a:custGeom>
              <a:avLst/>
              <a:gdLst/>
              <a:ahLst/>
              <a:cxnLst/>
              <a:rect l="l" t="t" r="r" b="b"/>
              <a:pathLst>
                <a:path w="17130" h="105511" extrusionOk="0">
                  <a:moveTo>
                    <a:pt x="1" y="1"/>
                  </a:moveTo>
                  <a:lnTo>
                    <a:pt x="1" y="100754"/>
                  </a:lnTo>
                  <a:lnTo>
                    <a:pt x="17076" y="105511"/>
                  </a:lnTo>
                  <a:lnTo>
                    <a:pt x="1712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635;p34">
              <a:extLst>
                <a:ext uri="{FF2B5EF4-FFF2-40B4-BE49-F238E27FC236}">
                  <a16:creationId xmlns:a16="http://schemas.microsoft.com/office/drawing/2014/main" id="{FB2E2D99-3391-43F1-93D0-D07F64732732}"/>
                </a:ext>
              </a:extLst>
            </p:cNvPr>
            <p:cNvSpPr/>
            <p:nvPr/>
          </p:nvSpPr>
          <p:spPr>
            <a:xfrm>
              <a:off x="4112425" y="4008175"/>
              <a:ext cx="39775" cy="71525"/>
            </a:xfrm>
            <a:custGeom>
              <a:avLst/>
              <a:gdLst/>
              <a:ahLst/>
              <a:cxnLst/>
              <a:rect l="l" t="t" r="r" b="b"/>
              <a:pathLst>
                <a:path w="1591" h="2861" extrusionOk="0">
                  <a:moveTo>
                    <a:pt x="748" y="1"/>
                  </a:moveTo>
                  <a:cubicBezTo>
                    <a:pt x="744" y="1"/>
                    <a:pt x="740" y="1"/>
                    <a:pt x="735" y="1"/>
                  </a:cubicBezTo>
                  <a:cubicBezTo>
                    <a:pt x="308" y="14"/>
                    <a:pt x="1" y="669"/>
                    <a:pt x="27" y="1457"/>
                  </a:cubicBezTo>
                  <a:cubicBezTo>
                    <a:pt x="54" y="2237"/>
                    <a:pt x="420" y="2860"/>
                    <a:pt x="842" y="2860"/>
                  </a:cubicBezTo>
                  <a:cubicBezTo>
                    <a:pt x="847" y="2860"/>
                    <a:pt x="851" y="2860"/>
                    <a:pt x="856" y="2860"/>
                  </a:cubicBezTo>
                  <a:cubicBezTo>
                    <a:pt x="1270" y="2847"/>
                    <a:pt x="1591" y="2192"/>
                    <a:pt x="1550" y="1404"/>
                  </a:cubicBezTo>
                  <a:cubicBezTo>
                    <a:pt x="1524" y="624"/>
                    <a:pt x="1157" y="1"/>
                    <a:pt x="74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636;p34">
              <a:extLst>
                <a:ext uri="{FF2B5EF4-FFF2-40B4-BE49-F238E27FC236}">
                  <a16:creationId xmlns:a16="http://schemas.microsoft.com/office/drawing/2014/main" id="{8CE51BB3-E6A1-405B-89FF-5883E0459F4F}"/>
                </a:ext>
              </a:extLst>
            </p:cNvPr>
            <p:cNvSpPr/>
            <p:nvPr/>
          </p:nvSpPr>
          <p:spPr>
            <a:xfrm>
              <a:off x="4131475" y="4028550"/>
              <a:ext cx="92200" cy="28650"/>
            </a:xfrm>
            <a:custGeom>
              <a:avLst/>
              <a:gdLst/>
              <a:ahLst/>
              <a:cxnLst/>
              <a:rect l="l" t="t" r="r" b="b"/>
              <a:pathLst>
                <a:path w="3688" h="1146" extrusionOk="0">
                  <a:moveTo>
                    <a:pt x="0" y="1"/>
                  </a:moveTo>
                  <a:lnTo>
                    <a:pt x="27" y="615"/>
                  </a:lnTo>
                  <a:lnTo>
                    <a:pt x="3247" y="1136"/>
                  </a:lnTo>
                  <a:cubicBezTo>
                    <a:pt x="3275" y="1143"/>
                    <a:pt x="3303" y="1146"/>
                    <a:pt x="3329" y="1146"/>
                  </a:cubicBezTo>
                  <a:cubicBezTo>
                    <a:pt x="3531" y="1146"/>
                    <a:pt x="3688" y="976"/>
                    <a:pt x="3688" y="776"/>
                  </a:cubicBezTo>
                  <a:cubicBezTo>
                    <a:pt x="3674" y="589"/>
                    <a:pt x="3541" y="455"/>
                    <a:pt x="3367" y="428"/>
                  </a:cubicBez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637;p34">
              <a:extLst>
                <a:ext uri="{FF2B5EF4-FFF2-40B4-BE49-F238E27FC236}">
                  <a16:creationId xmlns:a16="http://schemas.microsoft.com/office/drawing/2014/main" id="{0C8EE47E-E886-4F2D-B165-D86E201C36C3}"/>
                </a:ext>
              </a:extLst>
            </p:cNvPr>
            <p:cNvSpPr/>
            <p:nvPr/>
          </p:nvSpPr>
          <p:spPr>
            <a:xfrm>
              <a:off x="3408650" y="2707525"/>
              <a:ext cx="1116975" cy="2752325"/>
            </a:xfrm>
            <a:custGeom>
              <a:avLst/>
              <a:gdLst/>
              <a:ahLst/>
              <a:cxnLst/>
              <a:rect l="l" t="t" r="r" b="b"/>
              <a:pathLst>
                <a:path w="44679" h="110093" extrusionOk="0">
                  <a:moveTo>
                    <a:pt x="1" y="0"/>
                  </a:moveTo>
                  <a:lnTo>
                    <a:pt x="1" y="3487"/>
                  </a:lnTo>
                  <a:lnTo>
                    <a:pt x="1" y="4583"/>
                  </a:lnTo>
                  <a:lnTo>
                    <a:pt x="1" y="110093"/>
                  </a:lnTo>
                  <a:lnTo>
                    <a:pt x="5599" y="110093"/>
                  </a:lnTo>
                  <a:lnTo>
                    <a:pt x="5599" y="4583"/>
                  </a:lnTo>
                  <a:lnTo>
                    <a:pt x="38506" y="4583"/>
                  </a:lnTo>
                  <a:lnTo>
                    <a:pt x="38506" y="110093"/>
                  </a:lnTo>
                  <a:lnTo>
                    <a:pt x="44679" y="110093"/>
                  </a:lnTo>
                  <a:lnTo>
                    <a:pt x="44679" y="4583"/>
                  </a:lnTo>
                  <a:lnTo>
                    <a:pt x="44679" y="3487"/>
                  </a:lnTo>
                  <a:lnTo>
                    <a:pt x="4467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638;p34">
              <a:extLst>
                <a:ext uri="{FF2B5EF4-FFF2-40B4-BE49-F238E27FC236}">
                  <a16:creationId xmlns:a16="http://schemas.microsoft.com/office/drawing/2014/main" id="{C83B8555-D62F-419E-B87D-830A8EECA14A}"/>
                </a:ext>
              </a:extLst>
            </p:cNvPr>
            <p:cNvSpPr/>
            <p:nvPr/>
          </p:nvSpPr>
          <p:spPr>
            <a:xfrm>
              <a:off x="3478800" y="2822075"/>
              <a:ext cx="69825" cy="2637775"/>
            </a:xfrm>
            <a:custGeom>
              <a:avLst/>
              <a:gdLst/>
              <a:ahLst/>
              <a:cxnLst/>
              <a:rect l="l" t="t" r="r" b="b"/>
              <a:pathLst>
                <a:path w="2793" h="105511" extrusionOk="0">
                  <a:moveTo>
                    <a:pt x="0" y="1"/>
                  </a:moveTo>
                  <a:lnTo>
                    <a:pt x="0" y="105511"/>
                  </a:lnTo>
                  <a:lnTo>
                    <a:pt x="2793" y="105511"/>
                  </a:lnTo>
                  <a:lnTo>
                    <a:pt x="2793"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639;p34">
              <a:extLst>
                <a:ext uri="{FF2B5EF4-FFF2-40B4-BE49-F238E27FC236}">
                  <a16:creationId xmlns:a16="http://schemas.microsoft.com/office/drawing/2014/main" id="{37379B0D-D664-4486-9C31-13E89A9EA465}"/>
                </a:ext>
              </a:extLst>
            </p:cNvPr>
            <p:cNvSpPr/>
            <p:nvPr/>
          </p:nvSpPr>
          <p:spPr>
            <a:xfrm>
              <a:off x="4456800" y="2707525"/>
              <a:ext cx="70175" cy="2752325"/>
            </a:xfrm>
            <a:custGeom>
              <a:avLst/>
              <a:gdLst/>
              <a:ahLst/>
              <a:cxnLst/>
              <a:rect l="l" t="t" r="r" b="b"/>
              <a:pathLst>
                <a:path w="2807" h="110093" extrusionOk="0">
                  <a:moveTo>
                    <a:pt x="1" y="0"/>
                  </a:moveTo>
                  <a:lnTo>
                    <a:pt x="1" y="110093"/>
                  </a:lnTo>
                  <a:lnTo>
                    <a:pt x="2806" y="110093"/>
                  </a:lnTo>
                  <a:lnTo>
                    <a:pt x="2806" y="0"/>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640;p34">
              <a:extLst>
                <a:ext uri="{FF2B5EF4-FFF2-40B4-BE49-F238E27FC236}">
                  <a16:creationId xmlns:a16="http://schemas.microsoft.com/office/drawing/2014/main" id="{8719B15D-8AC4-48ED-BC2F-1BD7F68D5C9C}"/>
                </a:ext>
              </a:extLst>
            </p:cNvPr>
            <p:cNvSpPr/>
            <p:nvPr/>
          </p:nvSpPr>
          <p:spPr>
            <a:xfrm>
              <a:off x="4087375" y="2821750"/>
              <a:ext cx="286275" cy="2643125"/>
            </a:xfrm>
            <a:custGeom>
              <a:avLst/>
              <a:gdLst/>
              <a:ahLst/>
              <a:cxnLst/>
              <a:rect l="l" t="t" r="r" b="b"/>
              <a:pathLst>
                <a:path w="11451" h="105725" extrusionOk="0">
                  <a:moveTo>
                    <a:pt x="1" y="0"/>
                  </a:moveTo>
                  <a:cubicBezTo>
                    <a:pt x="1" y="0"/>
                    <a:pt x="67" y="14"/>
                    <a:pt x="188" y="14"/>
                  </a:cubicBezTo>
                  <a:lnTo>
                    <a:pt x="762" y="40"/>
                  </a:lnTo>
                  <a:lnTo>
                    <a:pt x="2993" y="81"/>
                  </a:lnTo>
                  <a:lnTo>
                    <a:pt x="11330" y="253"/>
                  </a:lnTo>
                  <a:lnTo>
                    <a:pt x="11330" y="253"/>
                  </a:lnTo>
                  <a:cubicBezTo>
                    <a:pt x="11317" y="10759"/>
                    <a:pt x="11304" y="27916"/>
                    <a:pt x="11290" y="47284"/>
                  </a:cubicBezTo>
                  <a:cubicBezTo>
                    <a:pt x="11304" y="63411"/>
                    <a:pt x="11317" y="78027"/>
                    <a:pt x="11317" y="88596"/>
                  </a:cubicBezTo>
                  <a:cubicBezTo>
                    <a:pt x="11331" y="93886"/>
                    <a:pt x="11344" y="98162"/>
                    <a:pt x="11344" y="101128"/>
                  </a:cubicBezTo>
                  <a:cubicBezTo>
                    <a:pt x="11357" y="102598"/>
                    <a:pt x="11357" y="103747"/>
                    <a:pt x="11357" y="104535"/>
                  </a:cubicBezTo>
                  <a:lnTo>
                    <a:pt x="11357" y="105417"/>
                  </a:lnTo>
                  <a:lnTo>
                    <a:pt x="11357" y="105724"/>
                  </a:lnTo>
                  <a:cubicBezTo>
                    <a:pt x="11357" y="105724"/>
                    <a:pt x="11384" y="105617"/>
                    <a:pt x="11384" y="105417"/>
                  </a:cubicBezTo>
                  <a:lnTo>
                    <a:pt x="11384" y="104535"/>
                  </a:lnTo>
                  <a:cubicBezTo>
                    <a:pt x="11384" y="103747"/>
                    <a:pt x="11397" y="102598"/>
                    <a:pt x="11397" y="101128"/>
                  </a:cubicBezTo>
                  <a:cubicBezTo>
                    <a:pt x="11397" y="98162"/>
                    <a:pt x="11411" y="93886"/>
                    <a:pt x="11424" y="88596"/>
                  </a:cubicBezTo>
                  <a:cubicBezTo>
                    <a:pt x="11424" y="78014"/>
                    <a:pt x="11437" y="63411"/>
                    <a:pt x="11451" y="47284"/>
                  </a:cubicBezTo>
                  <a:cubicBezTo>
                    <a:pt x="11424" y="27884"/>
                    <a:pt x="11411" y="10716"/>
                    <a:pt x="11411" y="201"/>
                  </a:cubicBezTo>
                  <a:lnTo>
                    <a:pt x="11411" y="147"/>
                  </a:lnTo>
                  <a:lnTo>
                    <a:pt x="11357" y="147"/>
                  </a:lnTo>
                  <a:lnTo>
                    <a:pt x="2980" y="27"/>
                  </a:lnTo>
                  <a:lnTo>
                    <a:pt x="762" y="0"/>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641;p34">
              <a:extLst>
                <a:ext uri="{FF2B5EF4-FFF2-40B4-BE49-F238E27FC236}">
                  <a16:creationId xmlns:a16="http://schemas.microsoft.com/office/drawing/2014/main" id="{2460A38C-C96B-45F5-9A20-D04CE844B586}"/>
                </a:ext>
              </a:extLst>
            </p:cNvPr>
            <p:cNvSpPr/>
            <p:nvPr/>
          </p:nvSpPr>
          <p:spPr>
            <a:xfrm>
              <a:off x="2948375" y="3545000"/>
              <a:ext cx="690100" cy="324600"/>
            </a:xfrm>
            <a:custGeom>
              <a:avLst/>
              <a:gdLst/>
              <a:ahLst/>
              <a:cxnLst/>
              <a:rect l="l" t="t" r="r" b="b"/>
              <a:pathLst>
                <a:path w="27604" h="12984" extrusionOk="0">
                  <a:moveTo>
                    <a:pt x="7102" y="0"/>
                  </a:moveTo>
                  <a:cubicBezTo>
                    <a:pt x="7035" y="0"/>
                    <a:pt x="6968" y="24"/>
                    <a:pt x="6908" y="77"/>
                  </a:cubicBezTo>
                  <a:cubicBezTo>
                    <a:pt x="6654" y="277"/>
                    <a:pt x="6414" y="1226"/>
                    <a:pt x="6627" y="2335"/>
                  </a:cubicBezTo>
                  <a:cubicBezTo>
                    <a:pt x="6699" y="2686"/>
                    <a:pt x="6612" y="2816"/>
                    <a:pt x="6444" y="2816"/>
                  </a:cubicBezTo>
                  <a:cubicBezTo>
                    <a:pt x="6076" y="2816"/>
                    <a:pt x="5315" y="2191"/>
                    <a:pt x="4957" y="1907"/>
                  </a:cubicBezTo>
                  <a:cubicBezTo>
                    <a:pt x="4463" y="1517"/>
                    <a:pt x="2895" y="381"/>
                    <a:pt x="2588" y="381"/>
                  </a:cubicBezTo>
                  <a:cubicBezTo>
                    <a:pt x="2580" y="381"/>
                    <a:pt x="2572" y="382"/>
                    <a:pt x="2566" y="384"/>
                  </a:cubicBezTo>
                  <a:cubicBezTo>
                    <a:pt x="2192" y="464"/>
                    <a:pt x="2218" y="865"/>
                    <a:pt x="2739" y="1266"/>
                  </a:cubicBezTo>
                  <a:cubicBezTo>
                    <a:pt x="3261" y="1667"/>
                    <a:pt x="4730" y="2949"/>
                    <a:pt x="4503" y="3203"/>
                  </a:cubicBezTo>
                  <a:cubicBezTo>
                    <a:pt x="4490" y="3219"/>
                    <a:pt x="4469" y="3226"/>
                    <a:pt x="4441" y="3226"/>
                  </a:cubicBezTo>
                  <a:cubicBezTo>
                    <a:pt x="3991" y="3226"/>
                    <a:pt x="1711" y="1359"/>
                    <a:pt x="1711" y="1359"/>
                  </a:cubicBezTo>
                  <a:cubicBezTo>
                    <a:pt x="1711" y="1359"/>
                    <a:pt x="1415" y="1030"/>
                    <a:pt x="1158" y="1030"/>
                  </a:cubicBezTo>
                  <a:cubicBezTo>
                    <a:pt x="1088" y="1030"/>
                    <a:pt x="1020" y="1055"/>
                    <a:pt x="962" y="1119"/>
                  </a:cubicBezTo>
                  <a:cubicBezTo>
                    <a:pt x="481" y="1640"/>
                    <a:pt x="3367" y="3671"/>
                    <a:pt x="3648" y="3858"/>
                  </a:cubicBezTo>
                  <a:cubicBezTo>
                    <a:pt x="3807" y="3964"/>
                    <a:pt x="3688" y="4172"/>
                    <a:pt x="3532" y="4172"/>
                  </a:cubicBezTo>
                  <a:cubicBezTo>
                    <a:pt x="3491" y="4172"/>
                    <a:pt x="3449" y="4158"/>
                    <a:pt x="3407" y="4125"/>
                  </a:cubicBezTo>
                  <a:cubicBezTo>
                    <a:pt x="3219" y="3995"/>
                    <a:pt x="1395" y="2418"/>
                    <a:pt x="630" y="2418"/>
                  </a:cubicBezTo>
                  <a:cubicBezTo>
                    <a:pt x="529" y="2418"/>
                    <a:pt x="446" y="2446"/>
                    <a:pt x="388" y="2508"/>
                  </a:cubicBezTo>
                  <a:cubicBezTo>
                    <a:pt x="0" y="2909"/>
                    <a:pt x="2753" y="4205"/>
                    <a:pt x="3007" y="4886"/>
                  </a:cubicBezTo>
                  <a:cubicBezTo>
                    <a:pt x="3044" y="4993"/>
                    <a:pt x="3021" y="5037"/>
                    <a:pt x="2954" y="5037"/>
                  </a:cubicBezTo>
                  <a:cubicBezTo>
                    <a:pt x="2636" y="5037"/>
                    <a:pt x="1324" y="4041"/>
                    <a:pt x="812" y="4041"/>
                  </a:cubicBezTo>
                  <a:cubicBezTo>
                    <a:pt x="744" y="4041"/>
                    <a:pt x="691" y="4059"/>
                    <a:pt x="655" y="4098"/>
                  </a:cubicBezTo>
                  <a:cubicBezTo>
                    <a:pt x="522" y="4245"/>
                    <a:pt x="441" y="4379"/>
                    <a:pt x="1884" y="5261"/>
                  </a:cubicBezTo>
                  <a:cubicBezTo>
                    <a:pt x="2592" y="5701"/>
                    <a:pt x="3942" y="6329"/>
                    <a:pt x="5184" y="6877"/>
                  </a:cubicBezTo>
                  <a:lnTo>
                    <a:pt x="5171" y="6891"/>
                  </a:lnTo>
                  <a:cubicBezTo>
                    <a:pt x="5171" y="6891"/>
                    <a:pt x="13583" y="12983"/>
                    <a:pt x="19625" y="12983"/>
                  </a:cubicBezTo>
                  <a:cubicBezTo>
                    <a:pt x="21393" y="12983"/>
                    <a:pt x="22958" y="12462"/>
                    <a:pt x="24050" y="11113"/>
                  </a:cubicBezTo>
                  <a:cubicBezTo>
                    <a:pt x="27604" y="6730"/>
                    <a:pt x="27564" y="6410"/>
                    <a:pt x="27564" y="6410"/>
                  </a:cubicBezTo>
                  <a:lnTo>
                    <a:pt x="22634" y="2401"/>
                  </a:lnTo>
                  <a:cubicBezTo>
                    <a:pt x="22634" y="2401"/>
                    <a:pt x="19526" y="7253"/>
                    <a:pt x="18676" y="7253"/>
                  </a:cubicBezTo>
                  <a:cubicBezTo>
                    <a:pt x="18668" y="7253"/>
                    <a:pt x="18660" y="7252"/>
                    <a:pt x="18652" y="7251"/>
                  </a:cubicBezTo>
                  <a:cubicBezTo>
                    <a:pt x="14109" y="6730"/>
                    <a:pt x="9674" y="4259"/>
                    <a:pt x="8124" y="3323"/>
                  </a:cubicBezTo>
                  <a:cubicBezTo>
                    <a:pt x="7990" y="3096"/>
                    <a:pt x="7857" y="2829"/>
                    <a:pt x="7696" y="2508"/>
                  </a:cubicBezTo>
                  <a:cubicBezTo>
                    <a:pt x="7563" y="2228"/>
                    <a:pt x="7469" y="1934"/>
                    <a:pt x="7442" y="1626"/>
                  </a:cubicBezTo>
                  <a:cubicBezTo>
                    <a:pt x="7389" y="1239"/>
                    <a:pt x="7389" y="852"/>
                    <a:pt x="7442" y="477"/>
                  </a:cubicBezTo>
                  <a:cubicBezTo>
                    <a:pt x="7503" y="216"/>
                    <a:pt x="7306" y="0"/>
                    <a:pt x="7102" y="0"/>
                  </a:cubicBezTo>
                  <a:close/>
                </a:path>
              </a:pathLst>
            </a:custGeom>
            <a:solidFill>
              <a:srgbClr val="B788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642;p34">
              <a:extLst>
                <a:ext uri="{FF2B5EF4-FFF2-40B4-BE49-F238E27FC236}">
                  <a16:creationId xmlns:a16="http://schemas.microsoft.com/office/drawing/2014/main" id="{BD3D9FFB-5CB5-4447-A1BC-DDB840D635E6}"/>
                </a:ext>
              </a:extLst>
            </p:cNvPr>
            <p:cNvSpPr/>
            <p:nvPr/>
          </p:nvSpPr>
          <p:spPr>
            <a:xfrm>
              <a:off x="3494175" y="4080000"/>
              <a:ext cx="498375" cy="1252600"/>
            </a:xfrm>
            <a:custGeom>
              <a:avLst/>
              <a:gdLst/>
              <a:ahLst/>
              <a:cxnLst/>
              <a:rect l="l" t="t" r="r" b="b"/>
              <a:pathLst>
                <a:path w="19935" h="50104" extrusionOk="0">
                  <a:moveTo>
                    <a:pt x="7282" y="0"/>
                  </a:moveTo>
                  <a:cubicBezTo>
                    <a:pt x="7282" y="0"/>
                    <a:pt x="2111" y="22286"/>
                    <a:pt x="281" y="29087"/>
                  </a:cubicBezTo>
                  <a:cubicBezTo>
                    <a:pt x="0" y="30128"/>
                    <a:pt x="15894" y="50103"/>
                    <a:pt x="15913" y="50103"/>
                  </a:cubicBezTo>
                  <a:cubicBezTo>
                    <a:pt x="15913" y="50103"/>
                    <a:pt x="15913" y="50103"/>
                    <a:pt x="15913" y="50103"/>
                  </a:cubicBezTo>
                  <a:lnTo>
                    <a:pt x="19934" y="47471"/>
                  </a:lnTo>
                  <a:lnTo>
                    <a:pt x="8417" y="29033"/>
                  </a:lnTo>
                  <a:lnTo>
                    <a:pt x="7282" y="0"/>
                  </a:lnTo>
                  <a:close/>
                </a:path>
              </a:pathLst>
            </a:custGeom>
            <a:solidFill>
              <a:srgbClr val="AA65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643;p34">
              <a:extLst>
                <a:ext uri="{FF2B5EF4-FFF2-40B4-BE49-F238E27FC236}">
                  <a16:creationId xmlns:a16="http://schemas.microsoft.com/office/drawing/2014/main" id="{7C7EBF18-0570-4251-A25B-A167926A102F}"/>
                </a:ext>
              </a:extLst>
            </p:cNvPr>
            <p:cNvSpPr/>
            <p:nvPr/>
          </p:nvSpPr>
          <p:spPr>
            <a:xfrm>
              <a:off x="3620075" y="3981125"/>
              <a:ext cx="372800" cy="1433975"/>
            </a:xfrm>
            <a:custGeom>
              <a:avLst/>
              <a:gdLst/>
              <a:ahLst/>
              <a:cxnLst/>
              <a:rect l="l" t="t" r="r" b="b"/>
              <a:pathLst>
                <a:path w="14912" h="57359" extrusionOk="0">
                  <a:moveTo>
                    <a:pt x="2459" y="1"/>
                  </a:moveTo>
                  <a:lnTo>
                    <a:pt x="1" y="28686"/>
                  </a:lnTo>
                  <a:lnTo>
                    <a:pt x="1484" y="57358"/>
                  </a:lnTo>
                  <a:lnTo>
                    <a:pt x="6441" y="57238"/>
                  </a:lnTo>
                  <a:cubicBezTo>
                    <a:pt x="6441" y="57238"/>
                    <a:pt x="8712" y="33763"/>
                    <a:pt x="8832" y="28539"/>
                  </a:cubicBezTo>
                  <a:cubicBezTo>
                    <a:pt x="8872" y="26842"/>
                    <a:pt x="11438" y="19400"/>
                    <a:pt x="13936" y="13121"/>
                  </a:cubicBezTo>
                  <a:cubicBezTo>
                    <a:pt x="14417" y="11905"/>
                    <a:pt x="14724" y="10636"/>
                    <a:pt x="14858" y="9326"/>
                  </a:cubicBezTo>
                  <a:cubicBezTo>
                    <a:pt x="14885" y="8966"/>
                    <a:pt x="14912" y="8605"/>
                    <a:pt x="14898" y="8244"/>
                  </a:cubicBezTo>
                  <a:cubicBezTo>
                    <a:pt x="14805" y="4547"/>
                    <a:pt x="11892" y="241"/>
                    <a:pt x="11707" y="241"/>
                  </a:cubicBezTo>
                  <a:cubicBezTo>
                    <a:pt x="11706" y="241"/>
                    <a:pt x="11706" y="241"/>
                    <a:pt x="11705" y="241"/>
                  </a:cubicBezTo>
                  <a:lnTo>
                    <a:pt x="2459" y="1"/>
                  </a:lnTo>
                  <a:close/>
                </a:path>
              </a:pathLst>
            </a:custGeom>
            <a:solidFill>
              <a:srgbClr val="B788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644;p34">
              <a:extLst>
                <a:ext uri="{FF2B5EF4-FFF2-40B4-BE49-F238E27FC236}">
                  <a16:creationId xmlns:a16="http://schemas.microsoft.com/office/drawing/2014/main" id="{78A8F8BC-E47B-494C-8E85-1E82A074ADAF}"/>
                </a:ext>
              </a:extLst>
            </p:cNvPr>
            <p:cNvSpPr/>
            <p:nvPr/>
          </p:nvSpPr>
          <p:spPr>
            <a:xfrm>
              <a:off x="3429700" y="3467925"/>
              <a:ext cx="640675" cy="1346650"/>
            </a:xfrm>
            <a:custGeom>
              <a:avLst/>
              <a:gdLst/>
              <a:ahLst/>
              <a:cxnLst/>
              <a:rect l="l" t="t" r="r" b="b"/>
              <a:pathLst>
                <a:path w="25627" h="53866" extrusionOk="0">
                  <a:moveTo>
                    <a:pt x="16661" y="1"/>
                  </a:moveTo>
                  <a:cubicBezTo>
                    <a:pt x="16479" y="1"/>
                    <a:pt x="16296" y="7"/>
                    <a:pt x="16113" y="20"/>
                  </a:cubicBezTo>
                  <a:lnTo>
                    <a:pt x="10475" y="407"/>
                  </a:lnTo>
                  <a:cubicBezTo>
                    <a:pt x="10475" y="407"/>
                    <a:pt x="10123" y="318"/>
                    <a:pt x="9549" y="318"/>
                  </a:cubicBezTo>
                  <a:cubicBezTo>
                    <a:pt x="8131" y="318"/>
                    <a:pt x="5358" y="860"/>
                    <a:pt x="3180" y="4616"/>
                  </a:cubicBezTo>
                  <a:lnTo>
                    <a:pt x="0" y="9559"/>
                  </a:lnTo>
                  <a:lnTo>
                    <a:pt x="5973" y="12940"/>
                  </a:lnTo>
                  <a:lnTo>
                    <a:pt x="6373" y="12525"/>
                  </a:lnTo>
                  <a:lnTo>
                    <a:pt x="6788" y="13327"/>
                  </a:lnTo>
                  <a:lnTo>
                    <a:pt x="7108" y="19981"/>
                  </a:lnTo>
                  <a:cubicBezTo>
                    <a:pt x="6641" y="26821"/>
                    <a:pt x="3821" y="31418"/>
                    <a:pt x="2352" y="38405"/>
                  </a:cubicBezTo>
                  <a:cubicBezTo>
                    <a:pt x="1590" y="41999"/>
                    <a:pt x="949" y="46676"/>
                    <a:pt x="1376" y="50323"/>
                  </a:cubicBezTo>
                  <a:cubicBezTo>
                    <a:pt x="1510" y="51472"/>
                    <a:pt x="2819" y="53570"/>
                    <a:pt x="3928" y="53824"/>
                  </a:cubicBezTo>
                  <a:cubicBezTo>
                    <a:pt x="4053" y="53852"/>
                    <a:pt x="4177" y="53866"/>
                    <a:pt x="4300" y="53866"/>
                  </a:cubicBezTo>
                  <a:cubicBezTo>
                    <a:pt x="5149" y="53866"/>
                    <a:pt x="5940" y="53225"/>
                    <a:pt x="6547" y="52594"/>
                  </a:cubicBezTo>
                  <a:cubicBezTo>
                    <a:pt x="7242" y="51860"/>
                    <a:pt x="8003" y="51031"/>
                    <a:pt x="9005" y="50978"/>
                  </a:cubicBezTo>
                  <a:cubicBezTo>
                    <a:pt x="9044" y="50975"/>
                    <a:pt x="9083" y="50974"/>
                    <a:pt x="9121" y="50974"/>
                  </a:cubicBezTo>
                  <a:cubicBezTo>
                    <a:pt x="11009" y="50974"/>
                    <a:pt x="12208" y="53695"/>
                    <a:pt x="14050" y="53695"/>
                  </a:cubicBezTo>
                  <a:cubicBezTo>
                    <a:pt x="14135" y="53695"/>
                    <a:pt x="14222" y="53689"/>
                    <a:pt x="14310" y="53677"/>
                  </a:cubicBezTo>
                  <a:cubicBezTo>
                    <a:pt x="15525" y="53503"/>
                    <a:pt x="16327" y="52113"/>
                    <a:pt x="17556" y="51980"/>
                  </a:cubicBezTo>
                  <a:cubicBezTo>
                    <a:pt x="17670" y="51967"/>
                    <a:pt x="17776" y="51961"/>
                    <a:pt x="17876" y="51961"/>
                  </a:cubicBezTo>
                  <a:cubicBezTo>
                    <a:pt x="19137" y="51961"/>
                    <a:pt x="19453" y="52915"/>
                    <a:pt x="20790" y="53423"/>
                  </a:cubicBezTo>
                  <a:cubicBezTo>
                    <a:pt x="20937" y="53479"/>
                    <a:pt x="21113" y="53505"/>
                    <a:pt x="21309" y="53505"/>
                  </a:cubicBezTo>
                  <a:cubicBezTo>
                    <a:pt x="22642" y="53505"/>
                    <a:pt x="24900" y="52293"/>
                    <a:pt x="25319" y="51151"/>
                  </a:cubicBezTo>
                  <a:cubicBezTo>
                    <a:pt x="25626" y="50310"/>
                    <a:pt x="25212" y="49361"/>
                    <a:pt x="24931" y="48519"/>
                  </a:cubicBezTo>
                  <a:cubicBezTo>
                    <a:pt x="24223" y="46342"/>
                    <a:pt x="22446" y="44003"/>
                    <a:pt x="22099" y="41745"/>
                  </a:cubicBezTo>
                  <a:cubicBezTo>
                    <a:pt x="21484" y="37670"/>
                    <a:pt x="22901" y="33916"/>
                    <a:pt x="23088" y="30055"/>
                  </a:cubicBezTo>
                  <a:cubicBezTo>
                    <a:pt x="23301" y="25659"/>
                    <a:pt x="22259" y="21945"/>
                    <a:pt x="19854" y="18324"/>
                  </a:cubicBezTo>
                  <a:cubicBezTo>
                    <a:pt x="19560" y="16627"/>
                    <a:pt x="19053" y="12819"/>
                    <a:pt x="19507" y="11029"/>
                  </a:cubicBezTo>
                  <a:lnTo>
                    <a:pt x="24931" y="10708"/>
                  </a:lnTo>
                  <a:lnTo>
                    <a:pt x="24303" y="6206"/>
                  </a:lnTo>
                  <a:cubicBezTo>
                    <a:pt x="23731" y="2492"/>
                    <a:pt x="20277" y="1"/>
                    <a:pt x="16661"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645;p34">
              <a:extLst>
                <a:ext uri="{FF2B5EF4-FFF2-40B4-BE49-F238E27FC236}">
                  <a16:creationId xmlns:a16="http://schemas.microsoft.com/office/drawing/2014/main" id="{C459727A-05A8-4145-940A-519C186CB36E}"/>
                </a:ext>
              </a:extLst>
            </p:cNvPr>
            <p:cNvSpPr/>
            <p:nvPr/>
          </p:nvSpPr>
          <p:spPr>
            <a:xfrm>
              <a:off x="3546275" y="5401375"/>
              <a:ext cx="236500" cy="54775"/>
            </a:xfrm>
            <a:custGeom>
              <a:avLst/>
              <a:gdLst/>
              <a:ahLst/>
              <a:cxnLst/>
              <a:rect l="l" t="t" r="r" b="b"/>
              <a:pathLst>
                <a:path w="9460" h="2191" extrusionOk="0">
                  <a:moveTo>
                    <a:pt x="9446" y="0"/>
                  </a:moveTo>
                  <a:lnTo>
                    <a:pt x="4329" y="107"/>
                  </a:lnTo>
                  <a:lnTo>
                    <a:pt x="4329" y="749"/>
                  </a:lnTo>
                  <a:cubicBezTo>
                    <a:pt x="4329" y="749"/>
                    <a:pt x="0" y="1737"/>
                    <a:pt x="1042" y="2045"/>
                  </a:cubicBezTo>
                  <a:cubicBezTo>
                    <a:pt x="1388" y="2153"/>
                    <a:pt x="2393" y="2191"/>
                    <a:pt x="3593" y="2191"/>
                  </a:cubicBezTo>
                  <a:cubicBezTo>
                    <a:pt x="5640" y="2191"/>
                    <a:pt x="8255" y="2082"/>
                    <a:pt x="9139" y="2031"/>
                  </a:cubicBezTo>
                  <a:lnTo>
                    <a:pt x="9460" y="2005"/>
                  </a:lnTo>
                  <a:lnTo>
                    <a:pt x="9446"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646;p34">
              <a:extLst>
                <a:ext uri="{FF2B5EF4-FFF2-40B4-BE49-F238E27FC236}">
                  <a16:creationId xmlns:a16="http://schemas.microsoft.com/office/drawing/2014/main" id="{781A59A5-83AE-4851-8F08-79B3DD3465C4}"/>
                </a:ext>
              </a:extLst>
            </p:cNvPr>
            <p:cNvSpPr/>
            <p:nvPr/>
          </p:nvSpPr>
          <p:spPr>
            <a:xfrm>
              <a:off x="3736650" y="5415550"/>
              <a:ext cx="46125" cy="36625"/>
            </a:xfrm>
            <a:custGeom>
              <a:avLst/>
              <a:gdLst/>
              <a:ahLst/>
              <a:cxnLst/>
              <a:rect l="l" t="t" r="r" b="b"/>
              <a:pathLst>
                <a:path w="1845" h="1465" extrusionOk="0">
                  <a:moveTo>
                    <a:pt x="1695" y="1"/>
                  </a:moveTo>
                  <a:cubicBezTo>
                    <a:pt x="1318" y="1"/>
                    <a:pt x="950" y="133"/>
                    <a:pt x="656" y="369"/>
                  </a:cubicBezTo>
                  <a:cubicBezTo>
                    <a:pt x="308" y="649"/>
                    <a:pt x="81" y="1037"/>
                    <a:pt x="1" y="1464"/>
                  </a:cubicBezTo>
                  <a:lnTo>
                    <a:pt x="1845" y="1424"/>
                  </a:lnTo>
                  <a:lnTo>
                    <a:pt x="1845" y="8"/>
                  </a:lnTo>
                  <a:cubicBezTo>
                    <a:pt x="1795" y="3"/>
                    <a:pt x="1745" y="1"/>
                    <a:pt x="169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647;p34">
              <a:extLst>
                <a:ext uri="{FF2B5EF4-FFF2-40B4-BE49-F238E27FC236}">
                  <a16:creationId xmlns:a16="http://schemas.microsoft.com/office/drawing/2014/main" id="{F0CA015C-AF32-4A19-A7D1-639C45C0C228}"/>
                </a:ext>
              </a:extLst>
            </p:cNvPr>
            <p:cNvSpPr/>
            <p:nvPr/>
          </p:nvSpPr>
          <p:spPr>
            <a:xfrm>
              <a:off x="3563625" y="5433775"/>
              <a:ext cx="219150" cy="21950"/>
            </a:xfrm>
            <a:custGeom>
              <a:avLst/>
              <a:gdLst/>
              <a:ahLst/>
              <a:cxnLst/>
              <a:rect l="l" t="t" r="r" b="b"/>
              <a:pathLst>
                <a:path w="8766" h="878" extrusionOk="0">
                  <a:moveTo>
                    <a:pt x="1524" y="0"/>
                  </a:moveTo>
                  <a:cubicBezTo>
                    <a:pt x="1524" y="0"/>
                    <a:pt x="1" y="441"/>
                    <a:pt x="188" y="695"/>
                  </a:cubicBezTo>
                  <a:cubicBezTo>
                    <a:pt x="283" y="817"/>
                    <a:pt x="1828" y="877"/>
                    <a:pt x="3662" y="877"/>
                  </a:cubicBezTo>
                  <a:cubicBezTo>
                    <a:pt x="5445" y="877"/>
                    <a:pt x="7501" y="821"/>
                    <a:pt x="8766" y="709"/>
                  </a:cubicBezTo>
                  <a:lnTo>
                    <a:pt x="8766" y="588"/>
                  </a:lnTo>
                  <a:lnTo>
                    <a:pt x="1978" y="655"/>
                  </a:lnTo>
                  <a:cubicBezTo>
                    <a:pt x="1978" y="655"/>
                    <a:pt x="1831" y="14"/>
                    <a:pt x="15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648;p34">
              <a:extLst>
                <a:ext uri="{FF2B5EF4-FFF2-40B4-BE49-F238E27FC236}">
                  <a16:creationId xmlns:a16="http://schemas.microsoft.com/office/drawing/2014/main" id="{E8CCD3D2-57D3-4824-A8CA-F01D92ABE5AE}"/>
                </a:ext>
              </a:extLst>
            </p:cNvPr>
            <p:cNvSpPr/>
            <p:nvPr/>
          </p:nvSpPr>
          <p:spPr>
            <a:xfrm>
              <a:off x="3569650" y="5447475"/>
              <a:ext cx="214125" cy="3025"/>
            </a:xfrm>
            <a:custGeom>
              <a:avLst/>
              <a:gdLst/>
              <a:ahLst/>
              <a:cxnLst/>
              <a:rect l="l" t="t" r="r" b="b"/>
              <a:pathLst>
                <a:path w="8565" h="121" extrusionOk="0">
                  <a:moveTo>
                    <a:pt x="8565" y="0"/>
                  </a:moveTo>
                  <a:cubicBezTo>
                    <a:pt x="8538" y="0"/>
                    <a:pt x="8511" y="0"/>
                    <a:pt x="8471" y="14"/>
                  </a:cubicBezTo>
                  <a:lnTo>
                    <a:pt x="8231" y="14"/>
                  </a:lnTo>
                  <a:lnTo>
                    <a:pt x="7295" y="27"/>
                  </a:lnTo>
                  <a:cubicBezTo>
                    <a:pt x="6520" y="54"/>
                    <a:pt x="5438" y="67"/>
                    <a:pt x="4236" y="67"/>
                  </a:cubicBezTo>
                  <a:cubicBezTo>
                    <a:pt x="4009" y="70"/>
                    <a:pt x="3786" y="71"/>
                    <a:pt x="3568" y="71"/>
                  </a:cubicBezTo>
                  <a:cubicBezTo>
                    <a:pt x="2644" y="71"/>
                    <a:pt x="1814" y="51"/>
                    <a:pt x="1176" y="40"/>
                  </a:cubicBezTo>
                  <a:lnTo>
                    <a:pt x="254" y="27"/>
                  </a:lnTo>
                  <a:lnTo>
                    <a:pt x="0" y="27"/>
                  </a:lnTo>
                  <a:lnTo>
                    <a:pt x="254" y="40"/>
                  </a:lnTo>
                  <a:lnTo>
                    <a:pt x="1176" y="80"/>
                  </a:lnTo>
                  <a:cubicBezTo>
                    <a:pt x="1964" y="107"/>
                    <a:pt x="3047" y="121"/>
                    <a:pt x="4236" y="121"/>
                  </a:cubicBezTo>
                  <a:cubicBezTo>
                    <a:pt x="5438" y="121"/>
                    <a:pt x="6520" y="94"/>
                    <a:pt x="7295" y="67"/>
                  </a:cubicBezTo>
                  <a:lnTo>
                    <a:pt x="8231" y="27"/>
                  </a:lnTo>
                  <a:lnTo>
                    <a:pt x="8485" y="14"/>
                  </a:lnTo>
                  <a:lnTo>
                    <a:pt x="8565" y="0"/>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649;p34">
              <a:extLst>
                <a:ext uri="{FF2B5EF4-FFF2-40B4-BE49-F238E27FC236}">
                  <a16:creationId xmlns:a16="http://schemas.microsoft.com/office/drawing/2014/main" id="{D46F15EF-DB01-4154-970C-F7E650BDEE51}"/>
                </a:ext>
              </a:extLst>
            </p:cNvPr>
            <p:cNvSpPr/>
            <p:nvPr/>
          </p:nvSpPr>
          <p:spPr>
            <a:xfrm>
              <a:off x="3601050" y="5432775"/>
              <a:ext cx="12725" cy="20075"/>
            </a:xfrm>
            <a:custGeom>
              <a:avLst/>
              <a:gdLst/>
              <a:ahLst/>
              <a:cxnLst/>
              <a:rect l="l" t="t" r="r" b="b"/>
              <a:pathLst>
                <a:path w="509" h="803" extrusionOk="0">
                  <a:moveTo>
                    <a:pt x="0" y="0"/>
                  </a:moveTo>
                  <a:cubicBezTo>
                    <a:pt x="121" y="107"/>
                    <a:pt x="227" y="228"/>
                    <a:pt x="308" y="348"/>
                  </a:cubicBezTo>
                  <a:cubicBezTo>
                    <a:pt x="388" y="495"/>
                    <a:pt x="441" y="642"/>
                    <a:pt x="481" y="802"/>
                  </a:cubicBezTo>
                  <a:cubicBezTo>
                    <a:pt x="508" y="628"/>
                    <a:pt x="468" y="455"/>
                    <a:pt x="361" y="321"/>
                  </a:cubicBezTo>
                  <a:cubicBezTo>
                    <a:pt x="281" y="174"/>
                    <a:pt x="161" y="54"/>
                    <a:pt x="0"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650;p34">
              <a:extLst>
                <a:ext uri="{FF2B5EF4-FFF2-40B4-BE49-F238E27FC236}">
                  <a16:creationId xmlns:a16="http://schemas.microsoft.com/office/drawing/2014/main" id="{56DB6E8A-9C1D-4DC3-82E8-74D3A0283FE0}"/>
                </a:ext>
              </a:extLst>
            </p:cNvPr>
            <p:cNvSpPr/>
            <p:nvPr/>
          </p:nvSpPr>
          <p:spPr>
            <a:xfrm>
              <a:off x="3645800" y="5420050"/>
              <a:ext cx="7700" cy="10450"/>
            </a:xfrm>
            <a:custGeom>
              <a:avLst/>
              <a:gdLst/>
              <a:ahLst/>
              <a:cxnLst/>
              <a:rect l="l" t="t" r="r" b="b"/>
              <a:pathLst>
                <a:path w="308" h="418" extrusionOk="0">
                  <a:moveTo>
                    <a:pt x="18" y="0"/>
                  </a:moveTo>
                  <a:cubicBezTo>
                    <a:pt x="16" y="0"/>
                    <a:pt x="15" y="1"/>
                    <a:pt x="14" y="2"/>
                  </a:cubicBezTo>
                  <a:cubicBezTo>
                    <a:pt x="1" y="2"/>
                    <a:pt x="41" y="109"/>
                    <a:pt x="121" y="229"/>
                  </a:cubicBezTo>
                  <a:cubicBezTo>
                    <a:pt x="196" y="329"/>
                    <a:pt x="271" y="417"/>
                    <a:pt x="291" y="417"/>
                  </a:cubicBezTo>
                  <a:cubicBezTo>
                    <a:pt x="293" y="417"/>
                    <a:pt x="294" y="417"/>
                    <a:pt x="295" y="416"/>
                  </a:cubicBezTo>
                  <a:cubicBezTo>
                    <a:pt x="308" y="416"/>
                    <a:pt x="268" y="309"/>
                    <a:pt x="188" y="189"/>
                  </a:cubicBezTo>
                  <a:cubicBezTo>
                    <a:pt x="113" y="77"/>
                    <a:pt x="39" y="0"/>
                    <a:pt x="18"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651;p34">
              <a:extLst>
                <a:ext uri="{FF2B5EF4-FFF2-40B4-BE49-F238E27FC236}">
                  <a16:creationId xmlns:a16="http://schemas.microsoft.com/office/drawing/2014/main" id="{53C53028-A3D7-43E1-8E5B-5DFDE8C3DD6E}"/>
                </a:ext>
              </a:extLst>
            </p:cNvPr>
            <p:cNvSpPr/>
            <p:nvPr/>
          </p:nvSpPr>
          <p:spPr>
            <a:xfrm>
              <a:off x="3655150" y="5417700"/>
              <a:ext cx="8375" cy="7475"/>
            </a:xfrm>
            <a:custGeom>
              <a:avLst/>
              <a:gdLst/>
              <a:ahLst/>
              <a:cxnLst/>
              <a:rect l="l" t="t" r="r" b="b"/>
              <a:pathLst>
                <a:path w="335" h="299" extrusionOk="0">
                  <a:moveTo>
                    <a:pt x="20" y="0"/>
                  </a:moveTo>
                  <a:cubicBezTo>
                    <a:pt x="18" y="0"/>
                    <a:pt x="16" y="1"/>
                    <a:pt x="14" y="2"/>
                  </a:cubicBezTo>
                  <a:cubicBezTo>
                    <a:pt x="1" y="16"/>
                    <a:pt x="68" y="96"/>
                    <a:pt x="161" y="176"/>
                  </a:cubicBezTo>
                  <a:cubicBezTo>
                    <a:pt x="233" y="248"/>
                    <a:pt x="305" y="298"/>
                    <a:pt x="329" y="298"/>
                  </a:cubicBezTo>
                  <a:cubicBezTo>
                    <a:pt x="331" y="298"/>
                    <a:pt x="333" y="297"/>
                    <a:pt x="335" y="296"/>
                  </a:cubicBezTo>
                  <a:cubicBezTo>
                    <a:pt x="335" y="283"/>
                    <a:pt x="281" y="203"/>
                    <a:pt x="201" y="122"/>
                  </a:cubicBezTo>
                  <a:cubicBezTo>
                    <a:pt x="117" y="51"/>
                    <a:pt x="44" y="0"/>
                    <a:pt x="20"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52;p34">
              <a:extLst>
                <a:ext uri="{FF2B5EF4-FFF2-40B4-BE49-F238E27FC236}">
                  <a16:creationId xmlns:a16="http://schemas.microsoft.com/office/drawing/2014/main" id="{F29645AA-471B-4D26-B6CB-305E28B8EB06}"/>
                </a:ext>
              </a:extLst>
            </p:cNvPr>
            <p:cNvSpPr/>
            <p:nvPr/>
          </p:nvSpPr>
          <p:spPr>
            <a:xfrm>
              <a:off x="3656500" y="5412325"/>
              <a:ext cx="13375" cy="1575"/>
            </a:xfrm>
            <a:custGeom>
              <a:avLst/>
              <a:gdLst/>
              <a:ahLst/>
              <a:cxnLst/>
              <a:rect l="l" t="t" r="r" b="b"/>
              <a:pathLst>
                <a:path w="535" h="63" extrusionOk="0">
                  <a:moveTo>
                    <a:pt x="267" y="0"/>
                  </a:moveTo>
                  <a:cubicBezTo>
                    <a:pt x="177" y="0"/>
                    <a:pt x="87" y="10"/>
                    <a:pt x="0" y="30"/>
                  </a:cubicBezTo>
                  <a:cubicBezTo>
                    <a:pt x="69" y="50"/>
                    <a:pt x="137" y="62"/>
                    <a:pt x="200" y="62"/>
                  </a:cubicBezTo>
                  <a:cubicBezTo>
                    <a:pt x="224" y="62"/>
                    <a:pt x="246" y="60"/>
                    <a:pt x="267" y="57"/>
                  </a:cubicBezTo>
                  <a:cubicBezTo>
                    <a:pt x="293" y="60"/>
                    <a:pt x="318" y="62"/>
                    <a:pt x="342" y="62"/>
                  </a:cubicBezTo>
                  <a:cubicBezTo>
                    <a:pt x="410" y="62"/>
                    <a:pt x="476" y="50"/>
                    <a:pt x="535" y="30"/>
                  </a:cubicBezTo>
                  <a:cubicBezTo>
                    <a:pt x="448" y="10"/>
                    <a:pt x="358" y="0"/>
                    <a:pt x="267"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53;p34">
              <a:extLst>
                <a:ext uri="{FF2B5EF4-FFF2-40B4-BE49-F238E27FC236}">
                  <a16:creationId xmlns:a16="http://schemas.microsoft.com/office/drawing/2014/main" id="{56D530C4-F55C-45D0-A6C9-3EFB2F5B4C7A}"/>
                </a:ext>
              </a:extLst>
            </p:cNvPr>
            <p:cNvSpPr/>
            <p:nvPr/>
          </p:nvSpPr>
          <p:spPr>
            <a:xfrm>
              <a:off x="3657150" y="5404375"/>
              <a:ext cx="15075" cy="2375"/>
            </a:xfrm>
            <a:custGeom>
              <a:avLst/>
              <a:gdLst/>
              <a:ahLst/>
              <a:cxnLst/>
              <a:rect l="l" t="t" r="r" b="b"/>
              <a:pathLst>
                <a:path w="603" h="95" extrusionOk="0">
                  <a:moveTo>
                    <a:pt x="602" y="1"/>
                  </a:moveTo>
                  <a:cubicBezTo>
                    <a:pt x="495" y="1"/>
                    <a:pt x="402" y="14"/>
                    <a:pt x="295" y="27"/>
                  </a:cubicBezTo>
                  <a:cubicBezTo>
                    <a:pt x="201" y="27"/>
                    <a:pt x="94" y="41"/>
                    <a:pt x="1" y="54"/>
                  </a:cubicBezTo>
                  <a:cubicBezTo>
                    <a:pt x="82" y="81"/>
                    <a:pt x="165" y="95"/>
                    <a:pt x="247" y="95"/>
                  </a:cubicBezTo>
                  <a:cubicBezTo>
                    <a:pt x="369" y="95"/>
                    <a:pt x="491" y="65"/>
                    <a:pt x="602"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54;p34">
              <a:extLst>
                <a:ext uri="{FF2B5EF4-FFF2-40B4-BE49-F238E27FC236}">
                  <a16:creationId xmlns:a16="http://schemas.microsoft.com/office/drawing/2014/main" id="{F8CB91C4-6BE0-4B1C-9BFF-C010150033C8}"/>
                </a:ext>
              </a:extLst>
            </p:cNvPr>
            <p:cNvSpPr/>
            <p:nvPr/>
          </p:nvSpPr>
          <p:spPr>
            <a:xfrm>
              <a:off x="3624425" y="5408275"/>
              <a:ext cx="24400" cy="13500"/>
            </a:xfrm>
            <a:custGeom>
              <a:avLst/>
              <a:gdLst/>
              <a:ahLst/>
              <a:cxnLst/>
              <a:rect l="l" t="t" r="r" b="b"/>
              <a:pathLst>
                <a:path w="976" h="540" extrusionOk="0">
                  <a:moveTo>
                    <a:pt x="315" y="52"/>
                  </a:moveTo>
                  <a:cubicBezTo>
                    <a:pt x="370" y="52"/>
                    <a:pt x="426" y="63"/>
                    <a:pt x="482" y="85"/>
                  </a:cubicBezTo>
                  <a:cubicBezTo>
                    <a:pt x="588" y="112"/>
                    <a:pt x="682" y="179"/>
                    <a:pt x="762" y="259"/>
                  </a:cubicBezTo>
                  <a:cubicBezTo>
                    <a:pt x="803" y="316"/>
                    <a:pt x="834" y="373"/>
                    <a:pt x="861" y="430"/>
                  </a:cubicBezTo>
                  <a:lnTo>
                    <a:pt x="861" y="430"/>
                  </a:lnTo>
                  <a:cubicBezTo>
                    <a:pt x="802" y="424"/>
                    <a:pt x="723" y="418"/>
                    <a:pt x="629" y="406"/>
                  </a:cubicBezTo>
                  <a:cubicBezTo>
                    <a:pt x="522" y="393"/>
                    <a:pt x="415" y="366"/>
                    <a:pt x="295" y="326"/>
                  </a:cubicBezTo>
                  <a:cubicBezTo>
                    <a:pt x="241" y="299"/>
                    <a:pt x="174" y="272"/>
                    <a:pt x="108" y="246"/>
                  </a:cubicBezTo>
                  <a:cubicBezTo>
                    <a:pt x="54" y="205"/>
                    <a:pt x="41" y="152"/>
                    <a:pt x="94" y="112"/>
                  </a:cubicBezTo>
                  <a:cubicBezTo>
                    <a:pt x="164" y="73"/>
                    <a:pt x="239" y="52"/>
                    <a:pt x="315" y="52"/>
                  </a:cubicBezTo>
                  <a:close/>
                  <a:moveTo>
                    <a:pt x="315" y="1"/>
                  </a:moveTo>
                  <a:cubicBezTo>
                    <a:pt x="228" y="1"/>
                    <a:pt x="139" y="19"/>
                    <a:pt x="54" y="58"/>
                  </a:cubicBezTo>
                  <a:cubicBezTo>
                    <a:pt x="14" y="99"/>
                    <a:pt x="1" y="139"/>
                    <a:pt x="14" y="192"/>
                  </a:cubicBezTo>
                  <a:cubicBezTo>
                    <a:pt x="27" y="232"/>
                    <a:pt x="54" y="272"/>
                    <a:pt x="94" y="299"/>
                  </a:cubicBezTo>
                  <a:cubicBezTo>
                    <a:pt x="148" y="326"/>
                    <a:pt x="214" y="352"/>
                    <a:pt x="295" y="379"/>
                  </a:cubicBezTo>
                  <a:cubicBezTo>
                    <a:pt x="401" y="406"/>
                    <a:pt x="522" y="433"/>
                    <a:pt x="642" y="459"/>
                  </a:cubicBezTo>
                  <a:cubicBezTo>
                    <a:pt x="695" y="466"/>
                    <a:pt x="749" y="469"/>
                    <a:pt x="804" y="469"/>
                  </a:cubicBezTo>
                  <a:cubicBezTo>
                    <a:pt x="828" y="469"/>
                    <a:pt x="853" y="469"/>
                    <a:pt x="878" y="467"/>
                  </a:cubicBezTo>
                  <a:lnTo>
                    <a:pt x="878" y="467"/>
                  </a:lnTo>
                  <a:cubicBezTo>
                    <a:pt x="889" y="491"/>
                    <a:pt x="899" y="515"/>
                    <a:pt x="909" y="539"/>
                  </a:cubicBezTo>
                  <a:cubicBezTo>
                    <a:pt x="922" y="515"/>
                    <a:pt x="922" y="490"/>
                    <a:pt x="912" y="465"/>
                  </a:cubicBezTo>
                  <a:lnTo>
                    <a:pt x="912" y="465"/>
                  </a:lnTo>
                  <a:cubicBezTo>
                    <a:pt x="933" y="464"/>
                    <a:pt x="954" y="462"/>
                    <a:pt x="976" y="459"/>
                  </a:cubicBezTo>
                  <a:cubicBezTo>
                    <a:pt x="976" y="448"/>
                    <a:pt x="950" y="441"/>
                    <a:pt x="903" y="435"/>
                  </a:cubicBezTo>
                  <a:lnTo>
                    <a:pt x="903" y="435"/>
                  </a:lnTo>
                  <a:cubicBezTo>
                    <a:pt x="824" y="167"/>
                    <a:pt x="577" y="1"/>
                    <a:pt x="315"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55;p34">
              <a:extLst>
                <a:ext uri="{FF2B5EF4-FFF2-40B4-BE49-F238E27FC236}">
                  <a16:creationId xmlns:a16="http://schemas.microsoft.com/office/drawing/2014/main" id="{34554964-2776-4178-9614-AF29DAAACA06}"/>
                </a:ext>
              </a:extLst>
            </p:cNvPr>
            <p:cNvSpPr/>
            <p:nvPr/>
          </p:nvSpPr>
          <p:spPr>
            <a:xfrm>
              <a:off x="3645475" y="5404050"/>
              <a:ext cx="12375" cy="15725"/>
            </a:xfrm>
            <a:custGeom>
              <a:avLst/>
              <a:gdLst/>
              <a:ahLst/>
              <a:cxnLst/>
              <a:rect l="l" t="t" r="r" b="b"/>
              <a:pathLst>
                <a:path w="495" h="629" extrusionOk="0">
                  <a:moveTo>
                    <a:pt x="374" y="0"/>
                  </a:moveTo>
                  <a:cubicBezTo>
                    <a:pt x="268" y="0"/>
                    <a:pt x="161" y="67"/>
                    <a:pt x="107" y="161"/>
                  </a:cubicBezTo>
                  <a:cubicBezTo>
                    <a:pt x="54" y="241"/>
                    <a:pt x="27" y="321"/>
                    <a:pt x="14" y="401"/>
                  </a:cubicBezTo>
                  <a:cubicBezTo>
                    <a:pt x="0" y="481"/>
                    <a:pt x="14" y="562"/>
                    <a:pt x="54" y="628"/>
                  </a:cubicBezTo>
                  <a:cubicBezTo>
                    <a:pt x="54" y="562"/>
                    <a:pt x="54" y="481"/>
                    <a:pt x="67" y="401"/>
                  </a:cubicBezTo>
                  <a:cubicBezTo>
                    <a:pt x="81" y="334"/>
                    <a:pt x="107" y="254"/>
                    <a:pt x="161" y="187"/>
                  </a:cubicBezTo>
                  <a:cubicBezTo>
                    <a:pt x="198" y="126"/>
                    <a:pt x="281" y="52"/>
                    <a:pt x="356" y="52"/>
                  </a:cubicBezTo>
                  <a:cubicBezTo>
                    <a:pt x="362" y="52"/>
                    <a:pt x="368" y="53"/>
                    <a:pt x="374" y="54"/>
                  </a:cubicBezTo>
                  <a:cubicBezTo>
                    <a:pt x="455" y="67"/>
                    <a:pt x="415" y="187"/>
                    <a:pt x="374" y="268"/>
                  </a:cubicBezTo>
                  <a:cubicBezTo>
                    <a:pt x="334" y="334"/>
                    <a:pt x="294" y="401"/>
                    <a:pt x="241" y="455"/>
                  </a:cubicBezTo>
                  <a:cubicBezTo>
                    <a:pt x="147" y="562"/>
                    <a:pt x="81" y="628"/>
                    <a:pt x="81" y="628"/>
                  </a:cubicBezTo>
                  <a:cubicBezTo>
                    <a:pt x="161" y="602"/>
                    <a:pt x="214" y="548"/>
                    <a:pt x="268" y="495"/>
                  </a:cubicBezTo>
                  <a:cubicBezTo>
                    <a:pt x="334" y="428"/>
                    <a:pt x="388" y="361"/>
                    <a:pt x="428" y="294"/>
                  </a:cubicBezTo>
                  <a:cubicBezTo>
                    <a:pt x="455" y="254"/>
                    <a:pt x="468" y="201"/>
                    <a:pt x="481" y="147"/>
                  </a:cubicBezTo>
                  <a:cubicBezTo>
                    <a:pt x="495" y="81"/>
                    <a:pt x="441" y="14"/>
                    <a:pt x="374"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56;p34">
              <a:extLst>
                <a:ext uri="{FF2B5EF4-FFF2-40B4-BE49-F238E27FC236}">
                  <a16:creationId xmlns:a16="http://schemas.microsoft.com/office/drawing/2014/main" id="{83ADA92B-A67D-44EC-B33E-3ED59B3C5D51}"/>
                </a:ext>
              </a:extLst>
            </p:cNvPr>
            <p:cNvSpPr/>
            <p:nvPr/>
          </p:nvSpPr>
          <p:spPr>
            <a:xfrm>
              <a:off x="3739325" y="5414150"/>
              <a:ext cx="45450" cy="37025"/>
            </a:xfrm>
            <a:custGeom>
              <a:avLst/>
              <a:gdLst/>
              <a:ahLst/>
              <a:cxnLst/>
              <a:rect l="l" t="t" r="r" b="b"/>
              <a:pathLst>
                <a:path w="1818" h="1481" extrusionOk="0">
                  <a:moveTo>
                    <a:pt x="1571" y="1"/>
                  </a:moveTo>
                  <a:cubicBezTo>
                    <a:pt x="1524" y="1"/>
                    <a:pt x="1477" y="4"/>
                    <a:pt x="1430" y="11"/>
                  </a:cubicBezTo>
                  <a:cubicBezTo>
                    <a:pt x="789" y="51"/>
                    <a:pt x="241" y="492"/>
                    <a:pt x="54" y="1106"/>
                  </a:cubicBezTo>
                  <a:cubicBezTo>
                    <a:pt x="27" y="1186"/>
                    <a:pt x="14" y="1280"/>
                    <a:pt x="1" y="1373"/>
                  </a:cubicBezTo>
                  <a:cubicBezTo>
                    <a:pt x="1" y="1413"/>
                    <a:pt x="1" y="1440"/>
                    <a:pt x="1" y="1480"/>
                  </a:cubicBezTo>
                  <a:cubicBezTo>
                    <a:pt x="14" y="1480"/>
                    <a:pt x="27" y="1333"/>
                    <a:pt x="94" y="1119"/>
                  </a:cubicBezTo>
                  <a:cubicBezTo>
                    <a:pt x="295" y="532"/>
                    <a:pt x="816" y="117"/>
                    <a:pt x="1430" y="51"/>
                  </a:cubicBezTo>
                  <a:cubicBezTo>
                    <a:pt x="1519" y="41"/>
                    <a:pt x="1595" y="38"/>
                    <a:pt x="1656" y="38"/>
                  </a:cubicBezTo>
                  <a:cubicBezTo>
                    <a:pt x="1722" y="38"/>
                    <a:pt x="1770" y="41"/>
                    <a:pt x="1796" y="41"/>
                  </a:cubicBezTo>
                  <a:cubicBezTo>
                    <a:pt x="1810" y="41"/>
                    <a:pt x="1818" y="40"/>
                    <a:pt x="1818" y="37"/>
                  </a:cubicBezTo>
                  <a:cubicBezTo>
                    <a:pt x="1778" y="24"/>
                    <a:pt x="1738" y="11"/>
                    <a:pt x="1711" y="11"/>
                  </a:cubicBezTo>
                  <a:cubicBezTo>
                    <a:pt x="1664" y="4"/>
                    <a:pt x="1617" y="1"/>
                    <a:pt x="1571"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7;p34">
              <a:extLst>
                <a:ext uri="{FF2B5EF4-FFF2-40B4-BE49-F238E27FC236}">
                  <a16:creationId xmlns:a16="http://schemas.microsoft.com/office/drawing/2014/main" id="{CEE9623B-D8FB-4F27-B6D9-D5AADD380C25}"/>
                </a:ext>
              </a:extLst>
            </p:cNvPr>
            <p:cNvSpPr/>
            <p:nvPr/>
          </p:nvSpPr>
          <p:spPr>
            <a:xfrm>
              <a:off x="3685875" y="5435350"/>
              <a:ext cx="37450" cy="2200"/>
            </a:xfrm>
            <a:custGeom>
              <a:avLst/>
              <a:gdLst/>
              <a:ahLst/>
              <a:cxnLst/>
              <a:rect l="l" t="t" r="r" b="b"/>
              <a:pathLst>
                <a:path w="1498" h="88" extrusionOk="0">
                  <a:moveTo>
                    <a:pt x="1459" y="1"/>
                  </a:moveTo>
                  <a:cubicBezTo>
                    <a:pt x="1361" y="1"/>
                    <a:pt x="1081" y="18"/>
                    <a:pt x="749" y="18"/>
                  </a:cubicBezTo>
                  <a:cubicBezTo>
                    <a:pt x="473" y="18"/>
                    <a:pt x="233" y="12"/>
                    <a:pt x="103" y="12"/>
                  </a:cubicBezTo>
                  <a:cubicBezTo>
                    <a:pt x="38" y="12"/>
                    <a:pt x="1" y="13"/>
                    <a:pt x="1" y="18"/>
                  </a:cubicBezTo>
                  <a:cubicBezTo>
                    <a:pt x="200" y="62"/>
                    <a:pt x="409" y="88"/>
                    <a:pt x="619" y="88"/>
                  </a:cubicBezTo>
                  <a:cubicBezTo>
                    <a:pt x="662" y="88"/>
                    <a:pt x="706" y="87"/>
                    <a:pt x="749" y="84"/>
                  </a:cubicBezTo>
                  <a:cubicBezTo>
                    <a:pt x="1003" y="84"/>
                    <a:pt x="1244" y="58"/>
                    <a:pt x="1497" y="4"/>
                  </a:cubicBezTo>
                  <a:cubicBezTo>
                    <a:pt x="1497" y="2"/>
                    <a:pt x="1484" y="1"/>
                    <a:pt x="1459"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58;p34">
              <a:extLst>
                <a:ext uri="{FF2B5EF4-FFF2-40B4-BE49-F238E27FC236}">
                  <a16:creationId xmlns:a16="http://schemas.microsoft.com/office/drawing/2014/main" id="{42E7D86B-9AEE-4220-BC0D-38ABB0E6739A}"/>
                </a:ext>
              </a:extLst>
            </p:cNvPr>
            <p:cNvSpPr/>
            <p:nvPr/>
          </p:nvSpPr>
          <p:spPr>
            <a:xfrm>
              <a:off x="3744350" y="5435400"/>
              <a:ext cx="4025" cy="7425"/>
            </a:xfrm>
            <a:custGeom>
              <a:avLst/>
              <a:gdLst/>
              <a:ahLst/>
              <a:cxnLst/>
              <a:rect l="l" t="t" r="r" b="b"/>
              <a:pathLst>
                <a:path w="161" h="297" extrusionOk="0">
                  <a:moveTo>
                    <a:pt x="145" y="0"/>
                  </a:moveTo>
                  <a:cubicBezTo>
                    <a:pt x="134" y="0"/>
                    <a:pt x="76" y="51"/>
                    <a:pt x="40" y="123"/>
                  </a:cubicBezTo>
                  <a:cubicBezTo>
                    <a:pt x="0" y="216"/>
                    <a:pt x="0" y="296"/>
                    <a:pt x="27" y="296"/>
                  </a:cubicBezTo>
                  <a:cubicBezTo>
                    <a:pt x="40" y="296"/>
                    <a:pt x="54" y="229"/>
                    <a:pt x="94" y="149"/>
                  </a:cubicBezTo>
                  <a:cubicBezTo>
                    <a:pt x="120" y="69"/>
                    <a:pt x="160" y="16"/>
                    <a:pt x="147" y="2"/>
                  </a:cubicBezTo>
                  <a:cubicBezTo>
                    <a:pt x="147" y="1"/>
                    <a:pt x="146" y="0"/>
                    <a:pt x="145"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59;p34">
              <a:extLst>
                <a:ext uri="{FF2B5EF4-FFF2-40B4-BE49-F238E27FC236}">
                  <a16:creationId xmlns:a16="http://schemas.microsoft.com/office/drawing/2014/main" id="{08C1B5EB-A1C9-4862-88BE-9F7D52B7DF4D}"/>
                </a:ext>
              </a:extLst>
            </p:cNvPr>
            <p:cNvSpPr/>
            <p:nvPr/>
          </p:nvSpPr>
          <p:spPr>
            <a:xfrm>
              <a:off x="3752350" y="5423700"/>
              <a:ext cx="5700" cy="5100"/>
            </a:xfrm>
            <a:custGeom>
              <a:avLst/>
              <a:gdLst/>
              <a:ahLst/>
              <a:cxnLst/>
              <a:rect l="l" t="t" r="r" b="b"/>
              <a:pathLst>
                <a:path w="228" h="204" extrusionOk="0">
                  <a:moveTo>
                    <a:pt x="207" y="0"/>
                  </a:moveTo>
                  <a:cubicBezTo>
                    <a:pt x="187" y="0"/>
                    <a:pt x="141" y="36"/>
                    <a:pt x="94" y="83"/>
                  </a:cubicBezTo>
                  <a:cubicBezTo>
                    <a:pt x="41" y="136"/>
                    <a:pt x="1" y="190"/>
                    <a:pt x="14" y="203"/>
                  </a:cubicBezTo>
                  <a:cubicBezTo>
                    <a:pt x="28" y="203"/>
                    <a:pt x="81" y="176"/>
                    <a:pt x="134" y="123"/>
                  </a:cubicBezTo>
                  <a:cubicBezTo>
                    <a:pt x="188" y="69"/>
                    <a:pt x="228" y="16"/>
                    <a:pt x="215" y="3"/>
                  </a:cubicBezTo>
                  <a:cubicBezTo>
                    <a:pt x="213" y="1"/>
                    <a:pt x="210" y="0"/>
                    <a:pt x="207"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60;p34">
              <a:extLst>
                <a:ext uri="{FF2B5EF4-FFF2-40B4-BE49-F238E27FC236}">
                  <a16:creationId xmlns:a16="http://schemas.microsoft.com/office/drawing/2014/main" id="{A0A3CB63-BD5D-441D-AB8C-C20866AC3B2F}"/>
                </a:ext>
              </a:extLst>
            </p:cNvPr>
            <p:cNvSpPr/>
            <p:nvPr/>
          </p:nvSpPr>
          <p:spPr>
            <a:xfrm>
              <a:off x="3763375" y="5417475"/>
              <a:ext cx="7700" cy="3375"/>
            </a:xfrm>
            <a:custGeom>
              <a:avLst/>
              <a:gdLst/>
              <a:ahLst/>
              <a:cxnLst/>
              <a:rect l="l" t="t" r="r" b="b"/>
              <a:pathLst>
                <a:path w="308" h="135" extrusionOk="0">
                  <a:moveTo>
                    <a:pt x="222" y="0"/>
                  </a:moveTo>
                  <a:cubicBezTo>
                    <a:pt x="200" y="0"/>
                    <a:pt x="175" y="3"/>
                    <a:pt x="148" y="11"/>
                  </a:cubicBezTo>
                  <a:cubicBezTo>
                    <a:pt x="54" y="51"/>
                    <a:pt x="1" y="118"/>
                    <a:pt x="14" y="131"/>
                  </a:cubicBezTo>
                  <a:cubicBezTo>
                    <a:pt x="16" y="133"/>
                    <a:pt x="18" y="134"/>
                    <a:pt x="22" y="134"/>
                  </a:cubicBezTo>
                  <a:cubicBezTo>
                    <a:pt x="43" y="134"/>
                    <a:pt x="92" y="101"/>
                    <a:pt x="161" y="78"/>
                  </a:cubicBezTo>
                  <a:cubicBezTo>
                    <a:pt x="241" y="51"/>
                    <a:pt x="308" y="51"/>
                    <a:pt x="308" y="38"/>
                  </a:cubicBezTo>
                  <a:cubicBezTo>
                    <a:pt x="308" y="19"/>
                    <a:pt x="275" y="0"/>
                    <a:pt x="222"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61;p34">
              <a:extLst>
                <a:ext uri="{FF2B5EF4-FFF2-40B4-BE49-F238E27FC236}">
                  <a16:creationId xmlns:a16="http://schemas.microsoft.com/office/drawing/2014/main" id="{301E1A90-75E5-432A-AAED-A6A137412D66}"/>
                </a:ext>
              </a:extLst>
            </p:cNvPr>
            <p:cNvSpPr/>
            <p:nvPr/>
          </p:nvSpPr>
          <p:spPr>
            <a:xfrm>
              <a:off x="3776750" y="5415475"/>
              <a:ext cx="4025" cy="2125"/>
            </a:xfrm>
            <a:custGeom>
              <a:avLst/>
              <a:gdLst/>
              <a:ahLst/>
              <a:cxnLst/>
              <a:rect l="l" t="t" r="r" b="b"/>
              <a:pathLst>
                <a:path w="161" h="85" extrusionOk="0">
                  <a:moveTo>
                    <a:pt x="124" y="1"/>
                  </a:moveTo>
                  <a:cubicBezTo>
                    <a:pt x="107" y="1"/>
                    <a:pt x="87" y="4"/>
                    <a:pt x="67" y="11"/>
                  </a:cubicBezTo>
                  <a:cubicBezTo>
                    <a:pt x="27" y="24"/>
                    <a:pt x="0" y="51"/>
                    <a:pt x="0" y="64"/>
                  </a:cubicBezTo>
                  <a:cubicBezTo>
                    <a:pt x="7" y="78"/>
                    <a:pt x="20" y="84"/>
                    <a:pt x="37" y="84"/>
                  </a:cubicBezTo>
                  <a:cubicBezTo>
                    <a:pt x="54" y="84"/>
                    <a:pt x="74" y="78"/>
                    <a:pt x="94" y="64"/>
                  </a:cubicBezTo>
                  <a:cubicBezTo>
                    <a:pt x="134" y="51"/>
                    <a:pt x="160" y="24"/>
                    <a:pt x="160" y="11"/>
                  </a:cubicBezTo>
                  <a:cubicBezTo>
                    <a:pt x="154" y="4"/>
                    <a:pt x="140" y="1"/>
                    <a:pt x="124"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662;p34">
              <a:extLst>
                <a:ext uri="{FF2B5EF4-FFF2-40B4-BE49-F238E27FC236}">
                  <a16:creationId xmlns:a16="http://schemas.microsoft.com/office/drawing/2014/main" id="{56F2F1F9-3C96-4461-9660-667F3BFF95B4}"/>
                </a:ext>
              </a:extLst>
            </p:cNvPr>
            <p:cNvSpPr/>
            <p:nvPr/>
          </p:nvSpPr>
          <p:spPr>
            <a:xfrm>
              <a:off x="3580675" y="3667800"/>
              <a:ext cx="28425" cy="132975"/>
            </a:xfrm>
            <a:custGeom>
              <a:avLst/>
              <a:gdLst/>
              <a:ahLst/>
              <a:cxnLst/>
              <a:rect l="l" t="t" r="r" b="b"/>
              <a:pathLst>
                <a:path w="1137" h="5319" extrusionOk="0">
                  <a:moveTo>
                    <a:pt x="1107" y="1"/>
                  </a:moveTo>
                  <a:cubicBezTo>
                    <a:pt x="1077" y="1"/>
                    <a:pt x="959" y="292"/>
                    <a:pt x="802" y="749"/>
                  </a:cubicBezTo>
                  <a:cubicBezTo>
                    <a:pt x="628" y="1230"/>
                    <a:pt x="388" y="1885"/>
                    <a:pt x="161" y="2633"/>
                  </a:cubicBezTo>
                  <a:cubicBezTo>
                    <a:pt x="40" y="2994"/>
                    <a:pt x="0" y="3381"/>
                    <a:pt x="40" y="3756"/>
                  </a:cubicBezTo>
                  <a:cubicBezTo>
                    <a:pt x="81" y="4049"/>
                    <a:pt x="174" y="4343"/>
                    <a:pt x="308" y="4624"/>
                  </a:cubicBezTo>
                  <a:cubicBezTo>
                    <a:pt x="428" y="4878"/>
                    <a:pt x="575" y="5105"/>
                    <a:pt x="749" y="5319"/>
                  </a:cubicBezTo>
                  <a:cubicBezTo>
                    <a:pt x="775" y="5305"/>
                    <a:pt x="628" y="5025"/>
                    <a:pt x="415" y="4571"/>
                  </a:cubicBezTo>
                  <a:cubicBezTo>
                    <a:pt x="308" y="4303"/>
                    <a:pt x="227" y="4023"/>
                    <a:pt x="187" y="3729"/>
                  </a:cubicBezTo>
                  <a:cubicBezTo>
                    <a:pt x="161" y="3381"/>
                    <a:pt x="214" y="3021"/>
                    <a:pt x="321" y="2687"/>
                  </a:cubicBezTo>
                  <a:cubicBezTo>
                    <a:pt x="535" y="1979"/>
                    <a:pt x="735" y="1337"/>
                    <a:pt x="909" y="789"/>
                  </a:cubicBezTo>
                  <a:cubicBezTo>
                    <a:pt x="1056" y="308"/>
                    <a:pt x="1136" y="1"/>
                    <a:pt x="1109" y="1"/>
                  </a:cubicBezTo>
                  <a:cubicBezTo>
                    <a:pt x="1109" y="1"/>
                    <a:pt x="1108" y="1"/>
                    <a:pt x="1107"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663;p34">
              <a:extLst>
                <a:ext uri="{FF2B5EF4-FFF2-40B4-BE49-F238E27FC236}">
                  <a16:creationId xmlns:a16="http://schemas.microsoft.com/office/drawing/2014/main" id="{BAD5D90D-1CBE-4A0B-87F6-742D41A7C9EE}"/>
                </a:ext>
              </a:extLst>
            </p:cNvPr>
            <p:cNvSpPr/>
            <p:nvPr/>
          </p:nvSpPr>
          <p:spPr>
            <a:xfrm>
              <a:off x="3880275" y="3735625"/>
              <a:ext cx="172725" cy="12050"/>
            </a:xfrm>
            <a:custGeom>
              <a:avLst/>
              <a:gdLst/>
              <a:ahLst/>
              <a:cxnLst/>
              <a:rect l="l" t="t" r="r" b="b"/>
              <a:pathLst>
                <a:path w="6909" h="482" extrusionOk="0">
                  <a:moveTo>
                    <a:pt x="5893" y="0"/>
                  </a:moveTo>
                  <a:cubicBezTo>
                    <a:pt x="5265" y="14"/>
                    <a:pt x="4397" y="41"/>
                    <a:pt x="3448" y="107"/>
                  </a:cubicBezTo>
                  <a:cubicBezTo>
                    <a:pt x="2499" y="174"/>
                    <a:pt x="1631" y="268"/>
                    <a:pt x="1003" y="334"/>
                  </a:cubicBezTo>
                  <a:lnTo>
                    <a:pt x="268" y="441"/>
                  </a:lnTo>
                  <a:lnTo>
                    <a:pt x="68" y="468"/>
                  </a:lnTo>
                  <a:cubicBezTo>
                    <a:pt x="54" y="468"/>
                    <a:pt x="28" y="481"/>
                    <a:pt x="1" y="481"/>
                  </a:cubicBezTo>
                  <a:lnTo>
                    <a:pt x="68" y="481"/>
                  </a:lnTo>
                  <a:lnTo>
                    <a:pt x="282" y="468"/>
                  </a:lnTo>
                  <a:lnTo>
                    <a:pt x="1016" y="388"/>
                  </a:lnTo>
                  <a:cubicBezTo>
                    <a:pt x="1631" y="321"/>
                    <a:pt x="2499" y="241"/>
                    <a:pt x="3448" y="174"/>
                  </a:cubicBezTo>
                  <a:cubicBezTo>
                    <a:pt x="4410" y="107"/>
                    <a:pt x="5265" y="67"/>
                    <a:pt x="5893" y="54"/>
                  </a:cubicBezTo>
                  <a:lnTo>
                    <a:pt x="6641" y="27"/>
                  </a:lnTo>
                  <a:lnTo>
                    <a:pt x="6842" y="14"/>
                  </a:lnTo>
                  <a:lnTo>
                    <a:pt x="6908" y="14"/>
                  </a:lnTo>
                  <a:cubicBezTo>
                    <a:pt x="6895" y="0"/>
                    <a:pt x="6868" y="0"/>
                    <a:pt x="6842"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664;p34">
              <a:extLst>
                <a:ext uri="{FF2B5EF4-FFF2-40B4-BE49-F238E27FC236}">
                  <a16:creationId xmlns:a16="http://schemas.microsoft.com/office/drawing/2014/main" id="{12AE8932-A9C6-4BC5-8C6B-817B2D1B930E}"/>
                </a:ext>
              </a:extLst>
            </p:cNvPr>
            <p:cNvSpPr/>
            <p:nvPr/>
          </p:nvSpPr>
          <p:spPr>
            <a:xfrm>
              <a:off x="3560975" y="3512500"/>
              <a:ext cx="413525" cy="4025"/>
            </a:xfrm>
            <a:custGeom>
              <a:avLst/>
              <a:gdLst/>
              <a:ahLst/>
              <a:cxnLst/>
              <a:rect l="l" t="t" r="r" b="b"/>
              <a:pathLst>
                <a:path w="16541" h="161" extrusionOk="0">
                  <a:moveTo>
                    <a:pt x="8270" y="0"/>
                  </a:moveTo>
                  <a:cubicBezTo>
                    <a:pt x="3701" y="0"/>
                    <a:pt x="0" y="41"/>
                    <a:pt x="0" y="81"/>
                  </a:cubicBezTo>
                  <a:cubicBezTo>
                    <a:pt x="0" y="121"/>
                    <a:pt x="3701" y="161"/>
                    <a:pt x="8270" y="161"/>
                  </a:cubicBezTo>
                  <a:cubicBezTo>
                    <a:pt x="12840" y="161"/>
                    <a:pt x="16541" y="121"/>
                    <a:pt x="16541" y="81"/>
                  </a:cubicBezTo>
                  <a:cubicBezTo>
                    <a:pt x="16541" y="27"/>
                    <a:pt x="12840" y="0"/>
                    <a:pt x="8270"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665;p34">
              <a:extLst>
                <a:ext uri="{FF2B5EF4-FFF2-40B4-BE49-F238E27FC236}">
                  <a16:creationId xmlns:a16="http://schemas.microsoft.com/office/drawing/2014/main" id="{E8099C18-B7DD-4050-AD0E-A5BE5326C2EE}"/>
                </a:ext>
              </a:extLst>
            </p:cNvPr>
            <p:cNvSpPr/>
            <p:nvPr/>
          </p:nvSpPr>
          <p:spPr>
            <a:xfrm>
              <a:off x="3513525" y="3582300"/>
              <a:ext cx="512750" cy="4375"/>
            </a:xfrm>
            <a:custGeom>
              <a:avLst/>
              <a:gdLst/>
              <a:ahLst/>
              <a:cxnLst/>
              <a:rect l="l" t="t" r="r" b="b"/>
              <a:pathLst>
                <a:path w="20510" h="175" extrusionOk="0">
                  <a:moveTo>
                    <a:pt x="10262" y="1"/>
                  </a:moveTo>
                  <a:cubicBezTo>
                    <a:pt x="4597" y="1"/>
                    <a:pt x="1" y="41"/>
                    <a:pt x="1" y="94"/>
                  </a:cubicBezTo>
                  <a:cubicBezTo>
                    <a:pt x="1" y="134"/>
                    <a:pt x="4597" y="175"/>
                    <a:pt x="10262" y="175"/>
                  </a:cubicBezTo>
                  <a:cubicBezTo>
                    <a:pt x="15927" y="175"/>
                    <a:pt x="20510" y="134"/>
                    <a:pt x="20510" y="94"/>
                  </a:cubicBezTo>
                  <a:cubicBezTo>
                    <a:pt x="20510" y="41"/>
                    <a:pt x="15927" y="1"/>
                    <a:pt x="10262"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666;p34">
              <a:extLst>
                <a:ext uri="{FF2B5EF4-FFF2-40B4-BE49-F238E27FC236}">
                  <a16:creationId xmlns:a16="http://schemas.microsoft.com/office/drawing/2014/main" id="{D5EAFF1B-3B79-4E45-878D-EFCD7215CCBC}"/>
                </a:ext>
              </a:extLst>
            </p:cNvPr>
            <p:cNvSpPr/>
            <p:nvPr/>
          </p:nvSpPr>
          <p:spPr>
            <a:xfrm>
              <a:off x="3463425" y="3665475"/>
              <a:ext cx="580225" cy="4375"/>
            </a:xfrm>
            <a:custGeom>
              <a:avLst/>
              <a:gdLst/>
              <a:ahLst/>
              <a:cxnLst/>
              <a:rect l="l" t="t" r="r" b="b"/>
              <a:pathLst>
                <a:path w="23209" h="175" extrusionOk="0">
                  <a:moveTo>
                    <a:pt x="11598" y="1"/>
                  </a:moveTo>
                  <a:cubicBezTo>
                    <a:pt x="5198" y="1"/>
                    <a:pt x="1" y="41"/>
                    <a:pt x="1" y="94"/>
                  </a:cubicBezTo>
                  <a:cubicBezTo>
                    <a:pt x="1" y="134"/>
                    <a:pt x="5198" y="174"/>
                    <a:pt x="11598" y="174"/>
                  </a:cubicBezTo>
                  <a:cubicBezTo>
                    <a:pt x="18011" y="174"/>
                    <a:pt x="23208" y="134"/>
                    <a:pt x="23208" y="94"/>
                  </a:cubicBezTo>
                  <a:cubicBezTo>
                    <a:pt x="23208" y="41"/>
                    <a:pt x="18011" y="1"/>
                    <a:pt x="11598"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667;p34">
              <a:extLst>
                <a:ext uri="{FF2B5EF4-FFF2-40B4-BE49-F238E27FC236}">
                  <a16:creationId xmlns:a16="http://schemas.microsoft.com/office/drawing/2014/main" id="{8AF05ABF-59A7-4675-8712-2ED4C6DD372D}"/>
                </a:ext>
              </a:extLst>
            </p:cNvPr>
            <p:cNvSpPr/>
            <p:nvPr/>
          </p:nvSpPr>
          <p:spPr>
            <a:xfrm>
              <a:off x="3590350" y="4086000"/>
              <a:ext cx="402200" cy="4375"/>
            </a:xfrm>
            <a:custGeom>
              <a:avLst/>
              <a:gdLst/>
              <a:ahLst/>
              <a:cxnLst/>
              <a:rect l="l" t="t" r="r" b="b"/>
              <a:pathLst>
                <a:path w="16088" h="175" extrusionOk="0">
                  <a:moveTo>
                    <a:pt x="8044" y="1"/>
                  </a:moveTo>
                  <a:cubicBezTo>
                    <a:pt x="3608" y="1"/>
                    <a:pt x="1" y="41"/>
                    <a:pt x="1" y="94"/>
                  </a:cubicBezTo>
                  <a:cubicBezTo>
                    <a:pt x="1" y="134"/>
                    <a:pt x="3608" y="175"/>
                    <a:pt x="8044" y="175"/>
                  </a:cubicBezTo>
                  <a:cubicBezTo>
                    <a:pt x="12493" y="175"/>
                    <a:pt x="16087" y="134"/>
                    <a:pt x="16087" y="94"/>
                  </a:cubicBezTo>
                  <a:cubicBezTo>
                    <a:pt x="16087" y="41"/>
                    <a:pt x="12493" y="1"/>
                    <a:pt x="8044"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668;p34">
              <a:extLst>
                <a:ext uri="{FF2B5EF4-FFF2-40B4-BE49-F238E27FC236}">
                  <a16:creationId xmlns:a16="http://schemas.microsoft.com/office/drawing/2014/main" id="{79D06D7C-C25E-4B50-A71D-2D6EBA3190C9}"/>
                </a:ext>
              </a:extLst>
            </p:cNvPr>
            <p:cNvSpPr/>
            <p:nvPr/>
          </p:nvSpPr>
          <p:spPr>
            <a:xfrm>
              <a:off x="3560300" y="4180200"/>
              <a:ext cx="446950" cy="4025"/>
            </a:xfrm>
            <a:custGeom>
              <a:avLst/>
              <a:gdLst/>
              <a:ahLst/>
              <a:cxnLst/>
              <a:rect l="l" t="t" r="r" b="b"/>
              <a:pathLst>
                <a:path w="17878" h="161" extrusionOk="0">
                  <a:moveTo>
                    <a:pt x="8939" y="1"/>
                  </a:moveTo>
                  <a:cubicBezTo>
                    <a:pt x="4009" y="1"/>
                    <a:pt x="0" y="41"/>
                    <a:pt x="0" y="81"/>
                  </a:cubicBezTo>
                  <a:cubicBezTo>
                    <a:pt x="0" y="134"/>
                    <a:pt x="4022" y="161"/>
                    <a:pt x="8939" y="161"/>
                  </a:cubicBezTo>
                  <a:cubicBezTo>
                    <a:pt x="13869" y="161"/>
                    <a:pt x="17877" y="134"/>
                    <a:pt x="17877" y="81"/>
                  </a:cubicBezTo>
                  <a:cubicBezTo>
                    <a:pt x="17877" y="41"/>
                    <a:pt x="13869" y="1"/>
                    <a:pt x="8939"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669;p34">
              <a:extLst>
                <a:ext uri="{FF2B5EF4-FFF2-40B4-BE49-F238E27FC236}">
                  <a16:creationId xmlns:a16="http://schemas.microsoft.com/office/drawing/2014/main" id="{39FE80DD-28AA-42E1-BE20-7E161C7CA41D}"/>
                </a:ext>
              </a:extLst>
            </p:cNvPr>
            <p:cNvSpPr/>
            <p:nvPr/>
          </p:nvSpPr>
          <p:spPr>
            <a:xfrm>
              <a:off x="3520875" y="4294775"/>
              <a:ext cx="477000" cy="4350"/>
            </a:xfrm>
            <a:custGeom>
              <a:avLst/>
              <a:gdLst/>
              <a:ahLst/>
              <a:cxnLst/>
              <a:rect l="l" t="t" r="r" b="b"/>
              <a:pathLst>
                <a:path w="19080" h="174" extrusionOk="0">
                  <a:moveTo>
                    <a:pt x="9540" y="0"/>
                  </a:moveTo>
                  <a:cubicBezTo>
                    <a:pt x="4276" y="0"/>
                    <a:pt x="1" y="40"/>
                    <a:pt x="1" y="80"/>
                  </a:cubicBezTo>
                  <a:cubicBezTo>
                    <a:pt x="1" y="134"/>
                    <a:pt x="4276" y="174"/>
                    <a:pt x="9540" y="174"/>
                  </a:cubicBezTo>
                  <a:cubicBezTo>
                    <a:pt x="14804" y="174"/>
                    <a:pt x="19080" y="134"/>
                    <a:pt x="19080" y="80"/>
                  </a:cubicBezTo>
                  <a:cubicBezTo>
                    <a:pt x="19080" y="40"/>
                    <a:pt x="14818" y="0"/>
                    <a:pt x="9540"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670;p34">
              <a:extLst>
                <a:ext uri="{FF2B5EF4-FFF2-40B4-BE49-F238E27FC236}">
                  <a16:creationId xmlns:a16="http://schemas.microsoft.com/office/drawing/2014/main" id="{F04DDA54-3C62-4450-B6AE-7D878CF369E7}"/>
                </a:ext>
              </a:extLst>
            </p:cNvPr>
            <p:cNvSpPr/>
            <p:nvPr/>
          </p:nvSpPr>
          <p:spPr>
            <a:xfrm>
              <a:off x="3494825" y="4407675"/>
              <a:ext cx="486025" cy="4350"/>
            </a:xfrm>
            <a:custGeom>
              <a:avLst/>
              <a:gdLst/>
              <a:ahLst/>
              <a:cxnLst/>
              <a:rect l="l" t="t" r="r" b="b"/>
              <a:pathLst>
                <a:path w="19441" h="174" extrusionOk="0">
                  <a:moveTo>
                    <a:pt x="9727" y="0"/>
                  </a:moveTo>
                  <a:cubicBezTo>
                    <a:pt x="4343" y="0"/>
                    <a:pt x="1" y="40"/>
                    <a:pt x="1" y="80"/>
                  </a:cubicBezTo>
                  <a:cubicBezTo>
                    <a:pt x="1" y="134"/>
                    <a:pt x="4343" y="174"/>
                    <a:pt x="9727" y="174"/>
                  </a:cubicBezTo>
                  <a:cubicBezTo>
                    <a:pt x="15098" y="174"/>
                    <a:pt x="19441" y="134"/>
                    <a:pt x="19441" y="80"/>
                  </a:cubicBezTo>
                  <a:cubicBezTo>
                    <a:pt x="19441" y="40"/>
                    <a:pt x="15098" y="0"/>
                    <a:pt x="9727"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671;p34">
              <a:extLst>
                <a:ext uri="{FF2B5EF4-FFF2-40B4-BE49-F238E27FC236}">
                  <a16:creationId xmlns:a16="http://schemas.microsoft.com/office/drawing/2014/main" id="{9E588BB5-D8A3-4634-86B3-BBDF358D9CBF}"/>
                </a:ext>
              </a:extLst>
            </p:cNvPr>
            <p:cNvSpPr/>
            <p:nvPr/>
          </p:nvSpPr>
          <p:spPr>
            <a:xfrm>
              <a:off x="3464775" y="4629450"/>
              <a:ext cx="561175" cy="4375"/>
            </a:xfrm>
            <a:custGeom>
              <a:avLst/>
              <a:gdLst/>
              <a:ahLst/>
              <a:cxnLst/>
              <a:rect l="l" t="t" r="r" b="b"/>
              <a:pathLst>
                <a:path w="22447" h="175" extrusionOk="0">
                  <a:moveTo>
                    <a:pt x="11223" y="1"/>
                  </a:moveTo>
                  <a:cubicBezTo>
                    <a:pt x="5024" y="1"/>
                    <a:pt x="0" y="41"/>
                    <a:pt x="0" y="81"/>
                  </a:cubicBezTo>
                  <a:cubicBezTo>
                    <a:pt x="0" y="134"/>
                    <a:pt x="5024" y="174"/>
                    <a:pt x="11223" y="174"/>
                  </a:cubicBezTo>
                  <a:cubicBezTo>
                    <a:pt x="17423" y="174"/>
                    <a:pt x="22446" y="134"/>
                    <a:pt x="22446" y="81"/>
                  </a:cubicBezTo>
                  <a:cubicBezTo>
                    <a:pt x="22446" y="41"/>
                    <a:pt x="17423" y="1"/>
                    <a:pt x="11223"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672;p34">
              <a:extLst>
                <a:ext uri="{FF2B5EF4-FFF2-40B4-BE49-F238E27FC236}">
                  <a16:creationId xmlns:a16="http://schemas.microsoft.com/office/drawing/2014/main" id="{A759B317-D31A-40E8-AB65-EE6F8C9D9218}"/>
                </a:ext>
              </a:extLst>
            </p:cNvPr>
            <p:cNvSpPr/>
            <p:nvPr/>
          </p:nvSpPr>
          <p:spPr>
            <a:xfrm>
              <a:off x="3470100" y="4725324"/>
              <a:ext cx="595251" cy="4349"/>
            </a:xfrm>
            <a:custGeom>
              <a:avLst/>
              <a:gdLst/>
              <a:ahLst/>
              <a:cxnLst/>
              <a:rect l="l" t="t" r="r" b="b"/>
              <a:pathLst>
                <a:path w="23810" h="174" extrusionOk="0">
                  <a:moveTo>
                    <a:pt x="11905" y="0"/>
                  </a:moveTo>
                  <a:cubicBezTo>
                    <a:pt x="5332" y="0"/>
                    <a:pt x="1" y="40"/>
                    <a:pt x="1" y="94"/>
                  </a:cubicBezTo>
                  <a:cubicBezTo>
                    <a:pt x="1" y="134"/>
                    <a:pt x="5332" y="174"/>
                    <a:pt x="11905" y="174"/>
                  </a:cubicBezTo>
                  <a:cubicBezTo>
                    <a:pt x="18479" y="174"/>
                    <a:pt x="23810" y="134"/>
                    <a:pt x="23810" y="94"/>
                  </a:cubicBezTo>
                  <a:cubicBezTo>
                    <a:pt x="23810" y="54"/>
                    <a:pt x="18492" y="0"/>
                    <a:pt x="11905"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673;p34">
              <a:extLst>
                <a:ext uri="{FF2B5EF4-FFF2-40B4-BE49-F238E27FC236}">
                  <a16:creationId xmlns:a16="http://schemas.microsoft.com/office/drawing/2014/main" id="{E0C78A55-D279-4941-88FF-958A75D17299}"/>
                </a:ext>
              </a:extLst>
            </p:cNvPr>
            <p:cNvSpPr/>
            <p:nvPr/>
          </p:nvSpPr>
          <p:spPr>
            <a:xfrm>
              <a:off x="3474450" y="4518575"/>
              <a:ext cx="507725" cy="4350"/>
            </a:xfrm>
            <a:custGeom>
              <a:avLst/>
              <a:gdLst/>
              <a:ahLst/>
              <a:cxnLst/>
              <a:rect l="l" t="t" r="r" b="b"/>
              <a:pathLst>
                <a:path w="20309" h="174" extrusionOk="0">
                  <a:moveTo>
                    <a:pt x="10155" y="0"/>
                  </a:moveTo>
                  <a:cubicBezTo>
                    <a:pt x="4543" y="0"/>
                    <a:pt x="1" y="40"/>
                    <a:pt x="1" y="80"/>
                  </a:cubicBezTo>
                  <a:cubicBezTo>
                    <a:pt x="1" y="134"/>
                    <a:pt x="4543" y="174"/>
                    <a:pt x="10155" y="174"/>
                  </a:cubicBezTo>
                  <a:cubicBezTo>
                    <a:pt x="15766" y="174"/>
                    <a:pt x="20309" y="134"/>
                    <a:pt x="20309" y="80"/>
                  </a:cubicBezTo>
                  <a:cubicBezTo>
                    <a:pt x="20309" y="40"/>
                    <a:pt x="15766" y="0"/>
                    <a:pt x="10155"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674;p34">
              <a:extLst>
                <a:ext uri="{FF2B5EF4-FFF2-40B4-BE49-F238E27FC236}">
                  <a16:creationId xmlns:a16="http://schemas.microsoft.com/office/drawing/2014/main" id="{836B8A75-33C6-403A-BEF3-714109D8A2E8}"/>
                </a:ext>
              </a:extLst>
            </p:cNvPr>
            <p:cNvSpPr/>
            <p:nvPr/>
          </p:nvSpPr>
          <p:spPr>
            <a:xfrm>
              <a:off x="3589350" y="3766350"/>
              <a:ext cx="298975" cy="4375"/>
            </a:xfrm>
            <a:custGeom>
              <a:avLst/>
              <a:gdLst/>
              <a:ahLst/>
              <a:cxnLst/>
              <a:rect l="l" t="t" r="r" b="b"/>
              <a:pathLst>
                <a:path w="11959" h="175" extrusionOk="0">
                  <a:moveTo>
                    <a:pt x="5986" y="1"/>
                  </a:moveTo>
                  <a:cubicBezTo>
                    <a:pt x="2673" y="1"/>
                    <a:pt x="1" y="41"/>
                    <a:pt x="1" y="94"/>
                  </a:cubicBezTo>
                  <a:cubicBezTo>
                    <a:pt x="1" y="134"/>
                    <a:pt x="2673" y="174"/>
                    <a:pt x="5986" y="174"/>
                  </a:cubicBezTo>
                  <a:cubicBezTo>
                    <a:pt x="9286" y="174"/>
                    <a:pt x="11959" y="134"/>
                    <a:pt x="11959" y="94"/>
                  </a:cubicBezTo>
                  <a:cubicBezTo>
                    <a:pt x="11959" y="41"/>
                    <a:pt x="9286" y="1"/>
                    <a:pt x="5986"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675;p34">
              <a:extLst>
                <a:ext uri="{FF2B5EF4-FFF2-40B4-BE49-F238E27FC236}">
                  <a16:creationId xmlns:a16="http://schemas.microsoft.com/office/drawing/2014/main" id="{86A6BE5F-32B4-4937-BA8C-B536B12560FA}"/>
                </a:ext>
              </a:extLst>
            </p:cNvPr>
            <p:cNvSpPr/>
            <p:nvPr/>
          </p:nvSpPr>
          <p:spPr>
            <a:xfrm>
              <a:off x="3606725" y="3858550"/>
              <a:ext cx="273575" cy="4350"/>
            </a:xfrm>
            <a:custGeom>
              <a:avLst/>
              <a:gdLst/>
              <a:ahLst/>
              <a:cxnLst/>
              <a:rect l="l" t="t" r="r" b="b"/>
              <a:pathLst>
                <a:path w="10943" h="174" extrusionOk="0">
                  <a:moveTo>
                    <a:pt x="5478" y="0"/>
                  </a:moveTo>
                  <a:cubicBezTo>
                    <a:pt x="3955" y="0"/>
                    <a:pt x="2592" y="14"/>
                    <a:pt x="1604" y="27"/>
                  </a:cubicBezTo>
                  <a:lnTo>
                    <a:pt x="428" y="54"/>
                  </a:lnTo>
                  <a:cubicBezTo>
                    <a:pt x="281" y="54"/>
                    <a:pt x="147" y="67"/>
                    <a:pt x="0" y="94"/>
                  </a:cubicBezTo>
                  <a:cubicBezTo>
                    <a:pt x="147" y="107"/>
                    <a:pt x="281" y="120"/>
                    <a:pt x="428" y="120"/>
                  </a:cubicBezTo>
                  <a:lnTo>
                    <a:pt x="1604" y="147"/>
                  </a:lnTo>
                  <a:cubicBezTo>
                    <a:pt x="2592" y="161"/>
                    <a:pt x="3955" y="174"/>
                    <a:pt x="5478" y="174"/>
                  </a:cubicBezTo>
                  <a:cubicBezTo>
                    <a:pt x="6988" y="174"/>
                    <a:pt x="8351" y="161"/>
                    <a:pt x="9353" y="147"/>
                  </a:cubicBezTo>
                  <a:lnTo>
                    <a:pt x="10515" y="120"/>
                  </a:lnTo>
                  <a:cubicBezTo>
                    <a:pt x="10662" y="120"/>
                    <a:pt x="10809" y="107"/>
                    <a:pt x="10943" y="94"/>
                  </a:cubicBezTo>
                  <a:cubicBezTo>
                    <a:pt x="10809" y="67"/>
                    <a:pt x="10662" y="54"/>
                    <a:pt x="10515" y="54"/>
                  </a:cubicBezTo>
                  <a:lnTo>
                    <a:pt x="9353" y="27"/>
                  </a:lnTo>
                  <a:cubicBezTo>
                    <a:pt x="8351" y="14"/>
                    <a:pt x="6988" y="0"/>
                    <a:pt x="5478"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676;p34">
              <a:extLst>
                <a:ext uri="{FF2B5EF4-FFF2-40B4-BE49-F238E27FC236}">
                  <a16:creationId xmlns:a16="http://schemas.microsoft.com/office/drawing/2014/main" id="{FA9190EE-333C-4E2E-ADDD-024C5230E23C}"/>
                </a:ext>
              </a:extLst>
            </p:cNvPr>
            <p:cNvSpPr/>
            <p:nvPr/>
          </p:nvSpPr>
          <p:spPr>
            <a:xfrm>
              <a:off x="3507200" y="3073776"/>
              <a:ext cx="496025" cy="420649"/>
            </a:xfrm>
            <a:custGeom>
              <a:avLst/>
              <a:gdLst/>
              <a:ahLst/>
              <a:cxnLst/>
              <a:rect l="l" t="t" r="r" b="b"/>
              <a:pathLst>
                <a:path w="19841" h="16826" extrusionOk="0">
                  <a:moveTo>
                    <a:pt x="8689" y="1"/>
                  </a:moveTo>
                  <a:cubicBezTo>
                    <a:pt x="7744" y="1"/>
                    <a:pt x="6836" y="812"/>
                    <a:pt x="6787" y="1770"/>
                  </a:cubicBezTo>
                  <a:cubicBezTo>
                    <a:pt x="6517" y="1693"/>
                    <a:pt x="6238" y="1653"/>
                    <a:pt x="5958" y="1653"/>
                  </a:cubicBezTo>
                  <a:cubicBezTo>
                    <a:pt x="5654" y="1653"/>
                    <a:pt x="5349" y="1700"/>
                    <a:pt x="5050" y="1797"/>
                  </a:cubicBezTo>
                  <a:cubicBezTo>
                    <a:pt x="4503" y="1998"/>
                    <a:pt x="4035" y="2479"/>
                    <a:pt x="3968" y="3053"/>
                  </a:cubicBezTo>
                  <a:cubicBezTo>
                    <a:pt x="3915" y="3574"/>
                    <a:pt x="4155" y="4122"/>
                    <a:pt x="3835" y="4563"/>
                  </a:cubicBezTo>
                  <a:cubicBezTo>
                    <a:pt x="3527" y="5004"/>
                    <a:pt x="2886" y="4937"/>
                    <a:pt x="2365" y="5057"/>
                  </a:cubicBezTo>
                  <a:cubicBezTo>
                    <a:pt x="1216" y="5364"/>
                    <a:pt x="708" y="6727"/>
                    <a:pt x="1390" y="7703"/>
                  </a:cubicBezTo>
                  <a:cubicBezTo>
                    <a:pt x="575" y="7850"/>
                    <a:pt x="0" y="8571"/>
                    <a:pt x="53" y="9399"/>
                  </a:cubicBezTo>
                  <a:cubicBezTo>
                    <a:pt x="120" y="10214"/>
                    <a:pt x="788" y="10856"/>
                    <a:pt x="1617" y="10882"/>
                  </a:cubicBezTo>
                  <a:cubicBezTo>
                    <a:pt x="1002" y="11337"/>
                    <a:pt x="855" y="12192"/>
                    <a:pt x="1283" y="12820"/>
                  </a:cubicBezTo>
                  <a:cubicBezTo>
                    <a:pt x="1558" y="13224"/>
                    <a:pt x="2004" y="13445"/>
                    <a:pt x="2462" y="13445"/>
                  </a:cubicBezTo>
                  <a:cubicBezTo>
                    <a:pt x="2716" y="13445"/>
                    <a:pt x="2973" y="13377"/>
                    <a:pt x="3207" y="13234"/>
                  </a:cubicBezTo>
                  <a:cubicBezTo>
                    <a:pt x="3354" y="14583"/>
                    <a:pt x="4356" y="15692"/>
                    <a:pt x="5692" y="15973"/>
                  </a:cubicBezTo>
                  <a:cubicBezTo>
                    <a:pt x="5935" y="16020"/>
                    <a:pt x="6181" y="16037"/>
                    <a:pt x="6429" y="16037"/>
                  </a:cubicBezTo>
                  <a:cubicBezTo>
                    <a:pt x="7143" y="16037"/>
                    <a:pt x="7870" y="15894"/>
                    <a:pt x="8575" y="15894"/>
                  </a:cubicBezTo>
                  <a:cubicBezTo>
                    <a:pt x="8958" y="15894"/>
                    <a:pt x="9335" y="15936"/>
                    <a:pt x="9700" y="16066"/>
                  </a:cubicBezTo>
                  <a:cubicBezTo>
                    <a:pt x="10288" y="16294"/>
                    <a:pt x="10809" y="16734"/>
                    <a:pt x="11437" y="16815"/>
                  </a:cubicBezTo>
                  <a:cubicBezTo>
                    <a:pt x="11497" y="16822"/>
                    <a:pt x="11557" y="16825"/>
                    <a:pt x="11617" y="16825"/>
                  </a:cubicBezTo>
                  <a:cubicBezTo>
                    <a:pt x="12238" y="16825"/>
                    <a:pt x="12848" y="16458"/>
                    <a:pt x="13214" y="15946"/>
                  </a:cubicBezTo>
                  <a:cubicBezTo>
                    <a:pt x="13615" y="15372"/>
                    <a:pt x="13762" y="14677"/>
                    <a:pt x="13802" y="13982"/>
                  </a:cubicBezTo>
                  <a:cubicBezTo>
                    <a:pt x="14123" y="14655"/>
                    <a:pt x="14805" y="15064"/>
                    <a:pt x="15519" y="15064"/>
                  </a:cubicBezTo>
                  <a:cubicBezTo>
                    <a:pt x="15726" y="15064"/>
                    <a:pt x="15936" y="15029"/>
                    <a:pt x="16140" y="14957"/>
                  </a:cubicBezTo>
                  <a:cubicBezTo>
                    <a:pt x="17062" y="14637"/>
                    <a:pt x="17596" y="13688"/>
                    <a:pt x="17382" y="12740"/>
                  </a:cubicBezTo>
                  <a:cubicBezTo>
                    <a:pt x="17329" y="12486"/>
                    <a:pt x="17222" y="12232"/>
                    <a:pt x="17289" y="11978"/>
                  </a:cubicBezTo>
                  <a:cubicBezTo>
                    <a:pt x="17396" y="11604"/>
                    <a:pt x="17837" y="11457"/>
                    <a:pt x="18184" y="11270"/>
                  </a:cubicBezTo>
                  <a:cubicBezTo>
                    <a:pt x="19614" y="10482"/>
                    <a:pt x="19761" y="8477"/>
                    <a:pt x="18451" y="7489"/>
                  </a:cubicBezTo>
                  <a:cubicBezTo>
                    <a:pt x="19841" y="4750"/>
                    <a:pt x="16661" y="4376"/>
                    <a:pt x="16661" y="4376"/>
                  </a:cubicBezTo>
                  <a:cubicBezTo>
                    <a:pt x="16661" y="4376"/>
                    <a:pt x="16848" y="2853"/>
                    <a:pt x="16166" y="2144"/>
                  </a:cubicBezTo>
                  <a:cubicBezTo>
                    <a:pt x="15790" y="1768"/>
                    <a:pt x="15143" y="1682"/>
                    <a:pt x="14629" y="1682"/>
                  </a:cubicBezTo>
                  <a:cubicBezTo>
                    <a:pt x="14195" y="1682"/>
                    <a:pt x="13855" y="1744"/>
                    <a:pt x="13855" y="1744"/>
                  </a:cubicBezTo>
                  <a:cubicBezTo>
                    <a:pt x="13670" y="903"/>
                    <a:pt x="12923" y="302"/>
                    <a:pt x="12072" y="302"/>
                  </a:cubicBezTo>
                  <a:cubicBezTo>
                    <a:pt x="12003" y="302"/>
                    <a:pt x="11934" y="306"/>
                    <a:pt x="11864" y="314"/>
                  </a:cubicBezTo>
                  <a:cubicBezTo>
                    <a:pt x="11504" y="368"/>
                    <a:pt x="11183" y="514"/>
                    <a:pt x="10822" y="528"/>
                  </a:cubicBezTo>
                  <a:cubicBezTo>
                    <a:pt x="10794" y="530"/>
                    <a:pt x="10766" y="530"/>
                    <a:pt x="10738" y="530"/>
                  </a:cubicBezTo>
                  <a:cubicBezTo>
                    <a:pt x="10118" y="530"/>
                    <a:pt x="9565" y="122"/>
                    <a:pt x="8938" y="20"/>
                  </a:cubicBezTo>
                  <a:cubicBezTo>
                    <a:pt x="8855" y="7"/>
                    <a:pt x="8772" y="1"/>
                    <a:pt x="8689"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677;p34">
              <a:extLst>
                <a:ext uri="{FF2B5EF4-FFF2-40B4-BE49-F238E27FC236}">
                  <a16:creationId xmlns:a16="http://schemas.microsoft.com/office/drawing/2014/main" id="{919E33E7-5801-45D6-9436-0561F2587154}"/>
                </a:ext>
              </a:extLst>
            </p:cNvPr>
            <p:cNvSpPr/>
            <p:nvPr/>
          </p:nvSpPr>
          <p:spPr>
            <a:xfrm>
              <a:off x="3639450" y="3165075"/>
              <a:ext cx="207800" cy="402250"/>
            </a:xfrm>
            <a:custGeom>
              <a:avLst/>
              <a:gdLst/>
              <a:ahLst/>
              <a:cxnLst/>
              <a:rect l="l" t="t" r="r" b="b"/>
              <a:pathLst>
                <a:path w="8312" h="16090" extrusionOk="0">
                  <a:moveTo>
                    <a:pt x="2830" y="1"/>
                  </a:moveTo>
                  <a:cubicBezTo>
                    <a:pt x="1440" y="1"/>
                    <a:pt x="262" y="1086"/>
                    <a:pt x="175" y="2501"/>
                  </a:cubicBezTo>
                  <a:cubicBezTo>
                    <a:pt x="68" y="4184"/>
                    <a:pt x="1" y="6242"/>
                    <a:pt x="201" y="7511"/>
                  </a:cubicBezTo>
                  <a:cubicBezTo>
                    <a:pt x="602" y="10036"/>
                    <a:pt x="2539" y="10357"/>
                    <a:pt x="2539" y="10357"/>
                  </a:cubicBezTo>
                  <a:cubicBezTo>
                    <a:pt x="2539" y="10357"/>
                    <a:pt x="2579" y="11933"/>
                    <a:pt x="2579" y="13443"/>
                  </a:cubicBezTo>
                  <a:cubicBezTo>
                    <a:pt x="2579" y="14873"/>
                    <a:pt x="3822" y="16062"/>
                    <a:pt x="5359" y="16089"/>
                  </a:cubicBezTo>
                  <a:cubicBezTo>
                    <a:pt x="5376" y="16089"/>
                    <a:pt x="5394" y="16089"/>
                    <a:pt x="5412" y="16089"/>
                  </a:cubicBezTo>
                  <a:cubicBezTo>
                    <a:pt x="6897" y="16089"/>
                    <a:pt x="8111" y="14990"/>
                    <a:pt x="8124" y="13590"/>
                  </a:cubicBezTo>
                  <a:lnTo>
                    <a:pt x="8298" y="1378"/>
                  </a:lnTo>
                  <a:lnTo>
                    <a:pt x="8311" y="563"/>
                  </a:lnTo>
                  <a:lnTo>
                    <a:pt x="3114" y="16"/>
                  </a:lnTo>
                  <a:cubicBezTo>
                    <a:pt x="3018" y="5"/>
                    <a:pt x="2924" y="1"/>
                    <a:pt x="2830" y="1"/>
                  </a:cubicBezTo>
                  <a:close/>
                </a:path>
              </a:pathLst>
            </a:custGeom>
            <a:solidFill>
              <a:srgbClr val="B788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678;p34">
              <a:extLst>
                <a:ext uri="{FF2B5EF4-FFF2-40B4-BE49-F238E27FC236}">
                  <a16:creationId xmlns:a16="http://schemas.microsoft.com/office/drawing/2014/main" id="{9D71750B-08EA-471C-9B49-842B3C86421C}"/>
                </a:ext>
              </a:extLst>
            </p:cNvPr>
            <p:cNvSpPr/>
            <p:nvPr/>
          </p:nvSpPr>
          <p:spPr>
            <a:xfrm>
              <a:off x="3657825" y="3258900"/>
              <a:ext cx="16400" cy="15500"/>
            </a:xfrm>
            <a:custGeom>
              <a:avLst/>
              <a:gdLst/>
              <a:ahLst/>
              <a:cxnLst/>
              <a:rect l="l" t="t" r="r" b="b"/>
              <a:pathLst>
                <a:path w="656" h="620" extrusionOk="0">
                  <a:moveTo>
                    <a:pt x="291" y="0"/>
                  </a:moveTo>
                  <a:cubicBezTo>
                    <a:pt x="137" y="0"/>
                    <a:pt x="13" y="125"/>
                    <a:pt x="1" y="284"/>
                  </a:cubicBezTo>
                  <a:cubicBezTo>
                    <a:pt x="1" y="471"/>
                    <a:pt x="134" y="618"/>
                    <a:pt x="321" y="618"/>
                  </a:cubicBezTo>
                  <a:cubicBezTo>
                    <a:pt x="329" y="619"/>
                    <a:pt x="338" y="619"/>
                    <a:pt x="346" y="619"/>
                  </a:cubicBezTo>
                  <a:cubicBezTo>
                    <a:pt x="498" y="619"/>
                    <a:pt x="643" y="503"/>
                    <a:pt x="655" y="338"/>
                  </a:cubicBezTo>
                  <a:cubicBezTo>
                    <a:pt x="655" y="151"/>
                    <a:pt x="508" y="4"/>
                    <a:pt x="335" y="4"/>
                  </a:cubicBezTo>
                  <a:cubicBezTo>
                    <a:pt x="320" y="1"/>
                    <a:pt x="305" y="0"/>
                    <a:pt x="291"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679;p34">
              <a:extLst>
                <a:ext uri="{FF2B5EF4-FFF2-40B4-BE49-F238E27FC236}">
                  <a16:creationId xmlns:a16="http://schemas.microsoft.com/office/drawing/2014/main" id="{BB18DCC8-F3FC-401E-B528-CB6E5F50DB30}"/>
                </a:ext>
              </a:extLst>
            </p:cNvPr>
            <p:cNvSpPr/>
            <p:nvPr/>
          </p:nvSpPr>
          <p:spPr>
            <a:xfrm>
              <a:off x="3654500" y="3245625"/>
              <a:ext cx="33425" cy="8850"/>
            </a:xfrm>
            <a:custGeom>
              <a:avLst/>
              <a:gdLst/>
              <a:ahLst/>
              <a:cxnLst/>
              <a:rect l="l" t="t" r="r" b="b"/>
              <a:pathLst>
                <a:path w="1337" h="354" extrusionOk="0">
                  <a:moveTo>
                    <a:pt x="641" y="0"/>
                  </a:moveTo>
                  <a:cubicBezTo>
                    <a:pt x="468" y="0"/>
                    <a:pt x="294" y="67"/>
                    <a:pt x="147" y="174"/>
                  </a:cubicBezTo>
                  <a:cubicBezTo>
                    <a:pt x="27" y="254"/>
                    <a:pt x="0" y="321"/>
                    <a:pt x="13" y="348"/>
                  </a:cubicBezTo>
                  <a:cubicBezTo>
                    <a:pt x="17" y="351"/>
                    <a:pt x="23" y="353"/>
                    <a:pt x="31" y="353"/>
                  </a:cubicBezTo>
                  <a:cubicBezTo>
                    <a:pt x="101" y="353"/>
                    <a:pt x="323" y="213"/>
                    <a:pt x="619" y="213"/>
                  </a:cubicBezTo>
                  <a:cubicBezTo>
                    <a:pt x="631" y="213"/>
                    <a:pt x="643" y="214"/>
                    <a:pt x="655" y="214"/>
                  </a:cubicBezTo>
                  <a:cubicBezTo>
                    <a:pt x="956" y="214"/>
                    <a:pt x="1187" y="344"/>
                    <a:pt x="1269" y="344"/>
                  </a:cubicBezTo>
                  <a:cubicBezTo>
                    <a:pt x="1282" y="344"/>
                    <a:pt x="1291" y="341"/>
                    <a:pt x="1296" y="334"/>
                  </a:cubicBezTo>
                  <a:cubicBezTo>
                    <a:pt x="1336" y="294"/>
                    <a:pt x="1269" y="241"/>
                    <a:pt x="1162" y="161"/>
                  </a:cubicBezTo>
                  <a:cubicBezTo>
                    <a:pt x="1002" y="54"/>
                    <a:pt x="828" y="0"/>
                    <a:pt x="641"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680;p34">
              <a:extLst>
                <a:ext uri="{FF2B5EF4-FFF2-40B4-BE49-F238E27FC236}">
                  <a16:creationId xmlns:a16="http://schemas.microsoft.com/office/drawing/2014/main" id="{39C6D259-6CA2-4867-AC0D-36934FD081F7}"/>
                </a:ext>
              </a:extLst>
            </p:cNvPr>
            <p:cNvSpPr/>
            <p:nvPr/>
          </p:nvSpPr>
          <p:spPr>
            <a:xfrm>
              <a:off x="3740325" y="3258900"/>
              <a:ext cx="16400" cy="15500"/>
            </a:xfrm>
            <a:custGeom>
              <a:avLst/>
              <a:gdLst/>
              <a:ahLst/>
              <a:cxnLst/>
              <a:rect l="l" t="t" r="r" b="b"/>
              <a:pathLst>
                <a:path w="656" h="620" extrusionOk="0">
                  <a:moveTo>
                    <a:pt x="291" y="0"/>
                  </a:moveTo>
                  <a:cubicBezTo>
                    <a:pt x="137" y="0"/>
                    <a:pt x="13" y="125"/>
                    <a:pt x="1" y="284"/>
                  </a:cubicBezTo>
                  <a:cubicBezTo>
                    <a:pt x="1" y="471"/>
                    <a:pt x="134" y="618"/>
                    <a:pt x="321" y="618"/>
                  </a:cubicBezTo>
                  <a:cubicBezTo>
                    <a:pt x="330" y="619"/>
                    <a:pt x="339" y="619"/>
                    <a:pt x="348" y="619"/>
                  </a:cubicBezTo>
                  <a:cubicBezTo>
                    <a:pt x="510" y="619"/>
                    <a:pt x="643" y="503"/>
                    <a:pt x="655" y="338"/>
                  </a:cubicBezTo>
                  <a:cubicBezTo>
                    <a:pt x="655" y="151"/>
                    <a:pt x="522" y="4"/>
                    <a:pt x="335" y="4"/>
                  </a:cubicBezTo>
                  <a:cubicBezTo>
                    <a:pt x="320" y="1"/>
                    <a:pt x="305" y="0"/>
                    <a:pt x="291"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681;p34">
              <a:extLst>
                <a:ext uri="{FF2B5EF4-FFF2-40B4-BE49-F238E27FC236}">
                  <a16:creationId xmlns:a16="http://schemas.microsoft.com/office/drawing/2014/main" id="{C455897C-66B7-4DBB-B9A1-F40FF2236782}"/>
                </a:ext>
              </a:extLst>
            </p:cNvPr>
            <p:cNvSpPr/>
            <p:nvPr/>
          </p:nvSpPr>
          <p:spPr>
            <a:xfrm>
              <a:off x="3740000" y="3247275"/>
              <a:ext cx="33425" cy="8875"/>
            </a:xfrm>
            <a:custGeom>
              <a:avLst/>
              <a:gdLst/>
              <a:ahLst/>
              <a:cxnLst/>
              <a:rect l="l" t="t" r="r" b="b"/>
              <a:pathLst>
                <a:path w="1337" h="355" extrusionOk="0">
                  <a:moveTo>
                    <a:pt x="655" y="1"/>
                  </a:moveTo>
                  <a:cubicBezTo>
                    <a:pt x="468" y="1"/>
                    <a:pt x="294" y="68"/>
                    <a:pt x="147" y="175"/>
                  </a:cubicBezTo>
                  <a:cubicBezTo>
                    <a:pt x="41" y="255"/>
                    <a:pt x="0" y="322"/>
                    <a:pt x="27" y="348"/>
                  </a:cubicBezTo>
                  <a:cubicBezTo>
                    <a:pt x="31" y="352"/>
                    <a:pt x="37" y="354"/>
                    <a:pt x="44" y="354"/>
                  </a:cubicBezTo>
                  <a:cubicBezTo>
                    <a:pt x="115" y="354"/>
                    <a:pt x="341" y="201"/>
                    <a:pt x="655" y="201"/>
                  </a:cubicBezTo>
                  <a:cubicBezTo>
                    <a:pt x="967" y="201"/>
                    <a:pt x="1214" y="341"/>
                    <a:pt x="1281" y="341"/>
                  </a:cubicBezTo>
                  <a:cubicBezTo>
                    <a:pt x="1288" y="341"/>
                    <a:pt x="1294" y="339"/>
                    <a:pt x="1296" y="335"/>
                  </a:cubicBezTo>
                  <a:cubicBezTo>
                    <a:pt x="1337" y="308"/>
                    <a:pt x="1283" y="241"/>
                    <a:pt x="1163" y="175"/>
                  </a:cubicBezTo>
                  <a:cubicBezTo>
                    <a:pt x="1016" y="68"/>
                    <a:pt x="842" y="1"/>
                    <a:pt x="655"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682;p34">
              <a:extLst>
                <a:ext uri="{FF2B5EF4-FFF2-40B4-BE49-F238E27FC236}">
                  <a16:creationId xmlns:a16="http://schemas.microsoft.com/office/drawing/2014/main" id="{511593F4-81AF-4719-B473-DCBCB489C50E}"/>
                </a:ext>
              </a:extLst>
            </p:cNvPr>
            <p:cNvSpPr/>
            <p:nvPr/>
          </p:nvSpPr>
          <p:spPr>
            <a:xfrm>
              <a:off x="3686550" y="3247950"/>
              <a:ext cx="27425" cy="73025"/>
            </a:xfrm>
            <a:custGeom>
              <a:avLst/>
              <a:gdLst/>
              <a:ahLst/>
              <a:cxnLst/>
              <a:rect l="l" t="t" r="r" b="b"/>
              <a:pathLst>
                <a:path w="1097" h="2921" extrusionOk="0">
                  <a:moveTo>
                    <a:pt x="1055" y="1"/>
                  </a:moveTo>
                  <a:cubicBezTo>
                    <a:pt x="1011" y="1"/>
                    <a:pt x="692" y="757"/>
                    <a:pt x="321" y="1724"/>
                  </a:cubicBezTo>
                  <a:cubicBezTo>
                    <a:pt x="241" y="1965"/>
                    <a:pt x="161" y="2192"/>
                    <a:pt x="68" y="2406"/>
                  </a:cubicBezTo>
                  <a:cubicBezTo>
                    <a:pt x="14" y="2513"/>
                    <a:pt x="1" y="2633"/>
                    <a:pt x="27" y="2753"/>
                  </a:cubicBezTo>
                  <a:cubicBezTo>
                    <a:pt x="54" y="2820"/>
                    <a:pt x="108" y="2860"/>
                    <a:pt x="174" y="2887"/>
                  </a:cubicBezTo>
                  <a:cubicBezTo>
                    <a:pt x="214" y="2900"/>
                    <a:pt x="268" y="2900"/>
                    <a:pt x="321" y="2900"/>
                  </a:cubicBezTo>
                  <a:cubicBezTo>
                    <a:pt x="415" y="2913"/>
                    <a:pt x="512" y="2920"/>
                    <a:pt x="609" y="2920"/>
                  </a:cubicBezTo>
                  <a:cubicBezTo>
                    <a:pt x="705" y="2920"/>
                    <a:pt x="802" y="2913"/>
                    <a:pt x="896" y="2900"/>
                  </a:cubicBezTo>
                  <a:cubicBezTo>
                    <a:pt x="709" y="2847"/>
                    <a:pt x="522" y="2806"/>
                    <a:pt x="335" y="2806"/>
                  </a:cubicBezTo>
                  <a:cubicBezTo>
                    <a:pt x="241" y="2806"/>
                    <a:pt x="161" y="2780"/>
                    <a:pt x="148" y="2713"/>
                  </a:cubicBezTo>
                  <a:cubicBezTo>
                    <a:pt x="134" y="2619"/>
                    <a:pt x="148" y="2526"/>
                    <a:pt x="201" y="2446"/>
                  </a:cubicBezTo>
                  <a:cubicBezTo>
                    <a:pt x="281" y="2232"/>
                    <a:pt x="375" y="2005"/>
                    <a:pt x="468" y="1778"/>
                  </a:cubicBezTo>
                  <a:cubicBezTo>
                    <a:pt x="829" y="802"/>
                    <a:pt x="1096" y="14"/>
                    <a:pt x="1056" y="1"/>
                  </a:cubicBezTo>
                  <a:cubicBezTo>
                    <a:pt x="1056" y="1"/>
                    <a:pt x="1055" y="1"/>
                    <a:pt x="1055"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683;p34">
              <a:extLst>
                <a:ext uri="{FF2B5EF4-FFF2-40B4-BE49-F238E27FC236}">
                  <a16:creationId xmlns:a16="http://schemas.microsoft.com/office/drawing/2014/main" id="{1C50522C-BE5F-4B11-9AC6-B1E62E514E00}"/>
                </a:ext>
              </a:extLst>
            </p:cNvPr>
            <p:cNvSpPr/>
            <p:nvPr/>
          </p:nvSpPr>
          <p:spPr>
            <a:xfrm>
              <a:off x="3702925" y="3401275"/>
              <a:ext cx="84525" cy="38000"/>
            </a:xfrm>
            <a:custGeom>
              <a:avLst/>
              <a:gdLst/>
              <a:ahLst/>
              <a:cxnLst/>
              <a:rect l="l" t="t" r="r" b="b"/>
              <a:pathLst>
                <a:path w="3381" h="1520" extrusionOk="0">
                  <a:moveTo>
                    <a:pt x="3381" y="0"/>
                  </a:moveTo>
                  <a:lnTo>
                    <a:pt x="3381" y="0"/>
                  </a:lnTo>
                  <a:cubicBezTo>
                    <a:pt x="2386" y="589"/>
                    <a:pt x="1237" y="909"/>
                    <a:pt x="72" y="909"/>
                  </a:cubicBezTo>
                  <a:cubicBezTo>
                    <a:pt x="48" y="909"/>
                    <a:pt x="24" y="909"/>
                    <a:pt x="0" y="909"/>
                  </a:cubicBezTo>
                  <a:lnTo>
                    <a:pt x="0" y="909"/>
                  </a:lnTo>
                  <a:lnTo>
                    <a:pt x="40" y="1497"/>
                  </a:lnTo>
                  <a:cubicBezTo>
                    <a:pt x="204" y="1512"/>
                    <a:pt x="360" y="1520"/>
                    <a:pt x="510" y="1520"/>
                  </a:cubicBezTo>
                  <a:cubicBezTo>
                    <a:pt x="2668" y="1520"/>
                    <a:pt x="3381" y="0"/>
                    <a:pt x="3381" y="0"/>
                  </a:cubicBezTo>
                  <a:close/>
                </a:path>
              </a:pathLst>
            </a:custGeom>
            <a:solidFill>
              <a:srgbClr val="AA65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684;p34">
              <a:extLst>
                <a:ext uri="{FF2B5EF4-FFF2-40B4-BE49-F238E27FC236}">
                  <a16:creationId xmlns:a16="http://schemas.microsoft.com/office/drawing/2014/main" id="{A53C34BF-1CEE-4436-BC59-44CC244FBBE2}"/>
                </a:ext>
              </a:extLst>
            </p:cNvPr>
            <p:cNvSpPr/>
            <p:nvPr/>
          </p:nvSpPr>
          <p:spPr>
            <a:xfrm>
              <a:off x="3711600" y="3335700"/>
              <a:ext cx="27750" cy="19350"/>
            </a:xfrm>
            <a:custGeom>
              <a:avLst/>
              <a:gdLst/>
              <a:ahLst/>
              <a:cxnLst/>
              <a:rect l="l" t="t" r="r" b="b"/>
              <a:pathLst>
                <a:path w="1110" h="774" extrusionOk="0">
                  <a:moveTo>
                    <a:pt x="529" y="0"/>
                  </a:moveTo>
                  <a:cubicBezTo>
                    <a:pt x="341" y="0"/>
                    <a:pt x="159" y="90"/>
                    <a:pt x="41" y="232"/>
                  </a:cubicBezTo>
                  <a:lnTo>
                    <a:pt x="27" y="245"/>
                  </a:lnTo>
                  <a:cubicBezTo>
                    <a:pt x="1" y="285"/>
                    <a:pt x="1" y="339"/>
                    <a:pt x="27" y="379"/>
                  </a:cubicBezTo>
                  <a:cubicBezTo>
                    <a:pt x="54" y="419"/>
                    <a:pt x="81" y="446"/>
                    <a:pt x="121" y="486"/>
                  </a:cubicBezTo>
                  <a:cubicBezTo>
                    <a:pt x="255" y="592"/>
                    <a:pt x="402" y="686"/>
                    <a:pt x="575" y="753"/>
                  </a:cubicBezTo>
                  <a:cubicBezTo>
                    <a:pt x="617" y="767"/>
                    <a:pt x="661" y="774"/>
                    <a:pt x="703" y="774"/>
                  </a:cubicBezTo>
                  <a:cubicBezTo>
                    <a:pt x="823" y="774"/>
                    <a:pt x="941" y="721"/>
                    <a:pt x="1030" y="633"/>
                  </a:cubicBezTo>
                  <a:cubicBezTo>
                    <a:pt x="1110" y="499"/>
                    <a:pt x="1096" y="339"/>
                    <a:pt x="1003" y="218"/>
                  </a:cubicBezTo>
                  <a:cubicBezTo>
                    <a:pt x="909" y="98"/>
                    <a:pt x="762" y="18"/>
                    <a:pt x="602" y="5"/>
                  </a:cubicBezTo>
                  <a:cubicBezTo>
                    <a:pt x="578" y="2"/>
                    <a:pt x="553" y="0"/>
                    <a:pt x="529" y="0"/>
                  </a:cubicBezTo>
                  <a:close/>
                </a:path>
              </a:pathLst>
            </a:custGeom>
            <a:solidFill>
              <a:srgbClr val="AA65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685;p34">
              <a:extLst>
                <a:ext uri="{FF2B5EF4-FFF2-40B4-BE49-F238E27FC236}">
                  <a16:creationId xmlns:a16="http://schemas.microsoft.com/office/drawing/2014/main" id="{11F967B1-AD28-45A9-B95B-A62ED0FBEA44}"/>
                </a:ext>
              </a:extLst>
            </p:cNvPr>
            <p:cNvSpPr/>
            <p:nvPr/>
          </p:nvSpPr>
          <p:spPr>
            <a:xfrm>
              <a:off x="3706600" y="3326450"/>
              <a:ext cx="29750" cy="25100"/>
            </a:xfrm>
            <a:custGeom>
              <a:avLst/>
              <a:gdLst/>
              <a:ahLst/>
              <a:cxnLst/>
              <a:rect l="l" t="t" r="r" b="b"/>
              <a:pathLst>
                <a:path w="1190" h="1004" extrusionOk="0">
                  <a:moveTo>
                    <a:pt x="1123" y="1"/>
                  </a:moveTo>
                  <a:cubicBezTo>
                    <a:pt x="1056" y="1"/>
                    <a:pt x="1056" y="388"/>
                    <a:pt x="735" y="655"/>
                  </a:cubicBezTo>
                  <a:cubicBezTo>
                    <a:pt x="415" y="922"/>
                    <a:pt x="14" y="882"/>
                    <a:pt x="0" y="936"/>
                  </a:cubicBezTo>
                  <a:cubicBezTo>
                    <a:pt x="0" y="949"/>
                    <a:pt x="94" y="1003"/>
                    <a:pt x="268" y="1003"/>
                  </a:cubicBezTo>
                  <a:cubicBezTo>
                    <a:pt x="283" y="1004"/>
                    <a:pt x="299" y="1004"/>
                    <a:pt x="314" y="1004"/>
                  </a:cubicBezTo>
                  <a:cubicBezTo>
                    <a:pt x="514" y="1004"/>
                    <a:pt x="720" y="926"/>
                    <a:pt x="869" y="802"/>
                  </a:cubicBezTo>
                  <a:cubicBezTo>
                    <a:pt x="1042" y="655"/>
                    <a:pt x="1149" y="468"/>
                    <a:pt x="1163" y="254"/>
                  </a:cubicBezTo>
                  <a:cubicBezTo>
                    <a:pt x="1189" y="94"/>
                    <a:pt x="1149" y="1"/>
                    <a:pt x="1123"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686;p34">
              <a:extLst>
                <a:ext uri="{FF2B5EF4-FFF2-40B4-BE49-F238E27FC236}">
                  <a16:creationId xmlns:a16="http://schemas.microsoft.com/office/drawing/2014/main" id="{2AE5D6CF-538C-4F58-9C39-E647335CC4B9}"/>
                </a:ext>
              </a:extLst>
            </p:cNvPr>
            <p:cNvSpPr/>
            <p:nvPr/>
          </p:nvSpPr>
          <p:spPr>
            <a:xfrm>
              <a:off x="3738000" y="3215250"/>
              <a:ext cx="40775" cy="11750"/>
            </a:xfrm>
            <a:custGeom>
              <a:avLst/>
              <a:gdLst/>
              <a:ahLst/>
              <a:cxnLst/>
              <a:rect l="l" t="t" r="r" b="b"/>
              <a:pathLst>
                <a:path w="1631" h="470" extrusionOk="0">
                  <a:moveTo>
                    <a:pt x="657" y="0"/>
                  </a:moveTo>
                  <a:cubicBezTo>
                    <a:pt x="513" y="0"/>
                    <a:pt x="367" y="24"/>
                    <a:pt x="227" y="80"/>
                  </a:cubicBezTo>
                  <a:cubicBezTo>
                    <a:pt x="80" y="146"/>
                    <a:pt x="0" y="213"/>
                    <a:pt x="14" y="253"/>
                  </a:cubicBezTo>
                  <a:cubicBezTo>
                    <a:pt x="54" y="360"/>
                    <a:pt x="401" y="307"/>
                    <a:pt x="802" y="360"/>
                  </a:cubicBezTo>
                  <a:cubicBezTo>
                    <a:pt x="1110" y="400"/>
                    <a:pt x="1373" y="469"/>
                    <a:pt x="1510" y="469"/>
                  </a:cubicBezTo>
                  <a:cubicBezTo>
                    <a:pt x="1558" y="469"/>
                    <a:pt x="1590" y="461"/>
                    <a:pt x="1604" y="440"/>
                  </a:cubicBezTo>
                  <a:cubicBezTo>
                    <a:pt x="1630" y="400"/>
                    <a:pt x="1563" y="307"/>
                    <a:pt x="1430" y="213"/>
                  </a:cubicBezTo>
                  <a:cubicBezTo>
                    <a:pt x="1256" y="93"/>
                    <a:pt x="1056" y="26"/>
                    <a:pt x="842" y="13"/>
                  </a:cubicBezTo>
                  <a:cubicBezTo>
                    <a:pt x="781" y="5"/>
                    <a:pt x="719" y="0"/>
                    <a:pt x="657"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687;p34">
              <a:extLst>
                <a:ext uri="{FF2B5EF4-FFF2-40B4-BE49-F238E27FC236}">
                  <a16:creationId xmlns:a16="http://schemas.microsoft.com/office/drawing/2014/main" id="{E7AD04C2-797F-4FF6-B529-6FC5973686E7}"/>
                </a:ext>
              </a:extLst>
            </p:cNvPr>
            <p:cNvSpPr/>
            <p:nvPr/>
          </p:nvSpPr>
          <p:spPr>
            <a:xfrm>
              <a:off x="3657500" y="3220175"/>
              <a:ext cx="30750" cy="9650"/>
            </a:xfrm>
            <a:custGeom>
              <a:avLst/>
              <a:gdLst/>
              <a:ahLst/>
              <a:cxnLst/>
              <a:rect l="l" t="t" r="r" b="b"/>
              <a:pathLst>
                <a:path w="1230" h="386" extrusionOk="0">
                  <a:moveTo>
                    <a:pt x="654" y="1"/>
                  </a:moveTo>
                  <a:cubicBezTo>
                    <a:pt x="637" y="1"/>
                    <a:pt x="619" y="1"/>
                    <a:pt x="602" y="3"/>
                  </a:cubicBezTo>
                  <a:cubicBezTo>
                    <a:pt x="428" y="3"/>
                    <a:pt x="268" y="70"/>
                    <a:pt x="134" y="163"/>
                  </a:cubicBezTo>
                  <a:cubicBezTo>
                    <a:pt x="27" y="230"/>
                    <a:pt x="0" y="310"/>
                    <a:pt x="27" y="350"/>
                  </a:cubicBezTo>
                  <a:cubicBezTo>
                    <a:pt x="45" y="377"/>
                    <a:pt x="83" y="386"/>
                    <a:pt x="138" y="386"/>
                  </a:cubicBezTo>
                  <a:cubicBezTo>
                    <a:pt x="247" y="386"/>
                    <a:pt x="419" y="350"/>
                    <a:pt x="615" y="350"/>
                  </a:cubicBezTo>
                  <a:cubicBezTo>
                    <a:pt x="783" y="350"/>
                    <a:pt x="933" y="368"/>
                    <a:pt x="1042" y="368"/>
                  </a:cubicBezTo>
                  <a:cubicBezTo>
                    <a:pt x="1123" y="368"/>
                    <a:pt x="1180" y="358"/>
                    <a:pt x="1203" y="323"/>
                  </a:cubicBezTo>
                  <a:cubicBezTo>
                    <a:pt x="1230" y="283"/>
                    <a:pt x="1189" y="203"/>
                    <a:pt x="1083" y="136"/>
                  </a:cubicBezTo>
                  <a:cubicBezTo>
                    <a:pt x="951" y="52"/>
                    <a:pt x="808" y="1"/>
                    <a:pt x="654"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688;p34">
              <a:extLst>
                <a:ext uri="{FF2B5EF4-FFF2-40B4-BE49-F238E27FC236}">
                  <a16:creationId xmlns:a16="http://schemas.microsoft.com/office/drawing/2014/main" id="{235463F4-7915-42B1-A040-54AED3CFBB52}"/>
                </a:ext>
              </a:extLst>
            </p:cNvPr>
            <p:cNvSpPr/>
            <p:nvPr/>
          </p:nvSpPr>
          <p:spPr>
            <a:xfrm>
              <a:off x="3711600" y="3127700"/>
              <a:ext cx="220475" cy="329325"/>
            </a:xfrm>
            <a:custGeom>
              <a:avLst/>
              <a:gdLst/>
              <a:ahLst/>
              <a:cxnLst/>
              <a:rect l="l" t="t" r="r" b="b"/>
              <a:pathLst>
                <a:path w="8819" h="13173" extrusionOk="0">
                  <a:moveTo>
                    <a:pt x="1" y="1"/>
                  </a:moveTo>
                  <a:lnTo>
                    <a:pt x="1" y="1"/>
                  </a:lnTo>
                  <a:cubicBezTo>
                    <a:pt x="308" y="1577"/>
                    <a:pt x="1457" y="2847"/>
                    <a:pt x="3007" y="3301"/>
                  </a:cubicBezTo>
                  <a:cubicBezTo>
                    <a:pt x="3087" y="3835"/>
                    <a:pt x="3167" y="4397"/>
                    <a:pt x="3448" y="4864"/>
                  </a:cubicBezTo>
                  <a:cubicBezTo>
                    <a:pt x="3703" y="5289"/>
                    <a:pt x="4167" y="5637"/>
                    <a:pt x="4651" y="5637"/>
                  </a:cubicBezTo>
                  <a:cubicBezTo>
                    <a:pt x="4699" y="5637"/>
                    <a:pt x="4748" y="5633"/>
                    <a:pt x="4797" y="5626"/>
                  </a:cubicBezTo>
                  <a:lnTo>
                    <a:pt x="4797" y="5626"/>
                  </a:lnTo>
                  <a:cubicBezTo>
                    <a:pt x="4437" y="6280"/>
                    <a:pt x="3889" y="7229"/>
                    <a:pt x="4062" y="7964"/>
                  </a:cubicBezTo>
                  <a:cubicBezTo>
                    <a:pt x="4236" y="8699"/>
                    <a:pt x="4557" y="8966"/>
                    <a:pt x="5225" y="9540"/>
                  </a:cubicBezTo>
                  <a:cubicBezTo>
                    <a:pt x="4704" y="9901"/>
                    <a:pt x="4503" y="10035"/>
                    <a:pt x="4196" y="10596"/>
                  </a:cubicBezTo>
                  <a:cubicBezTo>
                    <a:pt x="3889" y="11157"/>
                    <a:pt x="4062" y="12266"/>
                    <a:pt x="4490" y="12734"/>
                  </a:cubicBezTo>
                  <a:cubicBezTo>
                    <a:pt x="4749" y="13034"/>
                    <a:pt x="5148" y="13173"/>
                    <a:pt x="5552" y="13173"/>
                  </a:cubicBezTo>
                  <a:cubicBezTo>
                    <a:pt x="5794" y="13173"/>
                    <a:pt x="6038" y="13123"/>
                    <a:pt x="6254" y="13028"/>
                  </a:cubicBezTo>
                  <a:cubicBezTo>
                    <a:pt x="6841" y="12760"/>
                    <a:pt x="7269" y="12239"/>
                    <a:pt x="7590" y="11692"/>
                  </a:cubicBezTo>
                  <a:cubicBezTo>
                    <a:pt x="8672" y="9848"/>
                    <a:pt x="8819" y="7616"/>
                    <a:pt x="8618" y="5492"/>
                  </a:cubicBezTo>
                  <a:cubicBezTo>
                    <a:pt x="8525" y="4503"/>
                    <a:pt x="8351" y="3488"/>
                    <a:pt x="7790" y="2673"/>
                  </a:cubicBezTo>
                  <a:cubicBezTo>
                    <a:pt x="7175" y="1818"/>
                    <a:pt x="6214" y="1283"/>
                    <a:pt x="5225" y="909"/>
                  </a:cubicBezTo>
                  <a:cubicBezTo>
                    <a:pt x="3722" y="334"/>
                    <a:pt x="2116" y="40"/>
                    <a:pt x="509" y="40"/>
                  </a:cubicBezTo>
                  <a:cubicBezTo>
                    <a:pt x="473" y="40"/>
                    <a:pt x="437" y="41"/>
                    <a:pt x="402" y="41"/>
                  </a:cubicBezTo>
                  <a:lnTo>
                    <a:pt x="1"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689;p34">
              <a:extLst>
                <a:ext uri="{FF2B5EF4-FFF2-40B4-BE49-F238E27FC236}">
                  <a16:creationId xmlns:a16="http://schemas.microsoft.com/office/drawing/2014/main" id="{8EA08309-DF38-4276-B5C3-0247D0F45E82}"/>
                </a:ext>
              </a:extLst>
            </p:cNvPr>
            <p:cNvSpPr/>
            <p:nvPr/>
          </p:nvSpPr>
          <p:spPr>
            <a:xfrm>
              <a:off x="3599800" y="3129875"/>
              <a:ext cx="137225" cy="85525"/>
            </a:xfrm>
            <a:custGeom>
              <a:avLst/>
              <a:gdLst/>
              <a:ahLst/>
              <a:cxnLst/>
              <a:rect l="l" t="t" r="r" b="b"/>
              <a:pathLst>
                <a:path w="5489" h="3421" extrusionOk="0">
                  <a:moveTo>
                    <a:pt x="4016" y="0"/>
                  </a:moveTo>
                  <a:cubicBezTo>
                    <a:pt x="3818" y="0"/>
                    <a:pt x="3620" y="38"/>
                    <a:pt x="3431" y="114"/>
                  </a:cubicBezTo>
                  <a:cubicBezTo>
                    <a:pt x="2950" y="315"/>
                    <a:pt x="2549" y="689"/>
                    <a:pt x="2308" y="1156"/>
                  </a:cubicBezTo>
                  <a:cubicBezTo>
                    <a:pt x="2077" y="977"/>
                    <a:pt x="1834" y="900"/>
                    <a:pt x="1603" y="900"/>
                  </a:cubicBezTo>
                  <a:cubicBezTo>
                    <a:pt x="714" y="900"/>
                    <a:pt x="1" y="2037"/>
                    <a:pt x="785" y="2853"/>
                  </a:cubicBezTo>
                  <a:lnTo>
                    <a:pt x="505" y="2933"/>
                  </a:lnTo>
                  <a:cubicBezTo>
                    <a:pt x="797" y="3267"/>
                    <a:pt x="1186" y="3421"/>
                    <a:pt x="1569" y="3421"/>
                  </a:cubicBezTo>
                  <a:cubicBezTo>
                    <a:pt x="2184" y="3421"/>
                    <a:pt x="2785" y="3024"/>
                    <a:pt x="2950" y="2332"/>
                  </a:cubicBezTo>
                  <a:cubicBezTo>
                    <a:pt x="3213" y="2390"/>
                    <a:pt x="3475" y="2417"/>
                    <a:pt x="3741" y="2417"/>
                  </a:cubicBezTo>
                  <a:cubicBezTo>
                    <a:pt x="3908" y="2417"/>
                    <a:pt x="4076" y="2406"/>
                    <a:pt x="4246" y="2386"/>
                  </a:cubicBezTo>
                  <a:cubicBezTo>
                    <a:pt x="4673" y="2332"/>
                    <a:pt x="5061" y="2078"/>
                    <a:pt x="5274" y="1691"/>
                  </a:cubicBezTo>
                  <a:cubicBezTo>
                    <a:pt x="5488" y="1196"/>
                    <a:pt x="5341" y="622"/>
                    <a:pt x="4914" y="288"/>
                  </a:cubicBezTo>
                  <a:cubicBezTo>
                    <a:pt x="4650" y="98"/>
                    <a:pt x="4335" y="0"/>
                    <a:pt x="4016"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690;p34">
              <a:extLst>
                <a:ext uri="{FF2B5EF4-FFF2-40B4-BE49-F238E27FC236}">
                  <a16:creationId xmlns:a16="http://schemas.microsoft.com/office/drawing/2014/main" id="{FFBD7560-0EFE-4510-9E4D-3C60A5B98660}"/>
                </a:ext>
              </a:extLst>
            </p:cNvPr>
            <p:cNvSpPr/>
            <p:nvPr/>
          </p:nvSpPr>
          <p:spPr>
            <a:xfrm>
              <a:off x="3738650" y="3111450"/>
              <a:ext cx="182400" cy="70400"/>
            </a:xfrm>
            <a:custGeom>
              <a:avLst/>
              <a:gdLst/>
              <a:ahLst/>
              <a:cxnLst/>
              <a:rect l="l" t="t" r="r" b="b"/>
              <a:pathLst>
                <a:path w="7296" h="2816" extrusionOk="0">
                  <a:moveTo>
                    <a:pt x="1605" y="1"/>
                  </a:moveTo>
                  <a:cubicBezTo>
                    <a:pt x="1350" y="1"/>
                    <a:pt x="1094" y="61"/>
                    <a:pt x="856" y="183"/>
                  </a:cubicBezTo>
                  <a:cubicBezTo>
                    <a:pt x="535" y="344"/>
                    <a:pt x="282" y="611"/>
                    <a:pt x="121" y="931"/>
                  </a:cubicBezTo>
                  <a:cubicBezTo>
                    <a:pt x="81" y="1012"/>
                    <a:pt x="54" y="1105"/>
                    <a:pt x="28" y="1199"/>
                  </a:cubicBezTo>
                  <a:cubicBezTo>
                    <a:pt x="14" y="1265"/>
                    <a:pt x="1" y="1292"/>
                    <a:pt x="14" y="1306"/>
                  </a:cubicBezTo>
                  <a:cubicBezTo>
                    <a:pt x="28" y="1306"/>
                    <a:pt x="68" y="1172"/>
                    <a:pt x="188" y="972"/>
                  </a:cubicBezTo>
                  <a:cubicBezTo>
                    <a:pt x="348" y="678"/>
                    <a:pt x="602" y="437"/>
                    <a:pt x="910" y="303"/>
                  </a:cubicBezTo>
                  <a:cubicBezTo>
                    <a:pt x="1117" y="206"/>
                    <a:pt x="1340" y="159"/>
                    <a:pt x="1564" y="159"/>
                  </a:cubicBezTo>
                  <a:cubicBezTo>
                    <a:pt x="1832" y="159"/>
                    <a:pt x="2099" y="226"/>
                    <a:pt x="2339" y="357"/>
                  </a:cubicBezTo>
                  <a:cubicBezTo>
                    <a:pt x="2593" y="477"/>
                    <a:pt x="2767" y="704"/>
                    <a:pt x="3007" y="945"/>
                  </a:cubicBezTo>
                  <a:cubicBezTo>
                    <a:pt x="3114" y="1065"/>
                    <a:pt x="3261" y="1172"/>
                    <a:pt x="3421" y="1239"/>
                  </a:cubicBezTo>
                  <a:cubicBezTo>
                    <a:pt x="3513" y="1274"/>
                    <a:pt x="3608" y="1291"/>
                    <a:pt x="3704" y="1291"/>
                  </a:cubicBezTo>
                  <a:cubicBezTo>
                    <a:pt x="3789" y="1291"/>
                    <a:pt x="3874" y="1277"/>
                    <a:pt x="3956" y="1252"/>
                  </a:cubicBezTo>
                  <a:cubicBezTo>
                    <a:pt x="4303" y="1145"/>
                    <a:pt x="4557" y="931"/>
                    <a:pt x="4838" y="811"/>
                  </a:cubicBezTo>
                  <a:cubicBezTo>
                    <a:pt x="5038" y="721"/>
                    <a:pt x="5246" y="676"/>
                    <a:pt x="5461" y="676"/>
                  </a:cubicBezTo>
                  <a:cubicBezTo>
                    <a:pt x="5533" y="676"/>
                    <a:pt x="5606" y="681"/>
                    <a:pt x="5679" y="691"/>
                  </a:cubicBezTo>
                  <a:cubicBezTo>
                    <a:pt x="6174" y="771"/>
                    <a:pt x="6601" y="1052"/>
                    <a:pt x="6868" y="1479"/>
                  </a:cubicBezTo>
                  <a:cubicBezTo>
                    <a:pt x="7055" y="1773"/>
                    <a:pt x="7162" y="2094"/>
                    <a:pt x="7202" y="2428"/>
                  </a:cubicBezTo>
                  <a:cubicBezTo>
                    <a:pt x="7243" y="2668"/>
                    <a:pt x="7229" y="2815"/>
                    <a:pt x="7243" y="2815"/>
                  </a:cubicBezTo>
                  <a:cubicBezTo>
                    <a:pt x="7283" y="2682"/>
                    <a:pt x="7296" y="2548"/>
                    <a:pt x="7283" y="2401"/>
                  </a:cubicBezTo>
                  <a:cubicBezTo>
                    <a:pt x="7256" y="2054"/>
                    <a:pt x="7149" y="1706"/>
                    <a:pt x="6975" y="1399"/>
                  </a:cubicBezTo>
                  <a:cubicBezTo>
                    <a:pt x="6695" y="931"/>
                    <a:pt x="6227" y="611"/>
                    <a:pt x="5693" y="531"/>
                  </a:cubicBezTo>
                  <a:cubicBezTo>
                    <a:pt x="5595" y="509"/>
                    <a:pt x="5494" y="499"/>
                    <a:pt x="5393" y="499"/>
                  </a:cubicBezTo>
                  <a:cubicBezTo>
                    <a:pt x="5176" y="499"/>
                    <a:pt x="4958" y="546"/>
                    <a:pt x="4757" y="637"/>
                  </a:cubicBezTo>
                  <a:cubicBezTo>
                    <a:pt x="4463" y="784"/>
                    <a:pt x="4196" y="998"/>
                    <a:pt x="3902" y="1078"/>
                  </a:cubicBezTo>
                  <a:cubicBezTo>
                    <a:pt x="3834" y="1097"/>
                    <a:pt x="3766" y="1107"/>
                    <a:pt x="3699" y="1107"/>
                  </a:cubicBezTo>
                  <a:cubicBezTo>
                    <a:pt x="3622" y="1107"/>
                    <a:pt x="3546" y="1094"/>
                    <a:pt x="3475" y="1065"/>
                  </a:cubicBezTo>
                  <a:cubicBezTo>
                    <a:pt x="3328" y="1012"/>
                    <a:pt x="3208" y="918"/>
                    <a:pt x="3114" y="811"/>
                  </a:cubicBezTo>
                  <a:cubicBezTo>
                    <a:pt x="2914" y="571"/>
                    <a:pt x="2673" y="370"/>
                    <a:pt x="2406" y="210"/>
                  </a:cubicBezTo>
                  <a:cubicBezTo>
                    <a:pt x="2156" y="71"/>
                    <a:pt x="1881" y="1"/>
                    <a:pt x="1605" y="1"/>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691;p34">
              <a:extLst>
                <a:ext uri="{FF2B5EF4-FFF2-40B4-BE49-F238E27FC236}">
                  <a16:creationId xmlns:a16="http://schemas.microsoft.com/office/drawing/2014/main" id="{57DF8FBF-4E0B-4686-869E-2FF0131AA16F}"/>
                </a:ext>
              </a:extLst>
            </p:cNvPr>
            <p:cNvSpPr/>
            <p:nvPr/>
          </p:nvSpPr>
          <p:spPr>
            <a:xfrm>
              <a:off x="3775400" y="3172125"/>
              <a:ext cx="180075" cy="171750"/>
            </a:xfrm>
            <a:custGeom>
              <a:avLst/>
              <a:gdLst/>
              <a:ahLst/>
              <a:cxnLst/>
              <a:rect l="l" t="t" r="r" b="b"/>
              <a:pathLst>
                <a:path w="7203" h="6870" extrusionOk="0">
                  <a:moveTo>
                    <a:pt x="836" y="1"/>
                  </a:moveTo>
                  <a:cubicBezTo>
                    <a:pt x="722" y="1"/>
                    <a:pt x="609" y="14"/>
                    <a:pt x="495" y="41"/>
                  </a:cubicBezTo>
                  <a:cubicBezTo>
                    <a:pt x="361" y="81"/>
                    <a:pt x="228" y="134"/>
                    <a:pt x="108" y="215"/>
                  </a:cubicBezTo>
                  <a:cubicBezTo>
                    <a:pt x="67" y="228"/>
                    <a:pt x="27" y="268"/>
                    <a:pt x="1" y="308"/>
                  </a:cubicBezTo>
                  <a:cubicBezTo>
                    <a:pt x="161" y="215"/>
                    <a:pt x="335" y="134"/>
                    <a:pt x="508" y="94"/>
                  </a:cubicBezTo>
                  <a:cubicBezTo>
                    <a:pt x="602" y="77"/>
                    <a:pt x="698" y="67"/>
                    <a:pt x="793" y="67"/>
                  </a:cubicBezTo>
                  <a:cubicBezTo>
                    <a:pt x="915" y="67"/>
                    <a:pt x="1037" y="83"/>
                    <a:pt x="1150" y="121"/>
                  </a:cubicBezTo>
                  <a:cubicBezTo>
                    <a:pt x="1430" y="201"/>
                    <a:pt x="1671" y="375"/>
                    <a:pt x="1844" y="602"/>
                  </a:cubicBezTo>
                  <a:cubicBezTo>
                    <a:pt x="2045" y="856"/>
                    <a:pt x="2112" y="1217"/>
                    <a:pt x="2325" y="1564"/>
                  </a:cubicBezTo>
                  <a:cubicBezTo>
                    <a:pt x="2446" y="1751"/>
                    <a:pt x="2633" y="1898"/>
                    <a:pt x="2847" y="1951"/>
                  </a:cubicBezTo>
                  <a:cubicBezTo>
                    <a:pt x="2952" y="1970"/>
                    <a:pt x="3057" y="1980"/>
                    <a:pt x="3161" y="1980"/>
                  </a:cubicBezTo>
                  <a:cubicBezTo>
                    <a:pt x="3282" y="1980"/>
                    <a:pt x="3400" y="1967"/>
                    <a:pt x="3515" y="1938"/>
                  </a:cubicBezTo>
                  <a:cubicBezTo>
                    <a:pt x="3742" y="1898"/>
                    <a:pt x="3955" y="1831"/>
                    <a:pt x="4183" y="1805"/>
                  </a:cubicBezTo>
                  <a:cubicBezTo>
                    <a:pt x="4241" y="1794"/>
                    <a:pt x="4299" y="1789"/>
                    <a:pt x="4356" y="1789"/>
                  </a:cubicBezTo>
                  <a:cubicBezTo>
                    <a:pt x="4523" y="1789"/>
                    <a:pt x="4685" y="1832"/>
                    <a:pt x="4824" y="1911"/>
                  </a:cubicBezTo>
                  <a:cubicBezTo>
                    <a:pt x="5011" y="2045"/>
                    <a:pt x="5118" y="2259"/>
                    <a:pt x="5118" y="2486"/>
                  </a:cubicBezTo>
                  <a:cubicBezTo>
                    <a:pt x="5118" y="2726"/>
                    <a:pt x="5051" y="2967"/>
                    <a:pt x="4944" y="3194"/>
                  </a:cubicBezTo>
                  <a:lnTo>
                    <a:pt x="4877" y="3328"/>
                  </a:lnTo>
                  <a:lnTo>
                    <a:pt x="5024" y="3301"/>
                  </a:lnTo>
                  <a:cubicBezTo>
                    <a:pt x="5097" y="3293"/>
                    <a:pt x="5169" y="3289"/>
                    <a:pt x="5241" y="3289"/>
                  </a:cubicBezTo>
                  <a:cubicBezTo>
                    <a:pt x="5634" y="3289"/>
                    <a:pt x="6017" y="3411"/>
                    <a:pt x="6334" y="3648"/>
                  </a:cubicBezTo>
                  <a:cubicBezTo>
                    <a:pt x="6815" y="3982"/>
                    <a:pt x="7069" y="4543"/>
                    <a:pt x="7015" y="5118"/>
                  </a:cubicBezTo>
                  <a:cubicBezTo>
                    <a:pt x="6975" y="5652"/>
                    <a:pt x="6694" y="6147"/>
                    <a:pt x="6267" y="6454"/>
                  </a:cubicBezTo>
                  <a:cubicBezTo>
                    <a:pt x="6066" y="6601"/>
                    <a:pt x="5839" y="6681"/>
                    <a:pt x="5599" y="6708"/>
                  </a:cubicBezTo>
                  <a:cubicBezTo>
                    <a:pt x="5586" y="6709"/>
                    <a:pt x="5573" y="6709"/>
                    <a:pt x="5561" y="6709"/>
                  </a:cubicBezTo>
                  <a:cubicBezTo>
                    <a:pt x="5348" y="6709"/>
                    <a:pt x="5150" y="6604"/>
                    <a:pt x="5024" y="6427"/>
                  </a:cubicBezTo>
                  <a:cubicBezTo>
                    <a:pt x="4811" y="6080"/>
                    <a:pt x="4811" y="5626"/>
                    <a:pt x="5024" y="5265"/>
                  </a:cubicBezTo>
                  <a:cubicBezTo>
                    <a:pt x="5160" y="5025"/>
                    <a:pt x="5409" y="4883"/>
                    <a:pt x="5671" y="4883"/>
                  </a:cubicBezTo>
                  <a:cubicBezTo>
                    <a:pt x="5745" y="4883"/>
                    <a:pt x="5819" y="4894"/>
                    <a:pt x="5893" y="4918"/>
                  </a:cubicBezTo>
                  <a:cubicBezTo>
                    <a:pt x="6147" y="4998"/>
                    <a:pt x="6294" y="5238"/>
                    <a:pt x="6267" y="5505"/>
                  </a:cubicBezTo>
                  <a:cubicBezTo>
                    <a:pt x="6240" y="5666"/>
                    <a:pt x="6133" y="5813"/>
                    <a:pt x="5986" y="5880"/>
                  </a:cubicBezTo>
                  <a:cubicBezTo>
                    <a:pt x="5933" y="5906"/>
                    <a:pt x="5879" y="5920"/>
                    <a:pt x="5826" y="5933"/>
                  </a:cubicBezTo>
                  <a:cubicBezTo>
                    <a:pt x="5853" y="5940"/>
                    <a:pt x="5879" y="5943"/>
                    <a:pt x="5906" y="5943"/>
                  </a:cubicBezTo>
                  <a:cubicBezTo>
                    <a:pt x="5933" y="5943"/>
                    <a:pt x="5960" y="5940"/>
                    <a:pt x="5986" y="5933"/>
                  </a:cubicBezTo>
                  <a:cubicBezTo>
                    <a:pt x="6147" y="5866"/>
                    <a:pt x="6280" y="5706"/>
                    <a:pt x="6320" y="5532"/>
                  </a:cubicBezTo>
                  <a:cubicBezTo>
                    <a:pt x="6360" y="5238"/>
                    <a:pt x="6187" y="4944"/>
                    <a:pt x="5906" y="4837"/>
                  </a:cubicBezTo>
                  <a:cubicBezTo>
                    <a:pt x="5819" y="4811"/>
                    <a:pt x="5731" y="4798"/>
                    <a:pt x="5645" y="4798"/>
                  </a:cubicBezTo>
                  <a:cubicBezTo>
                    <a:pt x="5344" y="4798"/>
                    <a:pt x="5060" y="4952"/>
                    <a:pt x="4904" y="5212"/>
                  </a:cubicBezTo>
                  <a:cubicBezTo>
                    <a:pt x="4784" y="5399"/>
                    <a:pt x="4717" y="5612"/>
                    <a:pt x="4717" y="5839"/>
                  </a:cubicBezTo>
                  <a:cubicBezTo>
                    <a:pt x="4690" y="6080"/>
                    <a:pt x="4757" y="6320"/>
                    <a:pt x="4891" y="6534"/>
                  </a:cubicBezTo>
                  <a:cubicBezTo>
                    <a:pt x="5044" y="6738"/>
                    <a:pt x="5282" y="6869"/>
                    <a:pt x="5547" y="6869"/>
                  </a:cubicBezTo>
                  <a:cubicBezTo>
                    <a:pt x="5560" y="6869"/>
                    <a:pt x="5573" y="6869"/>
                    <a:pt x="5585" y="6868"/>
                  </a:cubicBezTo>
                  <a:cubicBezTo>
                    <a:pt x="5853" y="6855"/>
                    <a:pt x="6120" y="6761"/>
                    <a:pt x="6347" y="6601"/>
                  </a:cubicBezTo>
                  <a:cubicBezTo>
                    <a:pt x="6828" y="6267"/>
                    <a:pt x="7135" y="5733"/>
                    <a:pt x="7175" y="5145"/>
                  </a:cubicBezTo>
                  <a:cubicBezTo>
                    <a:pt x="7202" y="4837"/>
                    <a:pt x="7149" y="4530"/>
                    <a:pt x="7028" y="4250"/>
                  </a:cubicBezTo>
                  <a:cubicBezTo>
                    <a:pt x="6895" y="3956"/>
                    <a:pt x="6681" y="3715"/>
                    <a:pt x="6427" y="3528"/>
                  </a:cubicBezTo>
                  <a:cubicBezTo>
                    <a:pt x="6102" y="3268"/>
                    <a:pt x="5699" y="3131"/>
                    <a:pt x="5287" y="3131"/>
                  </a:cubicBezTo>
                  <a:cubicBezTo>
                    <a:pt x="5238" y="3131"/>
                    <a:pt x="5189" y="3133"/>
                    <a:pt x="5140" y="3137"/>
                  </a:cubicBezTo>
                  <a:lnTo>
                    <a:pt x="5140" y="3137"/>
                  </a:lnTo>
                  <a:cubicBezTo>
                    <a:pt x="5232" y="2930"/>
                    <a:pt x="5278" y="2708"/>
                    <a:pt x="5278" y="2486"/>
                  </a:cubicBezTo>
                  <a:cubicBezTo>
                    <a:pt x="5278" y="2205"/>
                    <a:pt x="5131" y="1938"/>
                    <a:pt x="4904" y="1778"/>
                  </a:cubicBezTo>
                  <a:cubicBezTo>
                    <a:pt x="4734" y="1688"/>
                    <a:pt x="4541" y="1643"/>
                    <a:pt x="4348" y="1643"/>
                  </a:cubicBezTo>
                  <a:cubicBezTo>
                    <a:pt x="4284" y="1643"/>
                    <a:pt x="4219" y="1648"/>
                    <a:pt x="4156" y="1658"/>
                  </a:cubicBezTo>
                  <a:cubicBezTo>
                    <a:pt x="3929" y="1684"/>
                    <a:pt x="3702" y="1764"/>
                    <a:pt x="3488" y="1805"/>
                  </a:cubicBezTo>
                  <a:cubicBezTo>
                    <a:pt x="3380" y="1833"/>
                    <a:pt x="3273" y="1846"/>
                    <a:pt x="3164" y="1846"/>
                  </a:cubicBezTo>
                  <a:cubicBezTo>
                    <a:pt x="3069" y="1846"/>
                    <a:pt x="2972" y="1836"/>
                    <a:pt x="2873" y="1818"/>
                  </a:cubicBezTo>
                  <a:cubicBezTo>
                    <a:pt x="2700" y="1778"/>
                    <a:pt x="2539" y="1658"/>
                    <a:pt x="2432" y="1497"/>
                  </a:cubicBezTo>
                  <a:cubicBezTo>
                    <a:pt x="2232" y="1190"/>
                    <a:pt x="2152" y="816"/>
                    <a:pt x="1938" y="549"/>
                  </a:cubicBezTo>
                  <a:cubicBezTo>
                    <a:pt x="1738" y="295"/>
                    <a:pt x="1484" y="121"/>
                    <a:pt x="1176" y="41"/>
                  </a:cubicBezTo>
                  <a:cubicBezTo>
                    <a:pt x="1063" y="14"/>
                    <a:pt x="949" y="1"/>
                    <a:pt x="836" y="1"/>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1692;p34">
              <a:extLst>
                <a:ext uri="{FF2B5EF4-FFF2-40B4-BE49-F238E27FC236}">
                  <a16:creationId xmlns:a16="http://schemas.microsoft.com/office/drawing/2014/main" id="{3509D954-3F71-453A-BEE2-B67C4ED30508}"/>
                </a:ext>
              </a:extLst>
            </p:cNvPr>
            <p:cNvSpPr/>
            <p:nvPr/>
          </p:nvSpPr>
          <p:spPr>
            <a:xfrm>
              <a:off x="3546925" y="3126250"/>
              <a:ext cx="90225" cy="78275"/>
            </a:xfrm>
            <a:custGeom>
              <a:avLst/>
              <a:gdLst/>
              <a:ahLst/>
              <a:cxnLst/>
              <a:rect l="l" t="t" r="r" b="b"/>
              <a:pathLst>
                <a:path w="3609" h="3131" extrusionOk="0">
                  <a:moveTo>
                    <a:pt x="3341" y="0"/>
                  </a:moveTo>
                  <a:cubicBezTo>
                    <a:pt x="3318" y="0"/>
                    <a:pt x="3296" y="2"/>
                    <a:pt x="3274" y="5"/>
                  </a:cubicBezTo>
                  <a:cubicBezTo>
                    <a:pt x="2940" y="19"/>
                    <a:pt x="2646" y="179"/>
                    <a:pt x="2433" y="433"/>
                  </a:cubicBezTo>
                  <a:cubicBezTo>
                    <a:pt x="2299" y="620"/>
                    <a:pt x="2205" y="834"/>
                    <a:pt x="2192" y="1061"/>
                  </a:cubicBezTo>
                  <a:cubicBezTo>
                    <a:pt x="2179" y="1301"/>
                    <a:pt x="2205" y="1542"/>
                    <a:pt x="2192" y="1796"/>
                  </a:cubicBezTo>
                  <a:cubicBezTo>
                    <a:pt x="2179" y="2050"/>
                    <a:pt x="2099" y="2303"/>
                    <a:pt x="1952" y="2517"/>
                  </a:cubicBezTo>
                  <a:cubicBezTo>
                    <a:pt x="1791" y="2731"/>
                    <a:pt x="1564" y="2891"/>
                    <a:pt x="1297" y="2958"/>
                  </a:cubicBezTo>
                  <a:cubicBezTo>
                    <a:pt x="1230" y="2971"/>
                    <a:pt x="1162" y="2978"/>
                    <a:pt x="1095" y="2978"/>
                  </a:cubicBezTo>
                  <a:cubicBezTo>
                    <a:pt x="894" y="2978"/>
                    <a:pt x="696" y="2918"/>
                    <a:pt x="535" y="2798"/>
                  </a:cubicBezTo>
                  <a:cubicBezTo>
                    <a:pt x="335" y="2651"/>
                    <a:pt x="215" y="2424"/>
                    <a:pt x="201" y="2170"/>
                  </a:cubicBezTo>
                  <a:cubicBezTo>
                    <a:pt x="175" y="1943"/>
                    <a:pt x="268" y="1729"/>
                    <a:pt x="455" y="1582"/>
                  </a:cubicBezTo>
                  <a:cubicBezTo>
                    <a:pt x="580" y="1479"/>
                    <a:pt x="745" y="1416"/>
                    <a:pt x="906" y="1416"/>
                  </a:cubicBezTo>
                  <a:cubicBezTo>
                    <a:pt x="934" y="1416"/>
                    <a:pt x="962" y="1418"/>
                    <a:pt x="990" y="1422"/>
                  </a:cubicBezTo>
                  <a:cubicBezTo>
                    <a:pt x="1150" y="1435"/>
                    <a:pt x="1297" y="1515"/>
                    <a:pt x="1390" y="1649"/>
                  </a:cubicBezTo>
                  <a:cubicBezTo>
                    <a:pt x="1471" y="1742"/>
                    <a:pt x="1471" y="1876"/>
                    <a:pt x="1431" y="1983"/>
                  </a:cubicBezTo>
                  <a:cubicBezTo>
                    <a:pt x="1377" y="2076"/>
                    <a:pt x="1284" y="2156"/>
                    <a:pt x="1177" y="2183"/>
                  </a:cubicBezTo>
                  <a:cubicBezTo>
                    <a:pt x="1177" y="2183"/>
                    <a:pt x="1187" y="2187"/>
                    <a:pt x="1200" y="2187"/>
                  </a:cubicBezTo>
                  <a:cubicBezTo>
                    <a:pt x="1213" y="2187"/>
                    <a:pt x="1230" y="2183"/>
                    <a:pt x="1243" y="2170"/>
                  </a:cubicBezTo>
                  <a:cubicBezTo>
                    <a:pt x="1337" y="2143"/>
                    <a:pt x="1417" y="2076"/>
                    <a:pt x="1457" y="1996"/>
                  </a:cubicBezTo>
                  <a:cubicBezTo>
                    <a:pt x="1537" y="1863"/>
                    <a:pt x="1537" y="1702"/>
                    <a:pt x="1457" y="1582"/>
                  </a:cubicBezTo>
                  <a:cubicBezTo>
                    <a:pt x="1350" y="1408"/>
                    <a:pt x="1177" y="1301"/>
                    <a:pt x="990" y="1275"/>
                  </a:cubicBezTo>
                  <a:cubicBezTo>
                    <a:pt x="957" y="1271"/>
                    <a:pt x="924" y="1269"/>
                    <a:pt x="891" y="1269"/>
                  </a:cubicBezTo>
                  <a:cubicBezTo>
                    <a:pt x="694" y="1269"/>
                    <a:pt x="495" y="1336"/>
                    <a:pt x="335" y="1462"/>
                  </a:cubicBezTo>
                  <a:cubicBezTo>
                    <a:pt x="121" y="1622"/>
                    <a:pt x="1" y="1889"/>
                    <a:pt x="28" y="2156"/>
                  </a:cubicBezTo>
                  <a:cubicBezTo>
                    <a:pt x="41" y="2464"/>
                    <a:pt x="188" y="2731"/>
                    <a:pt x="415" y="2918"/>
                  </a:cubicBezTo>
                  <a:cubicBezTo>
                    <a:pt x="615" y="3058"/>
                    <a:pt x="844" y="3130"/>
                    <a:pt x="1075" y="3130"/>
                  </a:cubicBezTo>
                  <a:cubicBezTo>
                    <a:pt x="1154" y="3130"/>
                    <a:pt x="1232" y="3122"/>
                    <a:pt x="1310" y="3105"/>
                  </a:cubicBezTo>
                  <a:cubicBezTo>
                    <a:pt x="1618" y="3038"/>
                    <a:pt x="1898" y="2851"/>
                    <a:pt x="2072" y="2597"/>
                  </a:cubicBezTo>
                  <a:cubicBezTo>
                    <a:pt x="2232" y="2357"/>
                    <a:pt x="2326" y="2090"/>
                    <a:pt x="2339" y="1796"/>
                  </a:cubicBezTo>
                  <a:cubicBezTo>
                    <a:pt x="2352" y="1529"/>
                    <a:pt x="2326" y="1288"/>
                    <a:pt x="2339" y="1061"/>
                  </a:cubicBezTo>
                  <a:cubicBezTo>
                    <a:pt x="2339" y="860"/>
                    <a:pt x="2406" y="660"/>
                    <a:pt x="2526" y="500"/>
                  </a:cubicBezTo>
                  <a:cubicBezTo>
                    <a:pt x="2713" y="259"/>
                    <a:pt x="2980" y="99"/>
                    <a:pt x="3274" y="59"/>
                  </a:cubicBezTo>
                  <a:cubicBezTo>
                    <a:pt x="3319" y="56"/>
                    <a:pt x="3360" y="55"/>
                    <a:pt x="3397" y="55"/>
                  </a:cubicBezTo>
                  <a:cubicBezTo>
                    <a:pt x="3497" y="55"/>
                    <a:pt x="3564" y="63"/>
                    <a:pt x="3592" y="63"/>
                  </a:cubicBezTo>
                  <a:cubicBezTo>
                    <a:pt x="3603" y="63"/>
                    <a:pt x="3608" y="62"/>
                    <a:pt x="3608" y="59"/>
                  </a:cubicBezTo>
                  <a:cubicBezTo>
                    <a:pt x="3608" y="59"/>
                    <a:pt x="3582" y="45"/>
                    <a:pt x="3528" y="32"/>
                  </a:cubicBezTo>
                  <a:cubicBezTo>
                    <a:pt x="3469" y="13"/>
                    <a:pt x="3404" y="0"/>
                    <a:pt x="3341"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1693;p34">
              <a:extLst>
                <a:ext uri="{FF2B5EF4-FFF2-40B4-BE49-F238E27FC236}">
                  <a16:creationId xmlns:a16="http://schemas.microsoft.com/office/drawing/2014/main" id="{5F11E7D5-86FD-4119-B38C-BFF717781F42}"/>
                </a:ext>
              </a:extLst>
            </p:cNvPr>
            <p:cNvSpPr/>
            <p:nvPr/>
          </p:nvSpPr>
          <p:spPr>
            <a:xfrm>
              <a:off x="3593025" y="3983550"/>
              <a:ext cx="375475" cy="126425"/>
            </a:xfrm>
            <a:custGeom>
              <a:avLst/>
              <a:gdLst/>
              <a:ahLst/>
              <a:cxnLst/>
              <a:rect l="l" t="t" r="r" b="b"/>
              <a:pathLst>
                <a:path w="15019" h="5057" extrusionOk="0">
                  <a:moveTo>
                    <a:pt x="14424" y="0"/>
                  </a:moveTo>
                  <a:cubicBezTo>
                    <a:pt x="14327" y="0"/>
                    <a:pt x="14230" y="17"/>
                    <a:pt x="14136" y="51"/>
                  </a:cubicBezTo>
                  <a:lnTo>
                    <a:pt x="161" y="3351"/>
                  </a:lnTo>
                  <a:lnTo>
                    <a:pt x="1" y="3284"/>
                  </a:lnTo>
                  <a:lnTo>
                    <a:pt x="1" y="3284"/>
                  </a:lnTo>
                  <a:cubicBezTo>
                    <a:pt x="1887" y="4477"/>
                    <a:pt x="4007" y="5056"/>
                    <a:pt x="6110" y="5056"/>
                  </a:cubicBezTo>
                  <a:cubicBezTo>
                    <a:pt x="9235" y="5056"/>
                    <a:pt x="12322" y="3777"/>
                    <a:pt x="14551" y="1333"/>
                  </a:cubicBezTo>
                  <a:cubicBezTo>
                    <a:pt x="14738" y="1159"/>
                    <a:pt x="14871" y="932"/>
                    <a:pt x="14951" y="705"/>
                  </a:cubicBezTo>
                  <a:cubicBezTo>
                    <a:pt x="15018" y="451"/>
                    <a:pt x="14925" y="184"/>
                    <a:pt x="14711" y="51"/>
                  </a:cubicBezTo>
                  <a:cubicBezTo>
                    <a:pt x="14617" y="17"/>
                    <a:pt x="14520" y="0"/>
                    <a:pt x="1442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1694;p34">
              <a:extLst>
                <a:ext uri="{FF2B5EF4-FFF2-40B4-BE49-F238E27FC236}">
                  <a16:creationId xmlns:a16="http://schemas.microsoft.com/office/drawing/2014/main" id="{9498B6AB-4112-4A63-A74C-5C636C3495F1}"/>
                </a:ext>
              </a:extLst>
            </p:cNvPr>
            <p:cNvSpPr/>
            <p:nvPr/>
          </p:nvSpPr>
          <p:spPr>
            <a:xfrm>
              <a:off x="3453400" y="3925350"/>
              <a:ext cx="230500" cy="129725"/>
            </a:xfrm>
            <a:custGeom>
              <a:avLst/>
              <a:gdLst/>
              <a:ahLst/>
              <a:cxnLst/>
              <a:rect l="l" t="t" r="r" b="b"/>
              <a:pathLst>
                <a:path w="9220" h="5189" extrusionOk="0">
                  <a:moveTo>
                    <a:pt x="1658" y="0"/>
                  </a:moveTo>
                  <a:lnTo>
                    <a:pt x="1" y="67"/>
                  </a:lnTo>
                  <a:lnTo>
                    <a:pt x="936" y="1363"/>
                  </a:lnTo>
                  <a:lnTo>
                    <a:pt x="7657" y="5064"/>
                  </a:lnTo>
                  <a:cubicBezTo>
                    <a:pt x="7805" y="5148"/>
                    <a:pt x="7966" y="5188"/>
                    <a:pt x="8125" y="5188"/>
                  </a:cubicBezTo>
                  <a:cubicBezTo>
                    <a:pt x="8493" y="5188"/>
                    <a:pt x="8847" y="4974"/>
                    <a:pt x="9006" y="4610"/>
                  </a:cubicBezTo>
                  <a:cubicBezTo>
                    <a:pt x="9220" y="4129"/>
                    <a:pt x="9019" y="3581"/>
                    <a:pt x="8552" y="3354"/>
                  </a:cubicBezTo>
                  <a:lnTo>
                    <a:pt x="1658" y="0"/>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1695;p34">
              <a:extLst>
                <a:ext uri="{FF2B5EF4-FFF2-40B4-BE49-F238E27FC236}">
                  <a16:creationId xmlns:a16="http://schemas.microsoft.com/office/drawing/2014/main" id="{74DA31E3-3683-4992-A79E-C73BED8865EA}"/>
                </a:ext>
              </a:extLst>
            </p:cNvPr>
            <p:cNvSpPr/>
            <p:nvPr/>
          </p:nvSpPr>
          <p:spPr>
            <a:xfrm>
              <a:off x="3458075" y="3925350"/>
              <a:ext cx="32775" cy="31425"/>
            </a:xfrm>
            <a:custGeom>
              <a:avLst/>
              <a:gdLst/>
              <a:ahLst/>
              <a:cxnLst/>
              <a:rect l="l" t="t" r="r" b="b"/>
              <a:pathLst>
                <a:path w="1311" h="1257" extrusionOk="0">
                  <a:moveTo>
                    <a:pt x="1310" y="0"/>
                  </a:moveTo>
                  <a:lnTo>
                    <a:pt x="148" y="54"/>
                  </a:lnTo>
                  <a:lnTo>
                    <a:pt x="1" y="334"/>
                  </a:lnTo>
                  <a:lnTo>
                    <a:pt x="669" y="1256"/>
                  </a:lnTo>
                  <a:lnTo>
                    <a:pt x="1310"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1696;p34">
              <a:extLst>
                <a:ext uri="{FF2B5EF4-FFF2-40B4-BE49-F238E27FC236}">
                  <a16:creationId xmlns:a16="http://schemas.microsoft.com/office/drawing/2014/main" id="{5594FCDB-7175-4FA5-848C-A582F6EEA1F5}"/>
                </a:ext>
              </a:extLst>
            </p:cNvPr>
            <p:cNvSpPr/>
            <p:nvPr/>
          </p:nvSpPr>
          <p:spPr>
            <a:xfrm>
              <a:off x="3669525" y="4037250"/>
              <a:ext cx="25075" cy="21725"/>
            </a:xfrm>
            <a:custGeom>
              <a:avLst/>
              <a:gdLst/>
              <a:ahLst/>
              <a:cxnLst/>
              <a:rect l="l" t="t" r="r" b="b"/>
              <a:pathLst>
                <a:path w="1003" h="869" extrusionOk="0">
                  <a:moveTo>
                    <a:pt x="214" y="0"/>
                  </a:moveTo>
                  <a:lnTo>
                    <a:pt x="0" y="334"/>
                  </a:lnTo>
                  <a:lnTo>
                    <a:pt x="789" y="869"/>
                  </a:lnTo>
                  <a:lnTo>
                    <a:pt x="1002" y="535"/>
                  </a:lnTo>
                  <a:lnTo>
                    <a:pt x="214" y="0"/>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1697;p34">
              <a:extLst>
                <a:ext uri="{FF2B5EF4-FFF2-40B4-BE49-F238E27FC236}">
                  <a16:creationId xmlns:a16="http://schemas.microsoft.com/office/drawing/2014/main" id="{38ED5782-8473-47B5-9E7E-603074641811}"/>
                </a:ext>
              </a:extLst>
            </p:cNvPr>
            <p:cNvSpPr/>
            <p:nvPr/>
          </p:nvSpPr>
          <p:spPr>
            <a:xfrm>
              <a:off x="3514200" y="3736300"/>
              <a:ext cx="532775" cy="335450"/>
            </a:xfrm>
            <a:custGeom>
              <a:avLst/>
              <a:gdLst/>
              <a:ahLst/>
              <a:cxnLst/>
              <a:rect l="l" t="t" r="r" b="b"/>
              <a:pathLst>
                <a:path w="21311" h="13418" extrusionOk="0">
                  <a:moveTo>
                    <a:pt x="21271" y="0"/>
                  </a:moveTo>
                  <a:lnTo>
                    <a:pt x="21271" y="0"/>
                  </a:lnTo>
                  <a:cubicBezTo>
                    <a:pt x="18772" y="94"/>
                    <a:pt x="16314" y="201"/>
                    <a:pt x="14991" y="441"/>
                  </a:cubicBezTo>
                  <a:cubicBezTo>
                    <a:pt x="14991" y="441"/>
                    <a:pt x="14938" y="6093"/>
                    <a:pt x="14190" y="6453"/>
                  </a:cubicBezTo>
                  <a:cubicBezTo>
                    <a:pt x="10075" y="8404"/>
                    <a:pt x="5011" y="8671"/>
                    <a:pt x="3194" y="8711"/>
                  </a:cubicBezTo>
                  <a:cubicBezTo>
                    <a:pt x="2967" y="8578"/>
                    <a:pt x="2699" y="8431"/>
                    <a:pt x="2392" y="8244"/>
                  </a:cubicBezTo>
                  <a:cubicBezTo>
                    <a:pt x="2138" y="8083"/>
                    <a:pt x="1911" y="7870"/>
                    <a:pt x="1711" y="7629"/>
                  </a:cubicBezTo>
                  <a:cubicBezTo>
                    <a:pt x="1470" y="7335"/>
                    <a:pt x="1256" y="7015"/>
                    <a:pt x="1096" y="6654"/>
                  </a:cubicBezTo>
                  <a:cubicBezTo>
                    <a:pt x="1040" y="6480"/>
                    <a:pt x="887" y="6393"/>
                    <a:pt x="739" y="6393"/>
                  </a:cubicBezTo>
                  <a:cubicBezTo>
                    <a:pt x="604" y="6393"/>
                    <a:pt x="473" y="6466"/>
                    <a:pt x="428" y="6614"/>
                  </a:cubicBezTo>
                  <a:cubicBezTo>
                    <a:pt x="335" y="6908"/>
                    <a:pt x="629" y="7843"/>
                    <a:pt x="1403" y="8671"/>
                  </a:cubicBezTo>
                  <a:cubicBezTo>
                    <a:pt x="1403" y="8671"/>
                    <a:pt x="1" y="9339"/>
                    <a:pt x="134" y="10221"/>
                  </a:cubicBezTo>
                  <a:cubicBezTo>
                    <a:pt x="254" y="10956"/>
                    <a:pt x="1991" y="13361"/>
                    <a:pt x="1991" y="13361"/>
                  </a:cubicBezTo>
                  <a:cubicBezTo>
                    <a:pt x="1991" y="13361"/>
                    <a:pt x="2902" y="13417"/>
                    <a:pt x="4322" y="13417"/>
                  </a:cubicBezTo>
                  <a:cubicBezTo>
                    <a:pt x="9209" y="13417"/>
                    <a:pt x="20133" y="12751"/>
                    <a:pt x="20817" y="6841"/>
                  </a:cubicBezTo>
                  <a:cubicBezTo>
                    <a:pt x="21311" y="2606"/>
                    <a:pt x="21271" y="0"/>
                    <a:pt x="21271" y="0"/>
                  </a:cubicBezTo>
                  <a:close/>
                </a:path>
              </a:pathLst>
            </a:custGeom>
            <a:solidFill>
              <a:srgbClr val="B788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1698;p34">
              <a:extLst>
                <a:ext uri="{FF2B5EF4-FFF2-40B4-BE49-F238E27FC236}">
                  <a16:creationId xmlns:a16="http://schemas.microsoft.com/office/drawing/2014/main" id="{891AF0F3-7E88-4CD7-873C-B35D6252FCEB}"/>
                </a:ext>
              </a:extLst>
            </p:cNvPr>
            <p:cNvSpPr/>
            <p:nvPr/>
          </p:nvSpPr>
          <p:spPr>
            <a:xfrm>
              <a:off x="3841450" y="5249400"/>
              <a:ext cx="179825" cy="173600"/>
            </a:xfrm>
            <a:custGeom>
              <a:avLst/>
              <a:gdLst/>
              <a:ahLst/>
              <a:cxnLst/>
              <a:rect l="l" t="t" r="r" b="b"/>
              <a:pathLst>
                <a:path w="7193" h="6944" extrusionOk="0">
                  <a:moveTo>
                    <a:pt x="5910" y="0"/>
                  </a:moveTo>
                  <a:lnTo>
                    <a:pt x="2022" y="3327"/>
                  </a:lnTo>
                  <a:lnTo>
                    <a:pt x="2422" y="3822"/>
                  </a:lnTo>
                  <a:cubicBezTo>
                    <a:pt x="2422" y="3822"/>
                    <a:pt x="0" y="6944"/>
                    <a:pt x="573" y="6944"/>
                  </a:cubicBezTo>
                  <a:cubicBezTo>
                    <a:pt x="608" y="6944"/>
                    <a:pt x="654" y="6932"/>
                    <a:pt x="712" y="6908"/>
                  </a:cubicBezTo>
                  <a:cubicBezTo>
                    <a:pt x="1607" y="6534"/>
                    <a:pt x="5923" y="2713"/>
                    <a:pt x="6952" y="1751"/>
                  </a:cubicBezTo>
                  <a:lnTo>
                    <a:pt x="7192" y="1537"/>
                  </a:lnTo>
                  <a:lnTo>
                    <a:pt x="5910"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1699;p34">
              <a:extLst>
                <a:ext uri="{FF2B5EF4-FFF2-40B4-BE49-F238E27FC236}">
                  <a16:creationId xmlns:a16="http://schemas.microsoft.com/office/drawing/2014/main" id="{01D54BA4-8A25-4230-9C8A-AD3005DB5B13}"/>
                </a:ext>
              </a:extLst>
            </p:cNvPr>
            <p:cNvSpPr/>
            <p:nvPr/>
          </p:nvSpPr>
          <p:spPr>
            <a:xfrm>
              <a:off x="3978825" y="5260075"/>
              <a:ext cx="42450" cy="57475"/>
            </a:xfrm>
            <a:custGeom>
              <a:avLst/>
              <a:gdLst/>
              <a:ahLst/>
              <a:cxnLst/>
              <a:rect l="l" t="t" r="r" b="b"/>
              <a:pathLst>
                <a:path w="1698" h="2299" extrusionOk="0">
                  <a:moveTo>
                    <a:pt x="789" y="1"/>
                  </a:moveTo>
                  <a:cubicBezTo>
                    <a:pt x="428" y="255"/>
                    <a:pt x="187" y="629"/>
                    <a:pt x="94" y="1043"/>
                  </a:cubicBezTo>
                  <a:cubicBezTo>
                    <a:pt x="0" y="1471"/>
                    <a:pt x="67" y="1925"/>
                    <a:pt x="294" y="2299"/>
                  </a:cubicBezTo>
                  <a:lnTo>
                    <a:pt x="1697" y="1096"/>
                  </a:lnTo>
                  <a:lnTo>
                    <a:pt x="78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1700;p34">
              <a:extLst>
                <a:ext uri="{FF2B5EF4-FFF2-40B4-BE49-F238E27FC236}">
                  <a16:creationId xmlns:a16="http://schemas.microsoft.com/office/drawing/2014/main" id="{896CED6B-EE8A-46FB-B545-40DE4B39ECB4}"/>
                </a:ext>
              </a:extLst>
            </p:cNvPr>
            <p:cNvSpPr/>
            <p:nvPr/>
          </p:nvSpPr>
          <p:spPr>
            <a:xfrm>
              <a:off x="3847875" y="5285475"/>
              <a:ext cx="173400" cy="138325"/>
            </a:xfrm>
            <a:custGeom>
              <a:avLst/>
              <a:gdLst/>
              <a:ahLst/>
              <a:cxnLst/>
              <a:rect l="l" t="t" r="r" b="b"/>
              <a:pathLst>
                <a:path w="6936" h="5533" extrusionOk="0">
                  <a:moveTo>
                    <a:pt x="6855" y="0"/>
                  </a:moveTo>
                  <a:lnTo>
                    <a:pt x="1658" y="4369"/>
                  </a:lnTo>
                  <a:cubicBezTo>
                    <a:pt x="1658" y="4369"/>
                    <a:pt x="1306" y="4106"/>
                    <a:pt x="1052" y="4106"/>
                  </a:cubicBezTo>
                  <a:cubicBezTo>
                    <a:pt x="993" y="4106"/>
                    <a:pt x="939" y="4120"/>
                    <a:pt x="896" y="4155"/>
                  </a:cubicBezTo>
                  <a:cubicBezTo>
                    <a:pt x="896" y="4155"/>
                    <a:pt x="1" y="5451"/>
                    <a:pt x="295" y="5532"/>
                  </a:cubicBezTo>
                  <a:cubicBezTo>
                    <a:pt x="298" y="5532"/>
                    <a:pt x="301" y="5533"/>
                    <a:pt x="304" y="5533"/>
                  </a:cubicBezTo>
                  <a:cubicBezTo>
                    <a:pt x="682" y="5533"/>
                    <a:pt x="5121" y="1881"/>
                    <a:pt x="6935" y="80"/>
                  </a:cubicBezTo>
                  <a:lnTo>
                    <a:pt x="68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1701;p34">
              <a:extLst>
                <a:ext uri="{FF2B5EF4-FFF2-40B4-BE49-F238E27FC236}">
                  <a16:creationId xmlns:a16="http://schemas.microsoft.com/office/drawing/2014/main" id="{775F0906-94E3-4185-8410-5AA2801EFFA4}"/>
                </a:ext>
              </a:extLst>
            </p:cNvPr>
            <p:cNvSpPr/>
            <p:nvPr/>
          </p:nvSpPr>
          <p:spPr>
            <a:xfrm>
              <a:off x="3852575" y="5284125"/>
              <a:ext cx="167025" cy="137650"/>
            </a:xfrm>
            <a:custGeom>
              <a:avLst/>
              <a:gdLst/>
              <a:ahLst/>
              <a:cxnLst/>
              <a:rect l="l" t="t" r="r" b="b"/>
              <a:pathLst>
                <a:path w="6681" h="5506" extrusionOk="0">
                  <a:moveTo>
                    <a:pt x="6680" y="1"/>
                  </a:moveTo>
                  <a:lnTo>
                    <a:pt x="6680" y="1"/>
                  </a:lnTo>
                  <a:cubicBezTo>
                    <a:pt x="6654" y="14"/>
                    <a:pt x="6627" y="28"/>
                    <a:pt x="6600" y="41"/>
                  </a:cubicBezTo>
                  <a:lnTo>
                    <a:pt x="6413" y="215"/>
                  </a:lnTo>
                  <a:lnTo>
                    <a:pt x="5705" y="816"/>
                  </a:lnTo>
                  <a:cubicBezTo>
                    <a:pt x="5117" y="1324"/>
                    <a:pt x="4289" y="2032"/>
                    <a:pt x="3367" y="2793"/>
                  </a:cubicBezTo>
                  <a:cubicBezTo>
                    <a:pt x="2445" y="3541"/>
                    <a:pt x="1603" y="4223"/>
                    <a:pt x="989" y="4717"/>
                  </a:cubicBezTo>
                  <a:lnTo>
                    <a:pt x="267" y="5292"/>
                  </a:lnTo>
                  <a:lnTo>
                    <a:pt x="67" y="5452"/>
                  </a:lnTo>
                  <a:cubicBezTo>
                    <a:pt x="40" y="5465"/>
                    <a:pt x="27" y="5492"/>
                    <a:pt x="0" y="5505"/>
                  </a:cubicBezTo>
                  <a:cubicBezTo>
                    <a:pt x="27" y="5492"/>
                    <a:pt x="53" y="5479"/>
                    <a:pt x="67" y="5465"/>
                  </a:cubicBezTo>
                  <a:lnTo>
                    <a:pt x="281" y="5318"/>
                  </a:lnTo>
                  <a:lnTo>
                    <a:pt x="1015" y="4757"/>
                  </a:lnTo>
                  <a:cubicBezTo>
                    <a:pt x="1643" y="4276"/>
                    <a:pt x="2485" y="3608"/>
                    <a:pt x="3407" y="2847"/>
                  </a:cubicBezTo>
                  <a:cubicBezTo>
                    <a:pt x="4329" y="2085"/>
                    <a:pt x="5157" y="1377"/>
                    <a:pt x="5745" y="856"/>
                  </a:cubicBezTo>
                  <a:lnTo>
                    <a:pt x="6427" y="228"/>
                  </a:lnTo>
                  <a:lnTo>
                    <a:pt x="6614" y="68"/>
                  </a:lnTo>
                  <a:cubicBezTo>
                    <a:pt x="6640" y="41"/>
                    <a:pt x="6654" y="28"/>
                    <a:pt x="6680"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1702;p34">
              <a:extLst>
                <a:ext uri="{FF2B5EF4-FFF2-40B4-BE49-F238E27FC236}">
                  <a16:creationId xmlns:a16="http://schemas.microsoft.com/office/drawing/2014/main" id="{4984AF8F-9F2B-4C91-8E3E-47475E39AC7B}"/>
                </a:ext>
              </a:extLst>
            </p:cNvPr>
            <p:cNvSpPr/>
            <p:nvPr/>
          </p:nvSpPr>
          <p:spPr>
            <a:xfrm>
              <a:off x="3868600" y="5388050"/>
              <a:ext cx="22400" cy="8675"/>
            </a:xfrm>
            <a:custGeom>
              <a:avLst/>
              <a:gdLst/>
              <a:ahLst/>
              <a:cxnLst/>
              <a:rect l="l" t="t" r="r" b="b"/>
              <a:pathLst>
                <a:path w="896" h="347" extrusionOk="0">
                  <a:moveTo>
                    <a:pt x="234" y="1"/>
                  </a:moveTo>
                  <a:cubicBezTo>
                    <a:pt x="155" y="1"/>
                    <a:pt x="76" y="14"/>
                    <a:pt x="0" y="39"/>
                  </a:cubicBezTo>
                  <a:cubicBezTo>
                    <a:pt x="161" y="39"/>
                    <a:pt x="321" y="66"/>
                    <a:pt x="468" y="106"/>
                  </a:cubicBezTo>
                  <a:cubicBezTo>
                    <a:pt x="615" y="173"/>
                    <a:pt x="762" y="253"/>
                    <a:pt x="895" y="346"/>
                  </a:cubicBezTo>
                  <a:cubicBezTo>
                    <a:pt x="802" y="199"/>
                    <a:pt x="655" y="93"/>
                    <a:pt x="495" y="52"/>
                  </a:cubicBezTo>
                  <a:cubicBezTo>
                    <a:pt x="410" y="17"/>
                    <a:pt x="322" y="1"/>
                    <a:pt x="234"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1703;p34">
              <a:extLst>
                <a:ext uri="{FF2B5EF4-FFF2-40B4-BE49-F238E27FC236}">
                  <a16:creationId xmlns:a16="http://schemas.microsoft.com/office/drawing/2014/main" id="{3DAB76C8-19F9-4B97-B1A7-219AD164C3B4}"/>
                </a:ext>
              </a:extLst>
            </p:cNvPr>
            <p:cNvSpPr/>
            <p:nvPr/>
          </p:nvSpPr>
          <p:spPr>
            <a:xfrm>
              <a:off x="3895650" y="5350000"/>
              <a:ext cx="12050" cy="4050"/>
            </a:xfrm>
            <a:custGeom>
              <a:avLst/>
              <a:gdLst/>
              <a:ahLst/>
              <a:cxnLst/>
              <a:rect l="l" t="t" r="r" b="b"/>
              <a:pathLst>
                <a:path w="482" h="162" extrusionOk="0">
                  <a:moveTo>
                    <a:pt x="32" y="1"/>
                  </a:moveTo>
                  <a:cubicBezTo>
                    <a:pt x="15" y="1"/>
                    <a:pt x="4" y="4"/>
                    <a:pt x="1" y="11"/>
                  </a:cubicBezTo>
                  <a:cubicBezTo>
                    <a:pt x="1" y="25"/>
                    <a:pt x="107" y="78"/>
                    <a:pt x="228" y="118"/>
                  </a:cubicBezTo>
                  <a:cubicBezTo>
                    <a:pt x="293" y="140"/>
                    <a:pt x="367" y="162"/>
                    <a:pt x="436" y="162"/>
                  </a:cubicBezTo>
                  <a:cubicBezTo>
                    <a:pt x="452" y="162"/>
                    <a:pt x="467" y="161"/>
                    <a:pt x="482" y="158"/>
                  </a:cubicBezTo>
                  <a:cubicBezTo>
                    <a:pt x="482" y="145"/>
                    <a:pt x="388" y="105"/>
                    <a:pt x="254" y="51"/>
                  </a:cubicBezTo>
                  <a:cubicBezTo>
                    <a:pt x="158" y="22"/>
                    <a:pt x="76" y="1"/>
                    <a:pt x="32"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1704;p34">
              <a:extLst>
                <a:ext uri="{FF2B5EF4-FFF2-40B4-BE49-F238E27FC236}">
                  <a16:creationId xmlns:a16="http://schemas.microsoft.com/office/drawing/2014/main" id="{03C7A795-21F1-4591-BF2B-01BE411FA2F9}"/>
                </a:ext>
              </a:extLst>
            </p:cNvPr>
            <p:cNvSpPr/>
            <p:nvPr/>
          </p:nvSpPr>
          <p:spPr>
            <a:xfrm>
              <a:off x="3901325" y="5342250"/>
              <a:ext cx="11050" cy="1700"/>
            </a:xfrm>
            <a:custGeom>
              <a:avLst/>
              <a:gdLst/>
              <a:ahLst/>
              <a:cxnLst/>
              <a:rect l="l" t="t" r="r" b="b"/>
              <a:pathLst>
                <a:path w="442" h="68" extrusionOk="0">
                  <a:moveTo>
                    <a:pt x="228" y="1"/>
                  </a:moveTo>
                  <a:cubicBezTo>
                    <a:pt x="108" y="1"/>
                    <a:pt x="14" y="14"/>
                    <a:pt x="14" y="27"/>
                  </a:cubicBezTo>
                  <a:cubicBezTo>
                    <a:pt x="1" y="41"/>
                    <a:pt x="108" y="67"/>
                    <a:pt x="214" y="67"/>
                  </a:cubicBezTo>
                  <a:cubicBezTo>
                    <a:pt x="335" y="67"/>
                    <a:pt x="428" y="54"/>
                    <a:pt x="428" y="41"/>
                  </a:cubicBezTo>
                  <a:cubicBezTo>
                    <a:pt x="442" y="27"/>
                    <a:pt x="335" y="14"/>
                    <a:pt x="228"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1705;p34">
              <a:extLst>
                <a:ext uri="{FF2B5EF4-FFF2-40B4-BE49-F238E27FC236}">
                  <a16:creationId xmlns:a16="http://schemas.microsoft.com/office/drawing/2014/main" id="{CFB07FAA-C9FC-48E1-A86D-1481FC0B5D6F}"/>
                </a:ext>
              </a:extLst>
            </p:cNvPr>
            <p:cNvSpPr/>
            <p:nvPr/>
          </p:nvSpPr>
          <p:spPr>
            <a:xfrm>
              <a:off x="3899000" y="5329850"/>
              <a:ext cx="10700" cy="8800"/>
            </a:xfrm>
            <a:custGeom>
              <a:avLst/>
              <a:gdLst/>
              <a:ahLst/>
              <a:cxnLst/>
              <a:rect l="l" t="t" r="r" b="b"/>
              <a:pathLst>
                <a:path w="428" h="352" extrusionOk="0">
                  <a:moveTo>
                    <a:pt x="422" y="1"/>
                  </a:moveTo>
                  <a:cubicBezTo>
                    <a:pt x="396" y="1"/>
                    <a:pt x="298" y="64"/>
                    <a:pt x="201" y="149"/>
                  </a:cubicBezTo>
                  <a:cubicBezTo>
                    <a:pt x="80" y="243"/>
                    <a:pt x="0" y="323"/>
                    <a:pt x="14" y="350"/>
                  </a:cubicBezTo>
                  <a:cubicBezTo>
                    <a:pt x="15" y="351"/>
                    <a:pt x="16" y="351"/>
                    <a:pt x="19" y="351"/>
                  </a:cubicBezTo>
                  <a:cubicBezTo>
                    <a:pt x="43" y="351"/>
                    <a:pt x="131" y="288"/>
                    <a:pt x="241" y="203"/>
                  </a:cubicBezTo>
                  <a:cubicBezTo>
                    <a:pt x="348" y="96"/>
                    <a:pt x="428" y="16"/>
                    <a:pt x="428" y="2"/>
                  </a:cubicBezTo>
                  <a:cubicBezTo>
                    <a:pt x="427" y="1"/>
                    <a:pt x="425" y="1"/>
                    <a:pt x="422"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1706;p34">
              <a:extLst>
                <a:ext uri="{FF2B5EF4-FFF2-40B4-BE49-F238E27FC236}">
                  <a16:creationId xmlns:a16="http://schemas.microsoft.com/office/drawing/2014/main" id="{3906E2F0-B55A-41FB-B5E4-BFB36DCFFD29}"/>
                </a:ext>
              </a:extLst>
            </p:cNvPr>
            <p:cNvSpPr/>
            <p:nvPr/>
          </p:nvSpPr>
          <p:spPr>
            <a:xfrm>
              <a:off x="3894975" y="5321850"/>
              <a:ext cx="11050" cy="10400"/>
            </a:xfrm>
            <a:custGeom>
              <a:avLst/>
              <a:gdLst/>
              <a:ahLst/>
              <a:cxnLst/>
              <a:rect l="l" t="t" r="r" b="b"/>
              <a:pathLst>
                <a:path w="442" h="416" extrusionOk="0">
                  <a:moveTo>
                    <a:pt x="439" y="0"/>
                  </a:moveTo>
                  <a:cubicBezTo>
                    <a:pt x="418" y="0"/>
                    <a:pt x="328" y="102"/>
                    <a:pt x="215" y="215"/>
                  </a:cubicBezTo>
                  <a:cubicBezTo>
                    <a:pt x="108" y="322"/>
                    <a:pt x="1" y="402"/>
                    <a:pt x="1" y="416"/>
                  </a:cubicBezTo>
                  <a:cubicBezTo>
                    <a:pt x="201" y="349"/>
                    <a:pt x="362" y="202"/>
                    <a:pt x="442" y="2"/>
                  </a:cubicBezTo>
                  <a:cubicBezTo>
                    <a:pt x="441" y="1"/>
                    <a:pt x="440" y="0"/>
                    <a:pt x="439"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1707;p34">
              <a:extLst>
                <a:ext uri="{FF2B5EF4-FFF2-40B4-BE49-F238E27FC236}">
                  <a16:creationId xmlns:a16="http://schemas.microsoft.com/office/drawing/2014/main" id="{8975DAA5-DECC-46C1-A89A-9ED8A5C13DDF}"/>
                </a:ext>
              </a:extLst>
            </p:cNvPr>
            <p:cNvSpPr/>
            <p:nvPr/>
          </p:nvSpPr>
          <p:spPr>
            <a:xfrm>
              <a:off x="3873275" y="5346375"/>
              <a:ext cx="24750" cy="12950"/>
            </a:xfrm>
            <a:custGeom>
              <a:avLst/>
              <a:gdLst/>
              <a:ahLst/>
              <a:cxnLst/>
              <a:rect l="l" t="t" r="r" b="b"/>
              <a:pathLst>
                <a:path w="990" h="518" extrusionOk="0">
                  <a:moveTo>
                    <a:pt x="576" y="49"/>
                  </a:moveTo>
                  <a:cubicBezTo>
                    <a:pt x="615" y="49"/>
                    <a:pt x="655" y="54"/>
                    <a:pt x="695" y="63"/>
                  </a:cubicBezTo>
                  <a:cubicBezTo>
                    <a:pt x="753" y="71"/>
                    <a:pt x="816" y="95"/>
                    <a:pt x="878" y="124"/>
                  </a:cubicBezTo>
                  <a:lnTo>
                    <a:pt x="878" y="124"/>
                  </a:lnTo>
                  <a:cubicBezTo>
                    <a:pt x="830" y="156"/>
                    <a:pt x="763" y="200"/>
                    <a:pt x="682" y="250"/>
                  </a:cubicBezTo>
                  <a:cubicBezTo>
                    <a:pt x="588" y="303"/>
                    <a:pt x="481" y="357"/>
                    <a:pt x="374" y="397"/>
                  </a:cubicBezTo>
                  <a:cubicBezTo>
                    <a:pt x="308" y="423"/>
                    <a:pt x="241" y="437"/>
                    <a:pt x="174" y="450"/>
                  </a:cubicBezTo>
                  <a:cubicBezTo>
                    <a:pt x="165" y="452"/>
                    <a:pt x="157" y="453"/>
                    <a:pt x="149" y="453"/>
                  </a:cubicBezTo>
                  <a:cubicBezTo>
                    <a:pt x="94" y="453"/>
                    <a:pt x="56" y="416"/>
                    <a:pt x="67" y="370"/>
                  </a:cubicBezTo>
                  <a:cubicBezTo>
                    <a:pt x="121" y="236"/>
                    <a:pt x="227" y="143"/>
                    <a:pt x="361" y="103"/>
                  </a:cubicBezTo>
                  <a:cubicBezTo>
                    <a:pt x="423" y="67"/>
                    <a:pt x="498" y="49"/>
                    <a:pt x="576" y="49"/>
                  </a:cubicBezTo>
                  <a:close/>
                  <a:moveTo>
                    <a:pt x="570" y="0"/>
                  </a:moveTo>
                  <a:cubicBezTo>
                    <a:pt x="342" y="0"/>
                    <a:pt x="118" y="130"/>
                    <a:pt x="14" y="357"/>
                  </a:cubicBezTo>
                  <a:cubicBezTo>
                    <a:pt x="0" y="397"/>
                    <a:pt x="14" y="450"/>
                    <a:pt x="54" y="490"/>
                  </a:cubicBezTo>
                  <a:cubicBezTo>
                    <a:pt x="94" y="517"/>
                    <a:pt x="134" y="517"/>
                    <a:pt x="187" y="517"/>
                  </a:cubicBezTo>
                  <a:cubicBezTo>
                    <a:pt x="254" y="504"/>
                    <a:pt x="321" y="477"/>
                    <a:pt x="388" y="450"/>
                  </a:cubicBezTo>
                  <a:cubicBezTo>
                    <a:pt x="508" y="397"/>
                    <a:pt x="615" y="343"/>
                    <a:pt x="708" y="277"/>
                  </a:cubicBezTo>
                  <a:cubicBezTo>
                    <a:pt x="777" y="237"/>
                    <a:pt x="846" y="191"/>
                    <a:pt x="904" y="137"/>
                  </a:cubicBezTo>
                  <a:lnTo>
                    <a:pt x="904" y="137"/>
                  </a:lnTo>
                  <a:cubicBezTo>
                    <a:pt x="933" y="152"/>
                    <a:pt x="962" y="167"/>
                    <a:pt x="989" y="183"/>
                  </a:cubicBezTo>
                  <a:cubicBezTo>
                    <a:pt x="989" y="183"/>
                    <a:pt x="963" y="157"/>
                    <a:pt x="924" y="118"/>
                  </a:cubicBezTo>
                  <a:lnTo>
                    <a:pt x="924" y="118"/>
                  </a:lnTo>
                  <a:cubicBezTo>
                    <a:pt x="938" y="104"/>
                    <a:pt x="950" y="90"/>
                    <a:pt x="962" y="76"/>
                  </a:cubicBezTo>
                  <a:cubicBezTo>
                    <a:pt x="962" y="75"/>
                    <a:pt x="962" y="75"/>
                    <a:pt x="961" y="75"/>
                  </a:cubicBezTo>
                  <a:cubicBezTo>
                    <a:pt x="955" y="75"/>
                    <a:pt x="937" y="86"/>
                    <a:pt x="907" y="105"/>
                  </a:cubicBezTo>
                  <a:lnTo>
                    <a:pt x="907" y="105"/>
                  </a:lnTo>
                  <a:cubicBezTo>
                    <a:pt x="804" y="34"/>
                    <a:pt x="686" y="0"/>
                    <a:pt x="570"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1708;p34">
              <a:extLst>
                <a:ext uri="{FF2B5EF4-FFF2-40B4-BE49-F238E27FC236}">
                  <a16:creationId xmlns:a16="http://schemas.microsoft.com/office/drawing/2014/main" id="{706E4A87-3C6D-4AE1-8840-DC35A51D4FE9}"/>
                </a:ext>
              </a:extLst>
            </p:cNvPr>
            <p:cNvSpPr/>
            <p:nvPr/>
          </p:nvSpPr>
          <p:spPr>
            <a:xfrm>
              <a:off x="3888975" y="5332250"/>
              <a:ext cx="9050" cy="17700"/>
            </a:xfrm>
            <a:custGeom>
              <a:avLst/>
              <a:gdLst/>
              <a:ahLst/>
              <a:cxnLst/>
              <a:rect l="l" t="t" r="r" b="b"/>
              <a:pathLst>
                <a:path w="362" h="708" extrusionOk="0">
                  <a:moveTo>
                    <a:pt x="190" y="0"/>
                  </a:moveTo>
                  <a:cubicBezTo>
                    <a:pt x="170" y="0"/>
                    <a:pt x="151" y="5"/>
                    <a:pt x="134" y="13"/>
                  </a:cubicBezTo>
                  <a:cubicBezTo>
                    <a:pt x="40" y="80"/>
                    <a:pt x="0" y="200"/>
                    <a:pt x="27" y="307"/>
                  </a:cubicBezTo>
                  <a:cubicBezTo>
                    <a:pt x="27" y="401"/>
                    <a:pt x="67" y="481"/>
                    <a:pt x="107" y="548"/>
                  </a:cubicBezTo>
                  <a:cubicBezTo>
                    <a:pt x="147" y="628"/>
                    <a:pt x="201" y="681"/>
                    <a:pt x="281" y="708"/>
                  </a:cubicBezTo>
                  <a:cubicBezTo>
                    <a:pt x="227" y="654"/>
                    <a:pt x="174" y="601"/>
                    <a:pt x="134" y="534"/>
                  </a:cubicBezTo>
                  <a:cubicBezTo>
                    <a:pt x="94" y="467"/>
                    <a:pt x="80" y="387"/>
                    <a:pt x="67" y="307"/>
                  </a:cubicBezTo>
                  <a:cubicBezTo>
                    <a:pt x="67" y="227"/>
                    <a:pt x="67" y="107"/>
                    <a:pt x="147" y="67"/>
                  </a:cubicBezTo>
                  <a:cubicBezTo>
                    <a:pt x="159" y="61"/>
                    <a:pt x="171" y="58"/>
                    <a:pt x="181" y="58"/>
                  </a:cubicBezTo>
                  <a:cubicBezTo>
                    <a:pt x="242" y="58"/>
                    <a:pt x="281" y="145"/>
                    <a:pt x="281" y="214"/>
                  </a:cubicBezTo>
                  <a:cubicBezTo>
                    <a:pt x="294" y="294"/>
                    <a:pt x="308" y="374"/>
                    <a:pt x="308" y="454"/>
                  </a:cubicBezTo>
                  <a:cubicBezTo>
                    <a:pt x="308" y="601"/>
                    <a:pt x="281" y="681"/>
                    <a:pt x="281" y="681"/>
                  </a:cubicBezTo>
                  <a:cubicBezTo>
                    <a:pt x="321" y="614"/>
                    <a:pt x="348" y="534"/>
                    <a:pt x="348" y="467"/>
                  </a:cubicBezTo>
                  <a:cubicBezTo>
                    <a:pt x="361" y="374"/>
                    <a:pt x="361" y="294"/>
                    <a:pt x="348" y="214"/>
                  </a:cubicBezTo>
                  <a:cubicBezTo>
                    <a:pt x="348" y="160"/>
                    <a:pt x="321" y="107"/>
                    <a:pt x="294" y="67"/>
                  </a:cubicBezTo>
                  <a:cubicBezTo>
                    <a:pt x="276" y="21"/>
                    <a:pt x="233" y="0"/>
                    <a:pt x="190"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1709;p34">
              <a:extLst>
                <a:ext uri="{FF2B5EF4-FFF2-40B4-BE49-F238E27FC236}">
                  <a16:creationId xmlns:a16="http://schemas.microsoft.com/office/drawing/2014/main" id="{BCEA8CDF-1517-466A-A650-A639CFA20EE1}"/>
                </a:ext>
              </a:extLst>
            </p:cNvPr>
            <p:cNvSpPr/>
            <p:nvPr/>
          </p:nvSpPr>
          <p:spPr>
            <a:xfrm>
              <a:off x="3976475" y="5258425"/>
              <a:ext cx="23075" cy="56475"/>
            </a:xfrm>
            <a:custGeom>
              <a:avLst/>
              <a:gdLst/>
              <a:ahLst/>
              <a:cxnLst/>
              <a:rect l="l" t="t" r="r" b="b"/>
              <a:pathLst>
                <a:path w="923" h="2259" extrusionOk="0">
                  <a:moveTo>
                    <a:pt x="923" y="0"/>
                  </a:moveTo>
                  <a:lnTo>
                    <a:pt x="923" y="0"/>
                  </a:lnTo>
                  <a:cubicBezTo>
                    <a:pt x="883" y="13"/>
                    <a:pt x="856" y="27"/>
                    <a:pt x="829" y="54"/>
                  </a:cubicBezTo>
                  <a:cubicBezTo>
                    <a:pt x="749" y="94"/>
                    <a:pt x="669" y="147"/>
                    <a:pt x="602" y="214"/>
                  </a:cubicBezTo>
                  <a:cubicBezTo>
                    <a:pt x="134" y="655"/>
                    <a:pt x="1" y="1336"/>
                    <a:pt x="241" y="1937"/>
                  </a:cubicBezTo>
                  <a:cubicBezTo>
                    <a:pt x="281" y="2018"/>
                    <a:pt x="321" y="2098"/>
                    <a:pt x="375" y="2178"/>
                  </a:cubicBezTo>
                  <a:cubicBezTo>
                    <a:pt x="388" y="2205"/>
                    <a:pt x="415" y="2231"/>
                    <a:pt x="442" y="2258"/>
                  </a:cubicBezTo>
                  <a:cubicBezTo>
                    <a:pt x="455" y="2258"/>
                    <a:pt x="362" y="2151"/>
                    <a:pt x="281" y="1924"/>
                  </a:cubicBezTo>
                  <a:cubicBezTo>
                    <a:pt x="68" y="1350"/>
                    <a:pt x="201" y="695"/>
                    <a:pt x="642" y="254"/>
                  </a:cubicBezTo>
                  <a:cubicBezTo>
                    <a:pt x="802" y="94"/>
                    <a:pt x="923" y="13"/>
                    <a:pt x="923"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1710;p34">
              <a:extLst>
                <a:ext uri="{FF2B5EF4-FFF2-40B4-BE49-F238E27FC236}">
                  <a16:creationId xmlns:a16="http://schemas.microsoft.com/office/drawing/2014/main" id="{3821D8E6-7B41-4073-AEE6-F9C099717BC1}"/>
                </a:ext>
              </a:extLst>
            </p:cNvPr>
            <p:cNvSpPr/>
            <p:nvPr/>
          </p:nvSpPr>
          <p:spPr>
            <a:xfrm>
              <a:off x="3936075" y="5313525"/>
              <a:ext cx="29075" cy="23750"/>
            </a:xfrm>
            <a:custGeom>
              <a:avLst/>
              <a:gdLst/>
              <a:ahLst/>
              <a:cxnLst/>
              <a:rect l="l" t="t" r="r" b="b"/>
              <a:pathLst>
                <a:path w="1163" h="950" extrusionOk="0">
                  <a:moveTo>
                    <a:pt x="1161" y="0"/>
                  </a:moveTo>
                  <a:cubicBezTo>
                    <a:pt x="1136" y="0"/>
                    <a:pt x="900" y="222"/>
                    <a:pt x="588" y="482"/>
                  </a:cubicBezTo>
                  <a:cubicBezTo>
                    <a:pt x="281" y="749"/>
                    <a:pt x="0" y="936"/>
                    <a:pt x="14" y="949"/>
                  </a:cubicBezTo>
                  <a:cubicBezTo>
                    <a:pt x="454" y="709"/>
                    <a:pt x="842" y="375"/>
                    <a:pt x="1163" y="1"/>
                  </a:cubicBezTo>
                  <a:cubicBezTo>
                    <a:pt x="1162" y="0"/>
                    <a:pt x="1162" y="0"/>
                    <a:pt x="1161"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1711;p34">
              <a:extLst>
                <a:ext uri="{FF2B5EF4-FFF2-40B4-BE49-F238E27FC236}">
                  <a16:creationId xmlns:a16="http://schemas.microsoft.com/office/drawing/2014/main" id="{B8052832-E9D2-4061-800C-5691C210D183}"/>
                </a:ext>
              </a:extLst>
            </p:cNvPr>
            <p:cNvSpPr/>
            <p:nvPr/>
          </p:nvSpPr>
          <p:spPr>
            <a:xfrm>
              <a:off x="3983175" y="5297500"/>
              <a:ext cx="3350" cy="7750"/>
            </a:xfrm>
            <a:custGeom>
              <a:avLst/>
              <a:gdLst/>
              <a:ahLst/>
              <a:cxnLst/>
              <a:rect l="l" t="t" r="r" b="b"/>
              <a:pathLst>
                <a:path w="134" h="310" extrusionOk="0">
                  <a:moveTo>
                    <a:pt x="40" y="0"/>
                  </a:moveTo>
                  <a:cubicBezTo>
                    <a:pt x="27" y="0"/>
                    <a:pt x="0" y="80"/>
                    <a:pt x="27" y="174"/>
                  </a:cubicBezTo>
                  <a:cubicBezTo>
                    <a:pt x="51" y="247"/>
                    <a:pt x="98" y="309"/>
                    <a:pt x="116" y="309"/>
                  </a:cubicBezTo>
                  <a:cubicBezTo>
                    <a:pt x="118" y="309"/>
                    <a:pt x="119" y="309"/>
                    <a:pt x="120" y="308"/>
                  </a:cubicBezTo>
                  <a:cubicBezTo>
                    <a:pt x="134" y="294"/>
                    <a:pt x="107" y="227"/>
                    <a:pt x="94" y="147"/>
                  </a:cubicBezTo>
                  <a:cubicBezTo>
                    <a:pt x="67" y="67"/>
                    <a:pt x="67" y="0"/>
                    <a:pt x="40"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1712;p34">
              <a:extLst>
                <a:ext uri="{FF2B5EF4-FFF2-40B4-BE49-F238E27FC236}">
                  <a16:creationId xmlns:a16="http://schemas.microsoft.com/office/drawing/2014/main" id="{7DE96AA8-8C93-4E53-A3A2-5C25A2F6D207}"/>
                </a:ext>
              </a:extLst>
            </p:cNvPr>
            <p:cNvSpPr/>
            <p:nvPr/>
          </p:nvSpPr>
          <p:spPr>
            <a:xfrm>
              <a:off x="3982825" y="5282475"/>
              <a:ext cx="2025" cy="6700"/>
            </a:xfrm>
            <a:custGeom>
              <a:avLst/>
              <a:gdLst/>
              <a:ahLst/>
              <a:cxnLst/>
              <a:rect l="l" t="t" r="r" b="b"/>
              <a:pathLst>
                <a:path w="81" h="268" extrusionOk="0">
                  <a:moveTo>
                    <a:pt x="54" y="0"/>
                  </a:moveTo>
                  <a:cubicBezTo>
                    <a:pt x="27" y="0"/>
                    <a:pt x="14" y="53"/>
                    <a:pt x="1" y="134"/>
                  </a:cubicBezTo>
                  <a:cubicBezTo>
                    <a:pt x="1" y="200"/>
                    <a:pt x="14" y="267"/>
                    <a:pt x="27" y="267"/>
                  </a:cubicBezTo>
                  <a:cubicBezTo>
                    <a:pt x="41" y="267"/>
                    <a:pt x="67" y="214"/>
                    <a:pt x="67" y="134"/>
                  </a:cubicBezTo>
                  <a:cubicBezTo>
                    <a:pt x="81" y="67"/>
                    <a:pt x="67" y="0"/>
                    <a:pt x="54"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1713;p34">
              <a:extLst>
                <a:ext uri="{FF2B5EF4-FFF2-40B4-BE49-F238E27FC236}">
                  <a16:creationId xmlns:a16="http://schemas.microsoft.com/office/drawing/2014/main" id="{A2D8B337-D14A-4211-A962-5083F931100D}"/>
                </a:ext>
              </a:extLst>
            </p:cNvPr>
            <p:cNvSpPr/>
            <p:nvPr/>
          </p:nvSpPr>
          <p:spPr>
            <a:xfrm>
              <a:off x="3986175" y="5269650"/>
              <a:ext cx="5025" cy="6500"/>
            </a:xfrm>
            <a:custGeom>
              <a:avLst/>
              <a:gdLst/>
              <a:ahLst/>
              <a:cxnLst/>
              <a:rect l="l" t="t" r="r" b="b"/>
              <a:pathLst>
                <a:path w="201" h="260" extrusionOk="0">
                  <a:moveTo>
                    <a:pt x="185" y="1"/>
                  </a:moveTo>
                  <a:cubicBezTo>
                    <a:pt x="155" y="1"/>
                    <a:pt x="96" y="25"/>
                    <a:pt x="54" y="99"/>
                  </a:cubicBezTo>
                  <a:cubicBezTo>
                    <a:pt x="0" y="179"/>
                    <a:pt x="14" y="259"/>
                    <a:pt x="40" y="259"/>
                  </a:cubicBezTo>
                  <a:cubicBezTo>
                    <a:pt x="54" y="259"/>
                    <a:pt x="67" y="192"/>
                    <a:pt x="107" y="126"/>
                  </a:cubicBezTo>
                  <a:cubicBezTo>
                    <a:pt x="147" y="59"/>
                    <a:pt x="201" y="19"/>
                    <a:pt x="201" y="5"/>
                  </a:cubicBezTo>
                  <a:cubicBezTo>
                    <a:pt x="198" y="3"/>
                    <a:pt x="192" y="1"/>
                    <a:pt x="185"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1714;p34">
              <a:extLst>
                <a:ext uri="{FF2B5EF4-FFF2-40B4-BE49-F238E27FC236}">
                  <a16:creationId xmlns:a16="http://schemas.microsoft.com/office/drawing/2014/main" id="{5F2ADD40-7564-4927-B84F-DC58407D31FB}"/>
                </a:ext>
              </a:extLst>
            </p:cNvPr>
            <p:cNvSpPr/>
            <p:nvPr/>
          </p:nvSpPr>
          <p:spPr>
            <a:xfrm>
              <a:off x="3994525" y="5261675"/>
              <a:ext cx="2700" cy="3525"/>
            </a:xfrm>
            <a:custGeom>
              <a:avLst/>
              <a:gdLst/>
              <a:ahLst/>
              <a:cxnLst/>
              <a:rect l="l" t="t" r="r" b="b"/>
              <a:pathLst>
                <a:path w="108" h="141" extrusionOk="0">
                  <a:moveTo>
                    <a:pt x="86" y="0"/>
                  </a:moveTo>
                  <a:cubicBezTo>
                    <a:pt x="71" y="0"/>
                    <a:pt x="49" y="24"/>
                    <a:pt x="27" y="57"/>
                  </a:cubicBezTo>
                  <a:cubicBezTo>
                    <a:pt x="0" y="97"/>
                    <a:pt x="0" y="137"/>
                    <a:pt x="14" y="137"/>
                  </a:cubicBezTo>
                  <a:cubicBezTo>
                    <a:pt x="16" y="140"/>
                    <a:pt x="19" y="141"/>
                    <a:pt x="23" y="141"/>
                  </a:cubicBezTo>
                  <a:cubicBezTo>
                    <a:pt x="40" y="141"/>
                    <a:pt x="69" y="117"/>
                    <a:pt x="80" y="84"/>
                  </a:cubicBezTo>
                  <a:cubicBezTo>
                    <a:pt x="94" y="44"/>
                    <a:pt x="107" y="4"/>
                    <a:pt x="94" y="4"/>
                  </a:cubicBezTo>
                  <a:cubicBezTo>
                    <a:pt x="91" y="1"/>
                    <a:pt x="89" y="0"/>
                    <a:pt x="86"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3387720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13" name="Google Shape;413;p25"/>
          <p:cNvSpPr txBox="1">
            <a:spLocks noGrp="1"/>
          </p:cNvSpPr>
          <p:nvPr>
            <p:ph type="title"/>
          </p:nvPr>
        </p:nvSpPr>
        <p:spPr>
          <a:xfrm>
            <a:off x="3798213" y="57350"/>
            <a:ext cx="4845129" cy="650100"/>
          </a:xfrm>
          <a:prstGeom prst="rect">
            <a:avLst/>
          </a:prstGeom>
        </p:spPr>
        <p:txBody>
          <a:bodyPr spcFirstLastPara="1" wrap="square" lIns="91425" tIns="91425" rIns="91425" bIns="91425" anchor="t" anchorCtr="0">
            <a:noAutofit/>
          </a:bodyPr>
          <a:lstStyle/>
          <a:p>
            <a:r>
              <a:rPr lang="es-MX"/>
              <a:t>Sensores de variables eléctricas</a:t>
            </a:r>
            <a:endParaRPr lang="en"/>
          </a:p>
        </p:txBody>
      </p:sp>
      <p:grpSp>
        <p:nvGrpSpPr>
          <p:cNvPr id="5" name="Grupo 4">
            <a:extLst>
              <a:ext uri="{FF2B5EF4-FFF2-40B4-BE49-F238E27FC236}">
                <a16:creationId xmlns:a16="http://schemas.microsoft.com/office/drawing/2014/main" id="{ED143B6C-1FB4-406C-8417-7DEC26471C7B}"/>
              </a:ext>
            </a:extLst>
          </p:cNvPr>
          <p:cNvGrpSpPr/>
          <p:nvPr/>
        </p:nvGrpSpPr>
        <p:grpSpPr>
          <a:xfrm>
            <a:off x="4146584" y="733514"/>
            <a:ext cx="4514612" cy="3393264"/>
            <a:chOff x="4146584" y="733514"/>
            <a:chExt cx="4514612" cy="3393264"/>
          </a:xfrm>
        </p:grpSpPr>
        <p:pic>
          <p:nvPicPr>
            <p:cNvPr id="2" name="Imagen 1">
              <a:extLst>
                <a:ext uri="{FF2B5EF4-FFF2-40B4-BE49-F238E27FC236}">
                  <a16:creationId xmlns:a16="http://schemas.microsoft.com/office/drawing/2014/main" id="{98C137D4-ED97-4487-AB2B-2B1C13BFBC4A}"/>
                </a:ext>
              </a:extLst>
            </p:cNvPr>
            <p:cNvPicPr>
              <a:picLocks noChangeAspect="1"/>
            </p:cNvPicPr>
            <p:nvPr/>
          </p:nvPicPr>
          <p:blipFill>
            <a:blip r:embed="rId3"/>
            <a:stretch>
              <a:fillRect/>
            </a:stretch>
          </p:blipFill>
          <p:spPr>
            <a:xfrm>
              <a:off x="4146584" y="733514"/>
              <a:ext cx="4514612" cy="3393264"/>
            </a:xfrm>
            <a:prstGeom prst="rect">
              <a:avLst/>
            </a:prstGeom>
          </p:spPr>
        </p:pic>
        <p:pic>
          <p:nvPicPr>
            <p:cNvPr id="12290" name="Picture 2" descr="Sensor medidor de Voltaje hasta 25V - FZ0430 BricoGeek | BricoGeek.com">
              <a:extLst>
                <a:ext uri="{FF2B5EF4-FFF2-40B4-BE49-F238E27FC236}">
                  <a16:creationId xmlns:a16="http://schemas.microsoft.com/office/drawing/2014/main" id="{50EDDCD9-9AF0-44FD-9638-607891185C38}"/>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045764" y="772574"/>
              <a:ext cx="1675447" cy="1198068"/>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Detector magnético para Arduino">
              <a:extLst>
                <a:ext uri="{FF2B5EF4-FFF2-40B4-BE49-F238E27FC236}">
                  <a16:creationId xmlns:a16="http://schemas.microsoft.com/office/drawing/2014/main" id="{29CFD9CA-1AFD-4847-A4CC-47D51EAA98CF}"/>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436771" y="742121"/>
              <a:ext cx="1393823" cy="1112038"/>
            </a:xfrm>
            <a:prstGeom prst="rect">
              <a:avLst/>
            </a:prstGeom>
            <a:noFill/>
            <a:extLst>
              <a:ext uri="{909E8E84-426E-40DD-AFC4-6F175D3DCCD1}">
                <a14:hiddenFill xmlns:a14="http://schemas.microsoft.com/office/drawing/2010/main">
                  <a:solidFill>
                    <a:srgbClr val="FFFFFF"/>
                  </a:solidFill>
                </a14:hiddenFill>
              </a:ext>
            </a:extLst>
          </p:spPr>
        </p:pic>
        <p:pic>
          <p:nvPicPr>
            <p:cNvPr id="12298" name="Picture 10" descr="Clase Bihor Sensor Magnético Arduino Pic Raspberry Ky-035 - Bs. 5,85 en  Mercado Libre">
              <a:extLst>
                <a:ext uri="{FF2B5EF4-FFF2-40B4-BE49-F238E27FC236}">
                  <a16:creationId xmlns:a16="http://schemas.microsoft.com/office/drawing/2014/main" id="{6792724C-2203-4945-8EDD-4FCC2990107E}"/>
                </a:ext>
              </a:extLst>
            </p:cNvPr>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955522" y="1847614"/>
              <a:ext cx="1262508" cy="1262508"/>
            </a:xfrm>
            <a:prstGeom prst="rect">
              <a:avLst/>
            </a:prstGeom>
            <a:noFill/>
            <a:extLst>
              <a:ext uri="{909E8E84-426E-40DD-AFC4-6F175D3DCCD1}">
                <a14:hiddenFill xmlns:a14="http://schemas.microsoft.com/office/drawing/2010/main">
                  <a:solidFill>
                    <a:srgbClr val="FFFFFF"/>
                  </a:solidFill>
                </a14:hiddenFill>
              </a:ext>
            </a:extLst>
          </p:spPr>
        </p:pic>
      </p:grpSp>
      <p:sp>
        <p:nvSpPr>
          <p:cNvPr id="4" name="CuadroTexto 3">
            <a:extLst>
              <a:ext uri="{FF2B5EF4-FFF2-40B4-BE49-F238E27FC236}">
                <a16:creationId xmlns:a16="http://schemas.microsoft.com/office/drawing/2014/main" id="{990ABF19-DD38-467C-843F-978469EF244B}"/>
              </a:ext>
            </a:extLst>
          </p:cNvPr>
          <p:cNvSpPr txBox="1"/>
          <p:nvPr/>
        </p:nvSpPr>
        <p:spPr>
          <a:xfrm>
            <a:off x="255366" y="960828"/>
            <a:ext cx="3656907" cy="1998111"/>
          </a:xfrm>
          <a:prstGeom prst="rect">
            <a:avLst/>
          </a:prstGeom>
          <a:noFill/>
        </p:spPr>
        <p:txBody>
          <a:bodyPr wrap="square" rtlCol="0">
            <a:spAutoFit/>
          </a:bodyPr>
          <a:lstStyle/>
          <a:p>
            <a:pPr algn="just">
              <a:lnSpc>
                <a:spcPct val="150000"/>
              </a:lnSpc>
            </a:pPr>
            <a:r>
              <a:rPr lang="es-MX" sz="1200" b="1">
                <a:solidFill>
                  <a:schemeClr val="tx1"/>
                </a:solidFill>
                <a:latin typeface="Times New Roman" panose="02020603050405020304" pitchFamily="18" charset="0"/>
                <a:ea typeface="Nanum Gothic Coding" panose="020B0604020202020204" charset="-127"/>
                <a:cs typeface="Times New Roman" panose="02020603050405020304" pitchFamily="18" charset="0"/>
              </a:rPr>
              <a:t>Miden y adecuan una variable </a:t>
            </a:r>
            <a:r>
              <a:rPr lang="es-MX" sz="1200">
                <a:solidFill>
                  <a:schemeClr val="tx1"/>
                </a:solidFill>
                <a:latin typeface="Times New Roman" panose="02020603050405020304" pitchFamily="18" charset="0"/>
                <a:ea typeface="Nanum Gothic Coding" panose="020B0604020202020204" charset="-127"/>
                <a:cs typeface="Times New Roman" panose="02020603050405020304" pitchFamily="18" charset="0"/>
              </a:rPr>
              <a:t>analógica eléctrica y utilizan diferentes protocolos de comunicación para enviar la información al microcontrolador.</a:t>
            </a:r>
          </a:p>
          <a:p>
            <a:pPr algn="just">
              <a:lnSpc>
                <a:spcPct val="150000"/>
              </a:lnSpc>
            </a:pPr>
            <a:endParaRPr lang="es-MX" sz="1200">
              <a:solidFill>
                <a:schemeClr val="tx1"/>
              </a:solidFill>
              <a:latin typeface="Times New Roman" panose="02020603050405020304" pitchFamily="18" charset="0"/>
              <a:ea typeface="Nanum Gothic Coding" panose="020B0604020202020204" charset="-127"/>
              <a:cs typeface="Times New Roman" panose="02020603050405020304" pitchFamily="18" charset="0"/>
            </a:endParaRPr>
          </a:p>
          <a:p>
            <a:pPr marL="171450" indent="-171450" algn="just">
              <a:lnSpc>
                <a:spcPct val="150000"/>
              </a:lnSpc>
              <a:buClr>
                <a:schemeClr val="tx1"/>
              </a:buClr>
              <a:buFont typeface="Arial" panose="020B0604020202020204" pitchFamily="34" charset="0"/>
              <a:buChar char="•"/>
            </a:pPr>
            <a:r>
              <a:rPr lang="es-MX" sz="1200" b="0" i="0">
                <a:solidFill>
                  <a:schemeClr val="tx1"/>
                </a:solidFill>
                <a:effectLst/>
                <a:latin typeface="Times New Roman" panose="02020603050405020304" pitchFamily="18" charset="0"/>
                <a:cs typeface="Times New Roman" panose="02020603050405020304" pitchFamily="18" charset="0"/>
              </a:rPr>
              <a:t>ACS712</a:t>
            </a:r>
            <a:endParaRPr lang="es-MX" sz="1200" b="0" i="0">
              <a:solidFill>
                <a:schemeClr val="tx1"/>
              </a:solidFill>
              <a:effectLst/>
              <a:latin typeface="Times New Roman" panose="02020603050405020304" pitchFamily="18" charset="0"/>
              <a:ea typeface="Nanum Gothic Coding" panose="020B0604020202020204" charset="-127"/>
              <a:cs typeface="Times New Roman" panose="02020603050405020304" pitchFamily="18" charset="0"/>
            </a:endParaRPr>
          </a:p>
          <a:p>
            <a:pPr marL="171450" indent="-171450" algn="just">
              <a:lnSpc>
                <a:spcPct val="150000"/>
              </a:lnSpc>
              <a:buClr>
                <a:schemeClr val="tx1"/>
              </a:buClr>
              <a:buFont typeface="Arial" panose="020B0604020202020204" pitchFamily="34" charset="0"/>
              <a:buChar char="•"/>
            </a:pPr>
            <a:r>
              <a:rPr lang="es-MX" sz="1200">
                <a:solidFill>
                  <a:schemeClr val="tx1"/>
                </a:solidFill>
                <a:latin typeface="Times New Roman" panose="02020603050405020304" pitchFamily="18" charset="0"/>
                <a:ea typeface="Nanum Gothic Coding" panose="020B0604020202020204" charset="-127"/>
                <a:cs typeface="Times New Roman" panose="02020603050405020304" pitchFamily="18" charset="0"/>
              </a:rPr>
              <a:t>KY-025</a:t>
            </a:r>
          </a:p>
          <a:p>
            <a:pPr marL="171450" indent="-171450" algn="just">
              <a:lnSpc>
                <a:spcPct val="150000"/>
              </a:lnSpc>
              <a:buClr>
                <a:schemeClr val="tx1"/>
              </a:buClr>
              <a:buFont typeface="Arial" panose="020B0604020202020204" pitchFamily="34" charset="0"/>
              <a:buChar char="•"/>
            </a:pPr>
            <a:r>
              <a:rPr lang="es-MX" sz="1200">
                <a:solidFill>
                  <a:schemeClr val="tx1"/>
                </a:solidFill>
                <a:latin typeface="Times New Roman" panose="02020603050405020304" pitchFamily="18" charset="0"/>
                <a:ea typeface="Nanum Gothic Coding" panose="020B0604020202020204" charset="-127"/>
                <a:cs typeface="Times New Roman" panose="02020603050405020304" pitchFamily="18" charset="0"/>
              </a:rPr>
              <a:t>KY-024</a:t>
            </a:r>
          </a:p>
        </p:txBody>
      </p:sp>
      <p:grpSp>
        <p:nvGrpSpPr>
          <p:cNvPr id="11" name="Google Shape;1715;p34">
            <a:extLst>
              <a:ext uri="{FF2B5EF4-FFF2-40B4-BE49-F238E27FC236}">
                <a16:creationId xmlns:a16="http://schemas.microsoft.com/office/drawing/2014/main" id="{F3778A65-026F-4572-B73B-CD4B50A43522}"/>
              </a:ext>
            </a:extLst>
          </p:cNvPr>
          <p:cNvGrpSpPr/>
          <p:nvPr/>
        </p:nvGrpSpPr>
        <p:grpSpPr>
          <a:xfrm>
            <a:off x="7764626" y="4817396"/>
            <a:ext cx="430260" cy="511750"/>
            <a:chOff x="1150025" y="4484700"/>
            <a:chExt cx="924250" cy="980500"/>
          </a:xfrm>
        </p:grpSpPr>
        <p:sp>
          <p:nvSpPr>
            <p:cNvPr id="12" name="Google Shape;1716;p34">
              <a:extLst>
                <a:ext uri="{FF2B5EF4-FFF2-40B4-BE49-F238E27FC236}">
                  <a16:creationId xmlns:a16="http://schemas.microsoft.com/office/drawing/2014/main" id="{C6CB531E-6D5B-44B4-A798-FB8D6E84757C}"/>
                </a:ext>
              </a:extLst>
            </p:cNvPr>
            <p:cNvSpPr/>
            <p:nvPr/>
          </p:nvSpPr>
          <p:spPr>
            <a:xfrm>
              <a:off x="1150025" y="4484700"/>
              <a:ext cx="687425" cy="885775"/>
            </a:xfrm>
            <a:custGeom>
              <a:avLst/>
              <a:gdLst/>
              <a:ahLst/>
              <a:cxnLst/>
              <a:rect l="l" t="t" r="r" b="b"/>
              <a:pathLst>
                <a:path w="27497" h="35431" extrusionOk="0">
                  <a:moveTo>
                    <a:pt x="3414" y="0"/>
                  </a:moveTo>
                  <a:cubicBezTo>
                    <a:pt x="2067" y="0"/>
                    <a:pt x="694" y="853"/>
                    <a:pt x="361" y="2170"/>
                  </a:cubicBezTo>
                  <a:cubicBezTo>
                    <a:pt x="0" y="3533"/>
                    <a:pt x="802" y="4922"/>
                    <a:pt x="1670" y="6045"/>
                  </a:cubicBezTo>
                  <a:cubicBezTo>
                    <a:pt x="2966" y="7688"/>
                    <a:pt x="4489" y="9144"/>
                    <a:pt x="6200" y="10360"/>
                  </a:cubicBezTo>
                  <a:cubicBezTo>
                    <a:pt x="6507" y="10574"/>
                    <a:pt x="6841" y="10814"/>
                    <a:pt x="6961" y="11162"/>
                  </a:cubicBezTo>
                  <a:cubicBezTo>
                    <a:pt x="7175" y="11816"/>
                    <a:pt x="6560" y="12458"/>
                    <a:pt x="5919" y="12672"/>
                  </a:cubicBezTo>
                  <a:cubicBezTo>
                    <a:pt x="5184" y="12912"/>
                    <a:pt x="4396" y="12832"/>
                    <a:pt x="3648" y="12925"/>
                  </a:cubicBezTo>
                  <a:cubicBezTo>
                    <a:pt x="2886" y="13019"/>
                    <a:pt x="2058" y="13353"/>
                    <a:pt x="1777" y="14074"/>
                  </a:cubicBezTo>
                  <a:cubicBezTo>
                    <a:pt x="1376" y="15077"/>
                    <a:pt x="2205" y="16105"/>
                    <a:pt x="3020" y="16787"/>
                  </a:cubicBezTo>
                  <a:cubicBezTo>
                    <a:pt x="4663" y="18163"/>
                    <a:pt x="6534" y="19232"/>
                    <a:pt x="8538" y="19967"/>
                  </a:cubicBezTo>
                  <a:cubicBezTo>
                    <a:pt x="9259" y="20220"/>
                    <a:pt x="10007" y="20461"/>
                    <a:pt x="10582" y="20969"/>
                  </a:cubicBezTo>
                  <a:cubicBezTo>
                    <a:pt x="11156" y="21463"/>
                    <a:pt x="11517" y="22345"/>
                    <a:pt x="11156" y="23026"/>
                  </a:cubicBezTo>
                  <a:cubicBezTo>
                    <a:pt x="10872" y="23584"/>
                    <a:pt x="10220" y="23838"/>
                    <a:pt x="9575" y="23838"/>
                  </a:cubicBezTo>
                  <a:cubicBezTo>
                    <a:pt x="9432" y="23838"/>
                    <a:pt x="9290" y="23825"/>
                    <a:pt x="9152" y="23801"/>
                  </a:cubicBezTo>
                  <a:cubicBezTo>
                    <a:pt x="8404" y="23654"/>
                    <a:pt x="7736" y="23253"/>
                    <a:pt x="7028" y="22986"/>
                  </a:cubicBezTo>
                  <a:cubicBezTo>
                    <a:pt x="6533" y="22798"/>
                    <a:pt x="5983" y="22692"/>
                    <a:pt x="5444" y="22692"/>
                  </a:cubicBezTo>
                  <a:cubicBezTo>
                    <a:pt x="4526" y="22692"/>
                    <a:pt x="3638" y="22997"/>
                    <a:pt x="3100" y="23721"/>
                  </a:cubicBezTo>
                  <a:cubicBezTo>
                    <a:pt x="2539" y="24482"/>
                    <a:pt x="2485" y="25538"/>
                    <a:pt x="2766" y="26447"/>
                  </a:cubicBezTo>
                  <a:cubicBezTo>
                    <a:pt x="3047" y="27355"/>
                    <a:pt x="3621" y="28130"/>
                    <a:pt x="4236" y="28851"/>
                  </a:cubicBezTo>
                  <a:cubicBezTo>
                    <a:pt x="6387" y="31377"/>
                    <a:pt x="9126" y="33394"/>
                    <a:pt x="12239" y="34476"/>
                  </a:cubicBezTo>
                  <a:cubicBezTo>
                    <a:pt x="13974" y="35075"/>
                    <a:pt x="15639" y="35430"/>
                    <a:pt x="17309" y="35430"/>
                  </a:cubicBezTo>
                  <a:cubicBezTo>
                    <a:pt x="18622" y="35430"/>
                    <a:pt x="19939" y="35211"/>
                    <a:pt x="21297" y="34717"/>
                  </a:cubicBezTo>
                  <a:lnTo>
                    <a:pt x="21311" y="34730"/>
                  </a:lnTo>
                  <a:cubicBezTo>
                    <a:pt x="26348" y="31216"/>
                    <a:pt x="27497" y="24683"/>
                    <a:pt x="27296" y="18818"/>
                  </a:cubicBezTo>
                  <a:cubicBezTo>
                    <a:pt x="27256" y="17842"/>
                    <a:pt x="27363" y="16813"/>
                    <a:pt x="26895" y="15945"/>
                  </a:cubicBezTo>
                  <a:cubicBezTo>
                    <a:pt x="26534" y="15274"/>
                    <a:pt x="25807" y="14779"/>
                    <a:pt x="25088" y="14779"/>
                  </a:cubicBezTo>
                  <a:cubicBezTo>
                    <a:pt x="24876" y="14779"/>
                    <a:pt x="24665" y="14822"/>
                    <a:pt x="24464" y="14916"/>
                  </a:cubicBezTo>
                  <a:cubicBezTo>
                    <a:pt x="23742" y="15250"/>
                    <a:pt x="23422" y="16105"/>
                    <a:pt x="23021" y="16800"/>
                  </a:cubicBezTo>
                  <a:cubicBezTo>
                    <a:pt x="22473" y="17735"/>
                    <a:pt x="21685" y="18497"/>
                    <a:pt x="20723" y="18991"/>
                  </a:cubicBezTo>
                  <a:cubicBezTo>
                    <a:pt x="20323" y="19195"/>
                    <a:pt x="19870" y="19351"/>
                    <a:pt x="19434" y="19351"/>
                  </a:cubicBezTo>
                  <a:cubicBezTo>
                    <a:pt x="19185" y="19351"/>
                    <a:pt x="18942" y="19300"/>
                    <a:pt x="18719" y="19178"/>
                  </a:cubicBezTo>
                  <a:cubicBezTo>
                    <a:pt x="17877" y="18711"/>
                    <a:pt x="17770" y="17535"/>
                    <a:pt x="17783" y="16573"/>
                  </a:cubicBezTo>
                  <a:cubicBezTo>
                    <a:pt x="17797" y="14756"/>
                    <a:pt x="17797" y="12939"/>
                    <a:pt x="17810" y="11122"/>
                  </a:cubicBezTo>
                  <a:cubicBezTo>
                    <a:pt x="17810" y="10146"/>
                    <a:pt x="17824" y="9158"/>
                    <a:pt x="17516" y="8236"/>
                  </a:cubicBezTo>
                  <a:cubicBezTo>
                    <a:pt x="17209" y="7301"/>
                    <a:pt x="16541" y="6445"/>
                    <a:pt x="15619" y="6192"/>
                  </a:cubicBezTo>
                  <a:cubicBezTo>
                    <a:pt x="15459" y="6145"/>
                    <a:pt x="15292" y="6123"/>
                    <a:pt x="15124" y="6123"/>
                  </a:cubicBezTo>
                  <a:cubicBezTo>
                    <a:pt x="14327" y="6123"/>
                    <a:pt x="13513" y="6626"/>
                    <a:pt x="13348" y="7421"/>
                  </a:cubicBezTo>
                  <a:cubicBezTo>
                    <a:pt x="13267" y="7808"/>
                    <a:pt x="13348" y="8222"/>
                    <a:pt x="13321" y="8637"/>
                  </a:cubicBezTo>
                  <a:cubicBezTo>
                    <a:pt x="13294" y="9037"/>
                    <a:pt x="13107" y="9478"/>
                    <a:pt x="12720" y="9599"/>
                  </a:cubicBezTo>
                  <a:cubicBezTo>
                    <a:pt x="12664" y="9615"/>
                    <a:pt x="12608" y="9622"/>
                    <a:pt x="12551" y="9622"/>
                  </a:cubicBezTo>
                  <a:cubicBezTo>
                    <a:pt x="12228" y="9622"/>
                    <a:pt x="11901" y="9383"/>
                    <a:pt x="11651" y="9144"/>
                  </a:cubicBezTo>
                  <a:cubicBezTo>
                    <a:pt x="10649" y="8169"/>
                    <a:pt x="9967" y="6900"/>
                    <a:pt x="9326" y="5644"/>
                  </a:cubicBezTo>
                  <a:cubicBezTo>
                    <a:pt x="8698" y="4388"/>
                    <a:pt x="8070" y="3092"/>
                    <a:pt x="7162" y="2010"/>
                  </a:cubicBezTo>
                  <a:cubicBezTo>
                    <a:pt x="6240" y="941"/>
                    <a:pt x="4984" y="99"/>
                    <a:pt x="3594" y="6"/>
                  </a:cubicBezTo>
                  <a:cubicBezTo>
                    <a:pt x="3534" y="2"/>
                    <a:pt x="3474" y="0"/>
                    <a:pt x="341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717;p34">
              <a:extLst>
                <a:ext uri="{FF2B5EF4-FFF2-40B4-BE49-F238E27FC236}">
                  <a16:creationId xmlns:a16="http://schemas.microsoft.com/office/drawing/2014/main" id="{C3DC4E22-115C-4CD2-9950-459046933176}"/>
                </a:ext>
              </a:extLst>
            </p:cNvPr>
            <p:cNvSpPr/>
            <p:nvPr/>
          </p:nvSpPr>
          <p:spPr>
            <a:xfrm>
              <a:off x="1194100" y="4505200"/>
              <a:ext cx="490700" cy="956650"/>
            </a:xfrm>
            <a:custGeom>
              <a:avLst/>
              <a:gdLst/>
              <a:ahLst/>
              <a:cxnLst/>
              <a:rect l="l" t="t" r="r" b="b"/>
              <a:pathLst>
                <a:path w="19628" h="38266" extrusionOk="0">
                  <a:moveTo>
                    <a:pt x="1" y="1"/>
                  </a:moveTo>
                  <a:lnTo>
                    <a:pt x="1" y="1"/>
                  </a:lnTo>
                  <a:cubicBezTo>
                    <a:pt x="28" y="41"/>
                    <a:pt x="68" y="67"/>
                    <a:pt x="94" y="94"/>
                  </a:cubicBezTo>
                  <a:lnTo>
                    <a:pt x="388" y="348"/>
                  </a:lnTo>
                  <a:cubicBezTo>
                    <a:pt x="642" y="575"/>
                    <a:pt x="1016" y="909"/>
                    <a:pt x="1484" y="1350"/>
                  </a:cubicBezTo>
                  <a:cubicBezTo>
                    <a:pt x="2820" y="2593"/>
                    <a:pt x="4076" y="3929"/>
                    <a:pt x="5212" y="5358"/>
                  </a:cubicBezTo>
                  <a:cubicBezTo>
                    <a:pt x="5933" y="6267"/>
                    <a:pt x="6681" y="7282"/>
                    <a:pt x="7470" y="8404"/>
                  </a:cubicBezTo>
                  <a:cubicBezTo>
                    <a:pt x="8271" y="9513"/>
                    <a:pt x="9100" y="10716"/>
                    <a:pt x="9928" y="12012"/>
                  </a:cubicBezTo>
                  <a:cubicBezTo>
                    <a:pt x="10810" y="13348"/>
                    <a:pt x="11611" y="14737"/>
                    <a:pt x="12333" y="16167"/>
                  </a:cubicBezTo>
                  <a:cubicBezTo>
                    <a:pt x="12707" y="16915"/>
                    <a:pt x="13041" y="17690"/>
                    <a:pt x="13388" y="18492"/>
                  </a:cubicBezTo>
                  <a:cubicBezTo>
                    <a:pt x="13722" y="19280"/>
                    <a:pt x="14070" y="20082"/>
                    <a:pt x="14417" y="20897"/>
                  </a:cubicBezTo>
                  <a:cubicBezTo>
                    <a:pt x="15793" y="24170"/>
                    <a:pt x="17022" y="27323"/>
                    <a:pt x="17891" y="30276"/>
                  </a:cubicBezTo>
                  <a:cubicBezTo>
                    <a:pt x="18679" y="32881"/>
                    <a:pt x="19214" y="35554"/>
                    <a:pt x="19508" y="38266"/>
                  </a:cubicBezTo>
                  <a:lnTo>
                    <a:pt x="19628" y="38252"/>
                  </a:lnTo>
                  <a:cubicBezTo>
                    <a:pt x="19361" y="35527"/>
                    <a:pt x="18826" y="32841"/>
                    <a:pt x="18038" y="30223"/>
                  </a:cubicBezTo>
                  <a:cubicBezTo>
                    <a:pt x="17169" y="27257"/>
                    <a:pt x="15954" y="24090"/>
                    <a:pt x="14577" y="20830"/>
                  </a:cubicBezTo>
                  <a:cubicBezTo>
                    <a:pt x="14230" y="20002"/>
                    <a:pt x="13883" y="19200"/>
                    <a:pt x="13535" y="18412"/>
                  </a:cubicBezTo>
                  <a:cubicBezTo>
                    <a:pt x="13201" y="17623"/>
                    <a:pt x="12867" y="16835"/>
                    <a:pt x="12480" y="16087"/>
                  </a:cubicBezTo>
                  <a:cubicBezTo>
                    <a:pt x="11758" y="14644"/>
                    <a:pt x="10943" y="13254"/>
                    <a:pt x="10062" y="11905"/>
                  </a:cubicBezTo>
                  <a:cubicBezTo>
                    <a:pt x="9220" y="10622"/>
                    <a:pt x="8391" y="9420"/>
                    <a:pt x="7590" y="8311"/>
                  </a:cubicBezTo>
                  <a:cubicBezTo>
                    <a:pt x="6802" y="7202"/>
                    <a:pt x="6040" y="6187"/>
                    <a:pt x="5305" y="5278"/>
                  </a:cubicBezTo>
                  <a:cubicBezTo>
                    <a:pt x="4156" y="3862"/>
                    <a:pt x="2900" y="2526"/>
                    <a:pt x="1537" y="1297"/>
                  </a:cubicBezTo>
                  <a:cubicBezTo>
                    <a:pt x="1056" y="869"/>
                    <a:pt x="669" y="535"/>
                    <a:pt x="402" y="321"/>
                  </a:cubicBezTo>
                  <a:lnTo>
                    <a:pt x="108" y="81"/>
                  </a:lnTo>
                  <a:cubicBezTo>
                    <a:pt x="68" y="54"/>
                    <a:pt x="41" y="27"/>
                    <a:pt x="1"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718;p34">
              <a:extLst>
                <a:ext uri="{FF2B5EF4-FFF2-40B4-BE49-F238E27FC236}">
                  <a16:creationId xmlns:a16="http://schemas.microsoft.com/office/drawing/2014/main" id="{88A7953E-B525-45E0-B109-3FE30878FF49}"/>
                </a:ext>
              </a:extLst>
            </p:cNvPr>
            <p:cNvSpPr/>
            <p:nvPr/>
          </p:nvSpPr>
          <p:spPr>
            <a:xfrm>
              <a:off x="1504750" y="4639475"/>
              <a:ext cx="35750" cy="267900"/>
            </a:xfrm>
            <a:custGeom>
              <a:avLst/>
              <a:gdLst/>
              <a:ahLst/>
              <a:cxnLst/>
              <a:rect l="l" t="t" r="r" b="b"/>
              <a:pathLst>
                <a:path w="1430" h="10716" extrusionOk="0">
                  <a:moveTo>
                    <a:pt x="1430" y="1"/>
                  </a:moveTo>
                  <a:lnTo>
                    <a:pt x="1430" y="1"/>
                  </a:lnTo>
                  <a:cubicBezTo>
                    <a:pt x="1377" y="134"/>
                    <a:pt x="1336" y="268"/>
                    <a:pt x="1310" y="401"/>
                  </a:cubicBezTo>
                  <a:cubicBezTo>
                    <a:pt x="1243" y="669"/>
                    <a:pt x="1149" y="1056"/>
                    <a:pt x="1069" y="1537"/>
                  </a:cubicBezTo>
                  <a:cubicBezTo>
                    <a:pt x="882" y="2499"/>
                    <a:pt x="695" y="3849"/>
                    <a:pt x="548" y="5332"/>
                  </a:cubicBezTo>
                  <a:cubicBezTo>
                    <a:pt x="388" y="6815"/>
                    <a:pt x="254" y="8124"/>
                    <a:pt x="161" y="9139"/>
                  </a:cubicBezTo>
                  <a:cubicBezTo>
                    <a:pt x="107" y="9594"/>
                    <a:pt x="67" y="9981"/>
                    <a:pt x="40" y="10288"/>
                  </a:cubicBezTo>
                  <a:cubicBezTo>
                    <a:pt x="14" y="10422"/>
                    <a:pt x="0" y="10569"/>
                    <a:pt x="14" y="10716"/>
                  </a:cubicBezTo>
                  <a:cubicBezTo>
                    <a:pt x="54" y="10582"/>
                    <a:pt x="81" y="10435"/>
                    <a:pt x="107" y="10302"/>
                  </a:cubicBezTo>
                  <a:cubicBezTo>
                    <a:pt x="161" y="10035"/>
                    <a:pt x="214" y="9634"/>
                    <a:pt x="281" y="9153"/>
                  </a:cubicBezTo>
                  <a:cubicBezTo>
                    <a:pt x="415" y="8177"/>
                    <a:pt x="562" y="6841"/>
                    <a:pt x="722" y="5358"/>
                  </a:cubicBezTo>
                  <a:cubicBezTo>
                    <a:pt x="869" y="3875"/>
                    <a:pt x="1043" y="2526"/>
                    <a:pt x="1189" y="1564"/>
                  </a:cubicBezTo>
                  <a:cubicBezTo>
                    <a:pt x="1270" y="1083"/>
                    <a:pt x="1323" y="695"/>
                    <a:pt x="1377" y="415"/>
                  </a:cubicBezTo>
                  <a:cubicBezTo>
                    <a:pt x="1403" y="281"/>
                    <a:pt x="1430" y="134"/>
                    <a:pt x="1430"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719;p34">
              <a:extLst>
                <a:ext uri="{FF2B5EF4-FFF2-40B4-BE49-F238E27FC236}">
                  <a16:creationId xmlns:a16="http://schemas.microsoft.com/office/drawing/2014/main" id="{61A4A23C-C647-4385-8898-279FACC7D6F5}"/>
                </a:ext>
              </a:extLst>
            </p:cNvPr>
            <p:cNvSpPr/>
            <p:nvPr/>
          </p:nvSpPr>
          <p:spPr>
            <a:xfrm>
              <a:off x="1191775" y="4848100"/>
              <a:ext cx="313000" cy="58950"/>
            </a:xfrm>
            <a:custGeom>
              <a:avLst/>
              <a:gdLst/>
              <a:ahLst/>
              <a:cxnLst/>
              <a:rect l="l" t="t" r="r" b="b"/>
              <a:pathLst>
                <a:path w="12520" h="2358" extrusionOk="0">
                  <a:moveTo>
                    <a:pt x="371" y="1"/>
                  </a:moveTo>
                  <a:cubicBezTo>
                    <a:pt x="248" y="1"/>
                    <a:pt x="128" y="13"/>
                    <a:pt x="0" y="33"/>
                  </a:cubicBezTo>
                  <a:cubicBezTo>
                    <a:pt x="161" y="60"/>
                    <a:pt x="334" y="86"/>
                    <a:pt x="508" y="86"/>
                  </a:cubicBezTo>
                  <a:cubicBezTo>
                    <a:pt x="829" y="113"/>
                    <a:pt x="1283" y="153"/>
                    <a:pt x="1858" y="220"/>
                  </a:cubicBezTo>
                  <a:cubicBezTo>
                    <a:pt x="3007" y="340"/>
                    <a:pt x="4583" y="567"/>
                    <a:pt x="6320" y="888"/>
                  </a:cubicBezTo>
                  <a:cubicBezTo>
                    <a:pt x="8044" y="1209"/>
                    <a:pt x="9593" y="1583"/>
                    <a:pt x="10716" y="1877"/>
                  </a:cubicBezTo>
                  <a:cubicBezTo>
                    <a:pt x="11277" y="2024"/>
                    <a:pt x="11718" y="2157"/>
                    <a:pt x="12038" y="2237"/>
                  </a:cubicBezTo>
                  <a:cubicBezTo>
                    <a:pt x="12185" y="2291"/>
                    <a:pt x="12359" y="2331"/>
                    <a:pt x="12519" y="2358"/>
                  </a:cubicBezTo>
                  <a:cubicBezTo>
                    <a:pt x="12372" y="2277"/>
                    <a:pt x="12212" y="2224"/>
                    <a:pt x="12052" y="2171"/>
                  </a:cubicBezTo>
                  <a:cubicBezTo>
                    <a:pt x="11744" y="2064"/>
                    <a:pt x="11304" y="1917"/>
                    <a:pt x="10742" y="1756"/>
                  </a:cubicBezTo>
                  <a:cubicBezTo>
                    <a:pt x="9633" y="1422"/>
                    <a:pt x="8070" y="1035"/>
                    <a:pt x="6347" y="714"/>
                  </a:cubicBezTo>
                  <a:cubicBezTo>
                    <a:pt x="4864" y="420"/>
                    <a:pt x="3381" y="220"/>
                    <a:pt x="1871" y="86"/>
                  </a:cubicBezTo>
                  <a:cubicBezTo>
                    <a:pt x="1296" y="33"/>
                    <a:pt x="829" y="19"/>
                    <a:pt x="508" y="6"/>
                  </a:cubicBezTo>
                  <a:cubicBezTo>
                    <a:pt x="462" y="2"/>
                    <a:pt x="416" y="1"/>
                    <a:pt x="371"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720;p34">
              <a:extLst>
                <a:ext uri="{FF2B5EF4-FFF2-40B4-BE49-F238E27FC236}">
                  <a16:creationId xmlns:a16="http://schemas.microsoft.com/office/drawing/2014/main" id="{7B03AF9C-ED98-4901-8E50-920BF51BF7BE}"/>
                </a:ext>
              </a:extLst>
            </p:cNvPr>
            <p:cNvSpPr/>
            <p:nvPr/>
          </p:nvSpPr>
          <p:spPr>
            <a:xfrm>
              <a:off x="1641025" y="4855600"/>
              <a:ext cx="157675" cy="399500"/>
            </a:xfrm>
            <a:custGeom>
              <a:avLst/>
              <a:gdLst/>
              <a:ahLst/>
              <a:cxnLst/>
              <a:rect l="l" t="t" r="r" b="b"/>
              <a:pathLst>
                <a:path w="6307" h="15980" extrusionOk="0">
                  <a:moveTo>
                    <a:pt x="6307" y="0"/>
                  </a:moveTo>
                  <a:cubicBezTo>
                    <a:pt x="6280" y="40"/>
                    <a:pt x="6240" y="94"/>
                    <a:pt x="6227" y="147"/>
                  </a:cubicBezTo>
                  <a:cubicBezTo>
                    <a:pt x="6160" y="267"/>
                    <a:pt x="6093" y="428"/>
                    <a:pt x="6013" y="601"/>
                  </a:cubicBezTo>
                  <a:cubicBezTo>
                    <a:pt x="5826" y="1002"/>
                    <a:pt x="5572" y="1577"/>
                    <a:pt x="5278" y="2285"/>
                  </a:cubicBezTo>
                  <a:cubicBezTo>
                    <a:pt x="4663" y="3728"/>
                    <a:pt x="3902" y="5732"/>
                    <a:pt x="3074" y="7963"/>
                  </a:cubicBezTo>
                  <a:cubicBezTo>
                    <a:pt x="2259" y="10208"/>
                    <a:pt x="1497" y="12212"/>
                    <a:pt x="922" y="13641"/>
                  </a:cubicBezTo>
                  <a:lnTo>
                    <a:pt x="241" y="15352"/>
                  </a:lnTo>
                  <a:lnTo>
                    <a:pt x="54" y="15819"/>
                  </a:lnTo>
                  <a:cubicBezTo>
                    <a:pt x="41" y="15873"/>
                    <a:pt x="14" y="15926"/>
                    <a:pt x="1" y="15979"/>
                  </a:cubicBezTo>
                  <a:cubicBezTo>
                    <a:pt x="41" y="15939"/>
                    <a:pt x="67" y="15886"/>
                    <a:pt x="94" y="15833"/>
                  </a:cubicBezTo>
                  <a:lnTo>
                    <a:pt x="308" y="15378"/>
                  </a:lnTo>
                  <a:cubicBezTo>
                    <a:pt x="495" y="14977"/>
                    <a:pt x="749" y="14403"/>
                    <a:pt x="1043" y="13681"/>
                  </a:cubicBezTo>
                  <a:cubicBezTo>
                    <a:pt x="1644" y="12252"/>
                    <a:pt x="2419" y="10248"/>
                    <a:pt x="3247" y="8016"/>
                  </a:cubicBezTo>
                  <a:cubicBezTo>
                    <a:pt x="4062" y="5785"/>
                    <a:pt x="4810" y="3781"/>
                    <a:pt x="5385" y="2338"/>
                  </a:cubicBezTo>
                  <a:lnTo>
                    <a:pt x="6080" y="628"/>
                  </a:lnTo>
                  <a:cubicBezTo>
                    <a:pt x="6147" y="441"/>
                    <a:pt x="6213" y="294"/>
                    <a:pt x="6253" y="160"/>
                  </a:cubicBezTo>
                  <a:cubicBezTo>
                    <a:pt x="6280" y="107"/>
                    <a:pt x="6307" y="53"/>
                    <a:pt x="6307"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21;p34">
              <a:extLst>
                <a:ext uri="{FF2B5EF4-FFF2-40B4-BE49-F238E27FC236}">
                  <a16:creationId xmlns:a16="http://schemas.microsoft.com/office/drawing/2014/main" id="{6FB09541-EA2C-42FE-A39C-58C064C2A983}"/>
                </a:ext>
              </a:extLst>
            </p:cNvPr>
            <p:cNvSpPr/>
            <p:nvPr/>
          </p:nvSpPr>
          <p:spPr>
            <a:xfrm>
              <a:off x="1225175" y="5121125"/>
              <a:ext cx="415875" cy="133975"/>
            </a:xfrm>
            <a:custGeom>
              <a:avLst/>
              <a:gdLst/>
              <a:ahLst/>
              <a:cxnLst/>
              <a:rect l="l" t="t" r="r" b="b"/>
              <a:pathLst>
                <a:path w="16635" h="5359" extrusionOk="0">
                  <a:moveTo>
                    <a:pt x="0" y="1"/>
                  </a:moveTo>
                  <a:cubicBezTo>
                    <a:pt x="54" y="28"/>
                    <a:pt x="107" y="54"/>
                    <a:pt x="174" y="68"/>
                  </a:cubicBezTo>
                  <a:lnTo>
                    <a:pt x="655" y="228"/>
                  </a:lnTo>
                  <a:lnTo>
                    <a:pt x="2432" y="816"/>
                  </a:lnTo>
                  <a:cubicBezTo>
                    <a:pt x="3942" y="1297"/>
                    <a:pt x="6013" y="1992"/>
                    <a:pt x="8297" y="2766"/>
                  </a:cubicBezTo>
                  <a:cubicBezTo>
                    <a:pt x="10582" y="3541"/>
                    <a:pt x="12653" y="4223"/>
                    <a:pt x="14176" y="4677"/>
                  </a:cubicBezTo>
                  <a:cubicBezTo>
                    <a:pt x="14924" y="4904"/>
                    <a:pt x="15539" y="5091"/>
                    <a:pt x="15967" y="5198"/>
                  </a:cubicBezTo>
                  <a:lnTo>
                    <a:pt x="16474" y="5332"/>
                  </a:lnTo>
                  <a:cubicBezTo>
                    <a:pt x="16528" y="5345"/>
                    <a:pt x="16581" y="5358"/>
                    <a:pt x="16635" y="5358"/>
                  </a:cubicBezTo>
                  <a:cubicBezTo>
                    <a:pt x="16581" y="5332"/>
                    <a:pt x="16528" y="5305"/>
                    <a:pt x="16474" y="5292"/>
                  </a:cubicBezTo>
                  <a:lnTo>
                    <a:pt x="15993" y="5131"/>
                  </a:lnTo>
                  <a:lnTo>
                    <a:pt x="14203" y="4557"/>
                  </a:lnTo>
                  <a:cubicBezTo>
                    <a:pt x="12707" y="4062"/>
                    <a:pt x="10636" y="3368"/>
                    <a:pt x="8351" y="2593"/>
                  </a:cubicBezTo>
                  <a:cubicBezTo>
                    <a:pt x="6066" y="1818"/>
                    <a:pt x="3982" y="1136"/>
                    <a:pt x="2472" y="682"/>
                  </a:cubicBezTo>
                  <a:cubicBezTo>
                    <a:pt x="1711" y="455"/>
                    <a:pt x="1096" y="268"/>
                    <a:pt x="668" y="161"/>
                  </a:cubicBezTo>
                  <a:lnTo>
                    <a:pt x="174" y="28"/>
                  </a:lnTo>
                  <a:cubicBezTo>
                    <a:pt x="107" y="14"/>
                    <a:pt x="54" y="1"/>
                    <a:pt x="0"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722;p34">
              <a:extLst>
                <a:ext uri="{FF2B5EF4-FFF2-40B4-BE49-F238E27FC236}">
                  <a16:creationId xmlns:a16="http://schemas.microsoft.com/office/drawing/2014/main" id="{0425C5BE-B47D-4E31-846F-326CBA24B4C6}"/>
                </a:ext>
              </a:extLst>
            </p:cNvPr>
            <p:cNvSpPr/>
            <p:nvPr/>
          </p:nvSpPr>
          <p:spPr>
            <a:xfrm>
              <a:off x="1764275" y="4944000"/>
              <a:ext cx="114925" cy="225575"/>
            </a:xfrm>
            <a:custGeom>
              <a:avLst/>
              <a:gdLst/>
              <a:ahLst/>
              <a:cxnLst/>
              <a:rect l="l" t="t" r="r" b="b"/>
              <a:pathLst>
                <a:path w="4597" h="9023" extrusionOk="0">
                  <a:moveTo>
                    <a:pt x="1995" y="0"/>
                  </a:moveTo>
                  <a:cubicBezTo>
                    <a:pt x="1599" y="0"/>
                    <a:pt x="1218" y="171"/>
                    <a:pt x="949" y="472"/>
                  </a:cubicBezTo>
                  <a:cubicBezTo>
                    <a:pt x="629" y="846"/>
                    <a:pt x="415" y="1301"/>
                    <a:pt x="335" y="1795"/>
                  </a:cubicBezTo>
                  <a:cubicBezTo>
                    <a:pt x="1" y="3398"/>
                    <a:pt x="455" y="5055"/>
                    <a:pt x="909" y="6632"/>
                  </a:cubicBezTo>
                  <a:cubicBezTo>
                    <a:pt x="1110" y="7326"/>
                    <a:pt x="1323" y="8048"/>
                    <a:pt x="1844" y="8555"/>
                  </a:cubicBezTo>
                  <a:cubicBezTo>
                    <a:pt x="2119" y="8822"/>
                    <a:pt x="2572" y="9023"/>
                    <a:pt x="3021" y="9023"/>
                  </a:cubicBezTo>
                  <a:cubicBezTo>
                    <a:pt x="3404" y="9023"/>
                    <a:pt x="3785" y="8877"/>
                    <a:pt x="4049" y="8502"/>
                  </a:cubicBezTo>
                  <a:cubicBezTo>
                    <a:pt x="4503" y="7834"/>
                    <a:pt x="4597" y="7006"/>
                    <a:pt x="4597" y="6204"/>
                  </a:cubicBezTo>
                  <a:cubicBezTo>
                    <a:pt x="4583" y="4494"/>
                    <a:pt x="4196" y="2797"/>
                    <a:pt x="3461" y="1247"/>
                  </a:cubicBezTo>
                  <a:cubicBezTo>
                    <a:pt x="3194" y="726"/>
                    <a:pt x="2847" y="178"/>
                    <a:pt x="2285" y="31"/>
                  </a:cubicBezTo>
                  <a:cubicBezTo>
                    <a:pt x="2188" y="10"/>
                    <a:pt x="2091" y="0"/>
                    <a:pt x="1995"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723;p34">
              <a:extLst>
                <a:ext uri="{FF2B5EF4-FFF2-40B4-BE49-F238E27FC236}">
                  <a16:creationId xmlns:a16="http://schemas.microsoft.com/office/drawing/2014/main" id="{B96AB152-194E-44FE-98DA-2B3C631FEB71}"/>
                </a:ext>
              </a:extLst>
            </p:cNvPr>
            <p:cNvSpPr/>
            <p:nvPr/>
          </p:nvSpPr>
          <p:spPr>
            <a:xfrm>
              <a:off x="1764275" y="4944000"/>
              <a:ext cx="114925" cy="225575"/>
            </a:xfrm>
            <a:custGeom>
              <a:avLst/>
              <a:gdLst/>
              <a:ahLst/>
              <a:cxnLst/>
              <a:rect l="l" t="t" r="r" b="b"/>
              <a:pathLst>
                <a:path w="4597" h="9023" extrusionOk="0">
                  <a:moveTo>
                    <a:pt x="1995" y="0"/>
                  </a:moveTo>
                  <a:cubicBezTo>
                    <a:pt x="1599" y="0"/>
                    <a:pt x="1218" y="171"/>
                    <a:pt x="949" y="472"/>
                  </a:cubicBezTo>
                  <a:cubicBezTo>
                    <a:pt x="629" y="846"/>
                    <a:pt x="415" y="1301"/>
                    <a:pt x="335" y="1795"/>
                  </a:cubicBezTo>
                  <a:cubicBezTo>
                    <a:pt x="1" y="3398"/>
                    <a:pt x="455" y="5055"/>
                    <a:pt x="909" y="6632"/>
                  </a:cubicBezTo>
                  <a:cubicBezTo>
                    <a:pt x="1110" y="7326"/>
                    <a:pt x="1323" y="8048"/>
                    <a:pt x="1844" y="8555"/>
                  </a:cubicBezTo>
                  <a:cubicBezTo>
                    <a:pt x="2119" y="8822"/>
                    <a:pt x="2572" y="9023"/>
                    <a:pt x="3021" y="9023"/>
                  </a:cubicBezTo>
                  <a:cubicBezTo>
                    <a:pt x="3404" y="9023"/>
                    <a:pt x="3785" y="8877"/>
                    <a:pt x="4049" y="8502"/>
                  </a:cubicBezTo>
                  <a:cubicBezTo>
                    <a:pt x="4503" y="7834"/>
                    <a:pt x="4597" y="7006"/>
                    <a:pt x="4597" y="6204"/>
                  </a:cubicBezTo>
                  <a:cubicBezTo>
                    <a:pt x="4583" y="4494"/>
                    <a:pt x="4196" y="2797"/>
                    <a:pt x="3461" y="1247"/>
                  </a:cubicBezTo>
                  <a:cubicBezTo>
                    <a:pt x="3194" y="726"/>
                    <a:pt x="2847" y="178"/>
                    <a:pt x="2285" y="31"/>
                  </a:cubicBezTo>
                  <a:cubicBezTo>
                    <a:pt x="2188" y="10"/>
                    <a:pt x="2091" y="0"/>
                    <a:pt x="199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724;p34">
              <a:extLst>
                <a:ext uri="{FF2B5EF4-FFF2-40B4-BE49-F238E27FC236}">
                  <a16:creationId xmlns:a16="http://schemas.microsoft.com/office/drawing/2014/main" id="{DF4FFEDA-892E-4459-A3A9-57F01D22B1E9}"/>
                </a:ext>
              </a:extLst>
            </p:cNvPr>
            <p:cNvSpPr/>
            <p:nvPr/>
          </p:nvSpPr>
          <p:spPr>
            <a:xfrm>
              <a:off x="1685450" y="5248550"/>
              <a:ext cx="156000" cy="94600"/>
            </a:xfrm>
            <a:custGeom>
              <a:avLst/>
              <a:gdLst/>
              <a:ahLst/>
              <a:cxnLst/>
              <a:rect l="l" t="t" r="r" b="b"/>
              <a:pathLst>
                <a:path w="6240" h="3784" extrusionOk="0">
                  <a:moveTo>
                    <a:pt x="2988" y="1"/>
                  </a:moveTo>
                  <a:cubicBezTo>
                    <a:pt x="2646" y="1"/>
                    <a:pt x="2302" y="32"/>
                    <a:pt x="1965" y="88"/>
                  </a:cubicBezTo>
                  <a:cubicBezTo>
                    <a:pt x="1417" y="181"/>
                    <a:pt x="829" y="342"/>
                    <a:pt x="441" y="769"/>
                  </a:cubicBezTo>
                  <a:cubicBezTo>
                    <a:pt x="67" y="1183"/>
                    <a:pt x="1" y="1918"/>
                    <a:pt x="428" y="2279"/>
                  </a:cubicBezTo>
                  <a:cubicBezTo>
                    <a:pt x="695" y="2493"/>
                    <a:pt x="1056" y="2533"/>
                    <a:pt x="1390" y="2533"/>
                  </a:cubicBezTo>
                  <a:cubicBezTo>
                    <a:pt x="1707" y="2528"/>
                    <a:pt x="2039" y="2502"/>
                    <a:pt x="2363" y="2502"/>
                  </a:cubicBezTo>
                  <a:cubicBezTo>
                    <a:pt x="2872" y="2502"/>
                    <a:pt x="3363" y="2565"/>
                    <a:pt x="3755" y="2867"/>
                  </a:cubicBezTo>
                  <a:cubicBezTo>
                    <a:pt x="4129" y="3134"/>
                    <a:pt x="4383" y="3602"/>
                    <a:pt x="4824" y="3749"/>
                  </a:cubicBezTo>
                  <a:cubicBezTo>
                    <a:pt x="4902" y="3772"/>
                    <a:pt x="4982" y="3783"/>
                    <a:pt x="5061" y="3783"/>
                  </a:cubicBezTo>
                  <a:cubicBezTo>
                    <a:pt x="5428" y="3783"/>
                    <a:pt x="5786" y="3546"/>
                    <a:pt x="5973" y="3228"/>
                  </a:cubicBezTo>
                  <a:cubicBezTo>
                    <a:pt x="6187" y="2827"/>
                    <a:pt x="6240" y="2346"/>
                    <a:pt x="6106" y="1905"/>
                  </a:cubicBezTo>
                  <a:cubicBezTo>
                    <a:pt x="6000" y="1290"/>
                    <a:pt x="5612" y="756"/>
                    <a:pt x="5051" y="462"/>
                  </a:cubicBezTo>
                  <a:cubicBezTo>
                    <a:pt x="4418" y="136"/>
                    <a:pt x="3706" y="1"/>
                    <a:pt x="2988"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725;p34">
              <a:extLst>
                <a:ext uri="{FF2B5EF4-FFF2-40B4-BE49-F238E27FC236}">
                  <a16:creationId xmlns:a16="http://schemas.microsoft.com/office/drawing/2014/main" id="{16493EBB-9925-4E16-81EA-E1B951AF480F}"/>
                </a:ext>
              </a:extLst>
            </p:cNvPr>
            <p:cNvSpPr/>
            <p:nvPr/>
          </p:nvSpPr>
          <p:spPr>
            <a:xfrm>
              <a:off x="1886200" y="5009875"/>
              <a:ext cx="188075" cy="186325"/>
            </a:xfrm>
            <a:custGeom>
              <a:avLst/>
              <a:gdLst/>
              <a:ahLst/>
              <a:cxnLst/>
              <a:rect l="l" t="t" r="r" b="b"/>
              <a:pathLst>
                <a:path w="7523" h="7453" extrusionOk="0">
                  <a:moveTo>
                    <a:pt x="6008" y="0"/>
                  </a:moveTo>
                  <a:cubicBezTo>
                    <a:pt x="5593" y="0"/>
                    <a:pt x="5190" y="69"/>
                    <a:pt x="4810" y="229"/>
                  </a:cubicBezTo>
                  <a:cubicBezTo>
                    <a:pt x="3741" y="603"/>
                    <a:pt x="2753" y="1191"/>
                    <a:pt x="1898" y="1939"/>
                  </a:cubicBezTo>
                  <a:cubicBezTo>
                    <a:pt x="1176" y="2580"/>
                    <a:pt x="561" y="3369"/>
                    <a:pt x="281" y="4290"/>
                  </a:cubicBezTo>
                  <a:cubicBezTo>
                    <a:pt x="0" y="5226"/>
                    <a:pt x="121" y="6295"/>
                    <a:pt x="735" y="7043"/>
                  </a:cubicBezTo>
                  <a:lnTo>
                    <a:pt x="655" y="6936"/>
                  </a:lnTo>
                  <a:lnTo>
                    <a:pt x="655" y="6936"/>
                  </a:lnTo>
                  <a:cubicBezTo>
                    <a:pt x="933" y="7293"/>
                    <a:pt x="1367" y="7453"/>
                    <a:pt x="1856" y="7453"/>
                  </a:cubicBezTo>
                  <a:cubicBezTo>
                    <a:pt x="2189" y="7453"/>
                    <a:pt x="2548" y="7379"/>
                    <a:pt x="2900" y="7243"/>
                  </a:cubicBezTo>
                  <a:cubicBezTo>
                    <a:pt x="3768" y="6909"/>
                    <a:pt x="4423" y="6188"/>
                    <a:pt x="4997" y="5453"/>
                  </a:cubicBezTo>
                  <a:cubicBezTo>
                    <a:pt x="5705" y="4531"/>
                    <a:pt x="6347" y="3556"/>
                    <a:pt x="6908" y="2540"/>
                  </a:cubicBezTo>
                  <a:cubicBezTo>
                    <a:pt x="7229" y="1966"/>
                    <a:pt x="7522" y="1258"/>
                    <a:pt x="7215" y="670"/>
                  </a:cubicBezTo>
                  <a:cubicBezTo>
                    <a:pt x="6975" y="282"/>
                    <a:pt x="6574" y="28"/>
                    <a:pt x="6120" y="2"/>
                  </a:cubicBezTo>
                  <a:cubicBezTo>
                    <a:pt x="6082" y="1"/>
                    <a:pt x="6045" y="0"/>
                    <a:pt x="6008"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726;p34">
              <a:extLst>
                <a:ext uri="{FF2B5EF4-FFF2-40B4-BE49-F238E27FC236}">
                  <a16:creationId xmlns:a16="http://schemas.microsoft.com/office/drawing/2014/main" id="{C6B35E01-08F6-46D7-98A8-1BE17814E5E0}"/>
                </a:ext>
              </a:extLst>
            </p:cNvPr>
            <p:cNvSpPr/>
            <p:nvPr/>
          </p:nvSpPr>
          <p:spPr>
            <a:xfrm>
              <a:off x="1759275" y="5276875"/>
              <a:ext cx="107575" cy="188325"/>
            </a:xfrm>
            <a:custGeom>
              <a:avLst/>
              <a:gdLst/>
              <a:ahLst/>
              <a:cxnLst/>
              <a:rect l="l" t="t" r="r" b="b"/>
              <a:pathLst>
                <a:path w="4303" h="7533" extrusionOk="0">
                  <a:moveTo>
                    <a:pt x="194" y="0"/>
                  </a:moveTo>
                  <a:cubicBezTo>
                    <a:pt x="131" y="0"/>
                    <a:pt x="67" y="4"/>
                    <a:pt x="0" y="10"/>
                  </a:cubicBezTo>
                  <a:cubicBezTo>
                    <a:pt x="121" y="37"/>
                    <a:pt x="254" y="64"/>
                    <a:pt x="374" y="64"/>
                  </a:cubicBezTo>
                  <a:cubicBezTo>
                    <a:pt x="708" y="117"/>
                    <a:pt x="1029" y="211"/>
                    <a:pt x="1336" y="358"/>
                  </a:cubicBezTo>
                  <a:cubicBezTo>
                    <a:pt x="1777" y="585"/>
                    <a:pt x="2165" y="905"/>
                    <a:pt x="2459" y="1306"/>
                  </a:cubicBezTo>
                  <a:cubicBezTo>
                    <a:pt x="2833" y="1787"/>
                    <a:pt x="3140" y="2322"/>
                    <a:pt x="3367" y="2896"/>
                  </a:cubicBezTo>
                  <a:cubicBezTo>
                    <a:pt x="3594" y="3471"/>
                    <a:pt x="3768" y="4059"/>
                    <a:pt x="3902" y="4660"/>
                  </a:cubicBezTo>
                  <a:cubicBezTo>
                    <a:pt x="4008" y="5141"/>
                    <a:pt x="4075" y="5635"/>
                    <a:pt x="4129" y="6143"/>
                  </a:cubicBezTo>
                  <a:cubicBezTo>
                    <a:pt x="4169" y="6544"/>
                    <a:pt x="4209" y="6891"/>
                    <a:pt x="4236" y="7158"/>
                  </a:cubicBezTo>
                  <a:cubicBezTo>
                    <a:pt x="4236" y="7279"/>
                    <a:pt x="4249" y="7412"/>
                    <a:pt x="4289" y="7532"/>
                  </a:cubicBezTo>
                  <a:cubicBezTo>
                    <a:pt x="4302" y="7412"/>
                    <a:pt x="4302" y="7279"/>
                    <a:pt x="4302" y="7158"/>
                  </a:cubicBezTo>
                  <a:cubicBezTo>
                    <a:pt x="4289" y="6918"/>
                    <a:pt x="4276" y="6570"/>
                    <a:pt x="4249" y="6130"/>
                  </a:cubicBezTo>
                  <a:cubicBezTo>
                    <a:pt x="4209" y="5635"/>
                    <a:pt x="4142" y="5127"/>
                    <a:pt x="4049" y="4633"/>
                  </a:cubicBezTo>
                  <a:cubicBezTo>
                    <a:pt x="3928" y="4019"/>
                    <a:pt x="3741" y="3417"/>
                    <a:pt x="3514" y="2843"/>
                  </a:cubicBezTo>
                  <a:cubicBezTo>
                    <a:pt x="3287" y="2255"/>
                    <a:pt x="2966" y="1720"/>
                    <a:pt x="2579" y="1226"/>
                  </a:cubicBezTo>
                  <a:cubicBezTo>
                    <a:pt x="2258" y="812"/>
                    <a:pt x="1857" y="491"/>
                    <a:pt x="1390" y="277"/>
                  </a:cubicBezTo>
                  <a:cubicBezTo>
                    <a:pt x="1069" y="131"/>
                    <a:pt x="735" y="37"/>
                    <a:pt x="388" y="10"/>
                  </a:cubicBezTo>
                  <a:cubicBezTo>
                    <a:pt x="321" y="4"/>
                    <a:pt x="257" y="0"/>
                    <a:pt x="194"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727;p34">
              <a:extLst>
                <a:ext uri="{FF2B5EF4-FFF2-40B4-BE49-F238E27FC236}">
                  <a16:creationId xmlns:a16="http://schemas.microsoft.com/office/drawing/2014/main" id="{6CF6755F-0AE8-40AD-B670-497457CCCF6E}"/>
                </a:ext>
              </a:extLst>
            </p:cNvPr>
            <p:cNvSpPr/>
            <p:nvPr/>
          </p:nvSpPr>
          <p:spPr>
            <a:xfrm>
              <a:off x="1817050" y="5026275"/>
              <a:ext cx="49800" cy="419225"/>
            </a:xfrm>
            <a:custGeom>
              <a:avLst/>
              <a:gdLst/>
              <a:ahLst/>
              <a:cxnLst/>
              <a:rect l="l" t="t" r="r" b="b"/>
              <a:pathLst>
                <a:path w="1992" h="16769" extrusionOk="0">
                  <a:moveTo>
                    <a:pt x="1" y="0"/>
                  </a:moveTo>
                  <a:cubicBezTo>
                    <a:pt x="1" y="54"/>
                    <a:pt x="14" y="121"/>
                    <a:pt x="27" y="174"/>
                  </a:cubicBezTo>
                  <a:lnTo>
                    <a:pt x="148" y="655"/>
                  </a:lnTo>
                  <a:cubicBezTo>
                    <a:pt x="201" y="855"/>
                    <a:pt x="255" y="1123"/>
                    <a:pt x="321" y="1417"/>
                  </a:cubicBezTo>
                  <a:cubicBezTo>
                    <a:pt x="388" y="1697"/>
                    <a:pt x="468" y="2031"/>
                    <a:pt x="535" y="2419"/>
                  </a:cubicBezTo>
                  <a:cubicBezTo>
                    <a:pt x="856" y="3915"/>
                    <a:pt x="1190" y="5999"/>
                    <a:pt x="1444" y="8324"/>
                  </a:cubicBezTo>
                  <a:cubicBezTo>
                    <a:pt x="1697" y="10649"/>
                    <a:pt x="1831" y="12760"/>
                    <a:pt x="1871" y="14296"/>
                  </a:cubicBezTo>
                  <a:cubicBezTo>
                    <a:pt x="1898" y="15058"/>
                    <a:pt x="1898" y="15673"/>
                    <a:pt x="1898" y="16100"/>
                  </a:cubicBezTo>
                  <a:lnTo>
                    <a:pt x="1898" y="16608"/>
                  </a:lnTo>
                  <a:cubicBezTo>
                    <a:pt x="1885" y="16661"/>
                    <a:pt x="1898" y="16715"/>
                    <a:pt x="1898" y="16768"/>
                  </a:cubicBezTo>
                  <a:cubicBezTo>
                    <a:pt x="1911" y="16715"/>
                    <a:pt x="1925" y="16675"/>
                    <a:pt x="1925" y="16621"/>
                  </a:cubicBezTo>
                  <a:cubicBezTo>
                    <a:pt x="1925" y="16488"/>
                    <a:pt x="1938" y="16314"/>
                    <a:pt x="1951" y="16113"/>
                  </a:cubicBezTo>
                  <a:cubicBezTo>
                    <a:pt x="1978" y="15686"/>
                    <a:pt x="1991" y="15071"/>
                    <a:pt x="1978" y="14296"/>
                  </a:cubicBezTo>
                  <a:cubicBezTo>
                    <a:pt x="1965" y="12760"/>
                    <a:pt x="1858" y="10649"/>
                    <a:pt x="1604" y="8324"/>
                  </a:cubicBezTo>
                  <a:cubicBezTo>
                    <a:pt x="1390" y="6333"/>
                    <a:pt x="1070" y="4356"/>
                    <a:pt x="642" y="2405"/>
                  </a:cubicBezTo>
                  <a:cubicBezTo>
                    <a:pt x="575" y="2031"/>
                    <a:pt x="482" y="1697"/>
                    <a:pt x="401" y="1403"/>
                  </a:cubicBezTo>
                  <a:cubicBezTo>
                    <a:pt x="335" y="1109"/>
                    <a:pt x="255" y="842"/>
                    <a:pt x="201" y="642"/>
                  </a:cubicBezTo>
                  <a:cubicBezTo>
                    <a:pt x="148" y="455"/>
                    <a:pt x="94" y="294"/>
                    <a:pt x="67" y="174"/>
                  </a:cubicBezTo>
                  <a:cubicBezTo>
                    <a:pt x="54" y="107"/>
                    <a:pt x="27" y="54"/>
                    <a:pt x="1"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728;p34">
              <a:extLst>
                <a:ext uri="{FF2B5EF4-FFF2-40B4-BE49-F238E27FC236}">
                  <a16:creationId xmlns:a16="http://schemas.microsoft.com/office/drawing/2014/main" id="{7D3C32C5-A759-4DB6-84EF-1E5FD36FB628}"/>
                </a:ext>
              </a:extLst>
            </p:cNvPr>
            <p:cNvSpPr/>
            <p:nvPr/>
          </p:nvSpPr>
          <p:spPr>
            <a:xfrm>
              <a:off x="1864150" y="5057325"/>
              <a:ext cx="137650" cy="285950"/>
            </a:xfrm>
            <a:custGeom>
              <a:avLst/>
              <a:gdLst/>
              <a:ahLst/>
              <a:cxnLst/>
              <a:rect l="l" t="t" r="r" b="b"/>
              <a:pathLst>
                <a:path w="5506" h="11438" extrusionOk="0">
                  <a:moveTo>
                    <a:pt x="5492" y="1"/>
                  </a:moveTo>
                  <a:lnTo>
                    <a:pt x="5492" y="1"/>
                  </a:lnTo>
                  <a:cubicBezTo>
                    <a:pt x="5331" y="81"/>
                    <a:pt x="5185" y="175"/>
                    <a:pt x="5051" y="281"/>
                  </a:cubicBezTo>
                  <a:lnTo>
                    <a:pt x="4824" y="442"/>
                  </a:lnTo>
                  <a:cubicBezTo>
                    <a:pt x="4744" y="495"/>
                    <a:pt x="4663" y="575"/>
                    <a:pt x="4570" y="656"/>
                  </a:cubicBezTo>
                  <a:cubicBezTo>
                    <a:pt x="4369" y="816"/>
                    <a:pt x="4169" y="1003"/>
                    <a:pt x="3982" y="1203"/>
                  </a:cubicBezTo>
                  <a:cubicBezTo>
                    <a:pt x="2927" y="2326"/>
                    <a:pt x="2071" y="3648"/>
                    <a:pt x="1484" y="5091"/>
                  </a:cubicBezTo>
                  <a:cubicBezTo>
                    <a:pt x="869" y="6508"/>
                    <a:pt x="428" y="8004"/>
                    <a:pt x="174" y="9527"/>
                  </a:cubicBezTo>
                  <a:cubicBezTo>
                    <a:pt x="67" y="10115"/>
                    <a:pt x="27" y="10596"/>
                    <a:pt x="14" y="10930"/>
                  </a:cubicBezTo>
                  <a:cubicBezTo>
                    <a:pt x="1" y="11104"/>
                    <a:pt x="1" y="11277"/>
                    <a:pt x="14" y="11438"/>
                  </a:cubicBezTo>
                  <a:cubicBezTo>
                    <a:pt x="41" y="11277"/>
                    <a:pt x="67" y="11104"/>
                    <a:pt x="81" y="10930"/>
                  </a:cubicBezTo>
                  <a:cubicBezTo>
                    <a:pt x="121" y="10609"/>
                    <a:pt x="174" y="10128"/>
                    <a:pt x="294" y="9554"/>
                  </a:cubicBezTo>
                  <a:cubicBezTo>
                    <a:pt x="401" y="8966"/>
                    <a:pt x="548" y="8285"/>
                    <a:pt x="775" y="7536"/>
                  </a:cubicBezTo>
                  <a:cubicBezTo>
                    <a:pt x="1003" y="6721"/>
                    <a:pt x="1297" y="5920"/>
                    <a:pt x="1631" y="5145"/>
                  </a:cubicBezTo>
                  <a:cubicBezTo>
                    <a:pt x="2218" y="3729"/>
                    <a:pt x="3033" y="2419"/>
                    <a:pt x="4062" y="1270"/>
                  </a:cubicBezTo>
                  <a:cubicBezTo>
                    <a:pt x="4877" y="415"/>
                    <a:pt x="5505" y="41"/>
                    <a:pt x="5492"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 name="Google Shape;1396;p34">
            <a:extLst>
              <a:ext uri="{FF2B5EF4-FFF2-40B4-BE49-F238E27FC236}">
                <a16:creationId xmlns:a16="http://schemas.microsoft.com/office/drawing/2014/main" id="{2D13E952-A271-42DB-B83C-A87390930ED0}"/>
              </a:ext>
            </a:extLst>
          </p:cNvPr>
          <p:cNvGrpSpPr/>
          <p:nvPr/>
        </p:nvGrpSpPr>
        <p:grpSpPr>
          <a:xfrm>
            <a:off x="7799125" y="3784678"/>
            <a:ext cx="496192" cy="930913"/>
            <a:chOff x="505900" y="2409650"/>
            <a:chExt cx="1311050" cy="2193850"/>
          </a:xfrm>
        </p:grpSpPr>
        <p:sp>
          <p:nvSpPr>
            <p:cNvPr id="26" name="Google Shape;1397;p34">
              <a:extLst>
                <a:ext uri="{FF2B5EF4-FFF2-40B4-BE49-F238E27FC236}">
                  <a16:creationId xmlns:a16="http://schemas.microsoft.com/office/drawing/2014/main" id="{A8D889B8-D95F-499F-BDDB-F68EC35141EF}"/>
                </a:ext>
              </a:extLst>
            </p:cNvPr>
            <p:cNvSpPr/>
            <p:nvPr/>
          </p:nvSpPr>
          <p:spPr>
            <a:xfrm>
              <a:off x="589050" y="2465750"/>
              <a:ext cx="1146725" cy="2059925"/>
            </a:xfrm>
            <a:custGeom>
              <a:avLst/>
              <a:gdLst/>
              <a:ahLst/>
              <a:cxnLst/>
              <a:rect l="l" t="t" r="r" b="b"/>
              <a:pathLst>
                <a:path w="45869" h="82397" extrusionOk="0">
                  <a:moveTo>
                    <a:pt x="1" y="1"/>
                  </a:moveTo>
                  <a:lnTo>
                    <a:pt x="1" y="82396"/>
                  </a:lnTo>
                  <a:lnTo>
                    <a:pt x="45868" y="82396"/>
                  </a:lnTo>
                  <a:lnTo>
                    <a:pt x="45868" y="1"/>
                  </a:lnTo>
                  <a:close/>
                </a:path>
              </a:pathLst>
            </a:custGeom>
            <a:solidFill>
              <a:srgbClr val="A4C1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398;p34">
              <a:extLst>
                <a:ext uri="{FF2B5EF4-FFF2-40B4-BE49-F238E27FC236}">
                  <a16:creationId xmlns:a16="http://schemas.microsoft.com/office/drawing/2014/main" id="{D99F1B91-6DD8-4BDE-A7BA-0B33BA78513A}"/>
                </a:ext>
              </a:extLst>
            </p:cNvPr>
            <p:cNvSpPr/>
            <p:nvPr/>
          </p:nvSpPr>
          <p:spPr>
            <a:xfrm>
              <a:off x="634825" y="2525550"/>
              <a:ext cx="1043150" cy="1938675"/>
            </a:xfrm>
            <a:custGeom>
              <a:avLst/>
              <a:gdLst/>
              <a:ahLst/>
              <a:cxnLst/>
              <a:rect l="l" t="t" r="r" b="b"/>
              <a:pathLst>
                <a:path w="41726" h="77547" extrusionOk="0">
                  <a:moveTo>
                    <a:pt x="0" y="0"/>
                  </a:moveTo>
                  <a:lnTo>
                    <a:pt x="0" y="77546"/>
                  </a:lnTo>
                  <a:lnTo>
                    <a:pt x="41726" y="77546"/>
                  </a:lnTo>
                  <a:lnTo>
                    <a:pt x="41726" y="0"/>
                  </a:lnTo>
                  <a:close/>
                </a:path>
              </a:pathLst>
            </a:custGeom>
            <a:solidFill>
              <a:srgbClr val="A4C1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399;p34">
              <a:extLst>
                <a:ext uri="{FF2B5EF4-FFF2-40B4-BE49-F238E27FC236}">
                  <a16:creationId xmlns:a16="http://schemas.microsoft.com/office/drawing/2014/main" id="{41C16775-1B82-461D-8E9B-170AA77C64DE}"/>
                </a:ext>
              </a:extLst>
            </p:cNvPr>
            <p:cNvSpPr/>
            <p:nvPr/>
          </p:nvSpPr>
          <p:spPr>
            <a:xfrm>
              <a:off x="634825" y="3083350"/>
              <a:ext cx="1065875" cy="20400"/>
            </a:xfrm>
            <a:custGeom>
              <a:avLst/>
              <a:gdLst/>
              <a:ahLst/>
              <a:cxnLst/>
              <a:rect l="l" t="t" r="r" b="b"/>
              <a:pathLst>
                <a:path w="42635" h="816" extrusionOk="0">
                  <a:moveTo>
                    <a:pt x="0" y="1"/>
                  </a:moveTo>
                  <a:lnTo>
                    <a:pt x="0" y="816"/>
                  </a:lnTo>
                  <a:lnTo>
                    <a:pt x="42635" y="816"/>
                  </a:lnTo>
                  <a:lnTo>
                    <a:pt x="426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400;p34">
              <a:extLst>
                <a:ext uri="{FF2B5EF4-FFF2-40B4-BE49-F238E27FC236}">
                  <a16:creationId xmlns:a16="http://schemas.microsoft.com/office/drawing/2014/main" id="{F1D7B308-423F-41A2-8629-8C3070E8C3EF}"/>
                </a:ext>
              </a:extLst>
            </p:cNvPr>
            <p:cNvSpPr/>
            <p:nvPr/>
          </p:nvSpPr>
          <p:spPr>
            <a:xfrm>
              <a:off x="634825" y="3544975"/>
              <a:ext cx="1065875" cy="20725"/>
            </a:xfrm>
            <a:custGeom>
              <a:avLst/>
              <a:gdLst/>
              <a:ahLst/>
              <a:cxnLst/>
              <a:rect l="l" t="t" r="r" b="b"/>
              <a:pathLst>
                <a:path w="42635" h="829" extrusionOk="0">
                  <a:moveTo>
                    <a:pt x="0" y="0"/>
                  </a:moveTo>
                  <a:lnTo>
                    <a:pt x="0" y="829"/>
                  </a:lnTo>
                  <a:lnTo>
                    <a:pt x="42635" y="829"/>
                  </a:lnTo>
                  <a:lnTo>
                    <a:pt x="426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401;p34">
              <a:extLst>
                <a:ext uri="{FF2B5EF4-FFF2-40B4-BE49-F238E27FC236}">
                  <a16:creationId xmlns:a16="http://schemas.microsoft.com/office/drawing/2014/main" id="{3FF72A2B-C38D-4345-9509-6397D15F4691}"/>
                </a:ext>
              </a:extLst>
            </p:cNvPr>
            <p:cNvSpPr/>
            <p:nvPr/>
          </p:nvSpPr>
          <p:spPr>
            <a:xfrm>
              <a:off x="634825" y="4006575"/>
              <a:ext cx="1065875" cy="20750"/>
            </a:xfrm>
            <a:custGeom>
              <a:avLst/>
              <a:gdLst/>
              <a:ahLst/>
              <a:cxnLst/>
              <a:rect l="l" t="t" r="r" b="b"/>
              <a:pathLst>
                <a:path w="42635" h="830" extrusionOk="0">
                  <a:moveTo>
                    <a:pt x="0" y="1"/>
                  </a:moveTo>
                  <a:lnTo>
                    <a:pt x="0" y="829"/>
                  </a:lnTo>
                  <a:lnTo>
                    <a:pt x="42635" y="829"/>
                  </a:lnTo>
                  <a:lnTo>
                    <a:pt x="426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402;p34">
              <a:extLst>
                <a:ext uri="{FF2B5EF4-FFF2-40B4-BE49-F238E27FC236}">
                  <a16:creationId xmlns:a16="http://schemas.microsoft.com/office/drawing/2014/main" id="{AD0F5E09-33CE-41FA-9816-5FA8B6B56455}"/>
                </a:ext>
              </a:extLst>
            </p:cNvPr>
            <p:cNvSpPr/>
            <p:nvPr/>
          </p:nvSpPr>
          <p:spPr>
            <a:xfrm>
              <a:off x="1129850" y="3093375"/>
              <a:ext cx="52800" cy="1425950"/>
            </a:xfrm>
            <a:custGeom>
              <a:avLst/>
              <a:gdLst/>
              <a:ahLst/>
              <a:cxnLst/>
              <a:rect l="l" t="t" r="r" b="b"/>
              <a:pathLst>
                <a:path w="2112" h="57038" extrusionOk="0">
                  <a:moveTo>
                    <a:pt x="0" y="1"/>
                  </a:moveTo>
                  <a:lnTo>
                    <a:pt x="0" y="57038"/>
                  </a:lnTo>
                  <a:lnTo>
                    <a:pt x="2111" y="57038"/>
                  </a:lnTo>
                  <a:lnTo>
                    <a:pt x="211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403;p34">
              <a:extLst>
                <a:ext uri="{FF2B5EF4-FFF2-40B4-BE49-F238E27FC236}">
                  <a16:creationId xmlns:a16="http://schemas.microsoft.com/office/drawing/2014/main" id="{71227ACF-D799-41B9-8B06-192EE978F8A6}"/>
                </a:ext>
              </a:extLst>
            </p:cNvPr>
            <p:cNvSpPr/>
            <p:nvPr/>
          </p:nvSpPr>
          <p:spPr>
            <a:xfrm>
              <a:off x="835575" y="2525550"/>
              <a:ext cx="24075" cy="568175"/>
            </a:xfrm>
            <a:custGeom>
              <a:avLst/>
              <a:gdLst/>
              <a:ahLst/>
              <a:cxnLst/>
              <a:rect l="l" t="t" r="r" b="b"/>
              <a:pathLst>
                <a:path w="963" h="22727" extrusionOk="0">
                  <a:moveTo>
                    <a:pt x="0" y="0"/>
                  </a:moveTo>
                  <a:lnTo>
                    <a:pt x="0" y="22727"/>
                  </a:lnTo>
                  <a:lnTo>
                    <a:pt x="962" y="22727"/>
                  </a:lnTo>
                  <a:lnTo>
                    <a:pt x="96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404;p34">
              <a:extLst>
                <a:ext uri="{FF2B5EF4-FFF2-40B4-BE49-F238E27FC236}">
                  <a16:creationId xmlns:a16="http://schemas.microsoft.com/office/drawing/2014/main" id="{B3242BA3-9894-454A-A1A7-34CBF99506E8}"/>
                </a:ext>
              </a:extLst>
            </p:cNvPr>
            <p:cNvSpPr/>
            <p:nvPr/>
          </p:nvSpPr>
          <p:spPr>
            <a:xfrm>
              <a:off x="1041650" y="2525550"/>
              <a:ext cx="23750" cy="568175"/>
            </a:xfrm>
            <a:custGeom>
              <a:avLst/>
              <a:gdLst/>
              <a:ahLst/>
              <a:cxnLst/>
              <a:rect l="l" t="t" r="r" b="b"/>
              <a:pathLst>
                <a:path w="950" h="22727" extrusionOk="0">
                  <a:moveTo>
                    <a:pt x="1" y="0"/>
                  </a:moveTo>
                  <a:lnTo>
                    <a:pt x="1" y="22727"/>
                  </a:lnTo>
                  <a:lnTo>
                    <a:pt x="949" y="22727"/>
                  </a:lnTo>
                  <a:lnTo>
                    <a:pt x="94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405;p34">
              <a:extLst>
                <a:ext uri="{FF2B5EF4-FFF2-40B4-BE49-F238E27FC236}">
                  <a16:creationId xmlns:a16="http://schemas.microsoft.com/office/drawing/2014/main" id="{32BEE092-DE82-4780-853D-F02A6CFDFF7F}"/>
                </a:ext>
              </a:extLst>
            </p:cNvPr>
            <p:cNvSpPr/>
            <p:nvPr/>
          </p:nvSpPr>
          <p:spPr>
            <a:xfrm>
              <a:off x="1247425" y="2525550"/>
              <a:ext cx="24050" cy="568175"/>
            </a:xfrm>
            <a:custGeom>
              <a:avLst/>
              <a:gdLst/>
              <a:ahLst/>
              <a:cxnLst/>
              <a:rect l="l" t="t" r="r" b="b"/>
              <a:pathLst>
                <a:path w="962" h="22727" extrusionOk="0">
                  <a:moveTo>
                    <a:pt x="0" y="0"/>
                  </a:moveTo>
                  <a:lnTo>
                    <a:pt x="0" y="22727"/>
                  </a:lnTo>
                  <a:lnTo>
                    <a:pt x="962" y="22727"/>
                  </a:lnTo>
                  <a:lnTo>
                    <a:pt x="96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406;p34">
              <a:extLst>
                <a:ext uri="{FF2B5EF4-FFF2-40B4-BE49-F238E27FC236}">
                  <a16:creationId xmlns:a16="http://schemas.microsoft.com/office/drawing/2014/main" id="{CEE03044-A88E-4531-8DE0-D771A33564C9}"/>
                </a:ext>
              </a:extLst>
            </p:cNvPr>
            <p:cNvSpPr/>
            <p:nvPr/>
          </p:nvSpPr>
          <p:spPr>
            <a:xfrm>
              <a:off x="1453500" y="2525550"/>
              <a:ext cx="23750" cy="568175"/>
            </a:xfrm>
            <a:custGeom>
              <a:avLst/>
              <a:gdLst/>
              <a:ahLst/>
              <a:cxnLst/>
              <a:rect l="l" t="t" r="r" b="b"/>
              <a:pathLst>
                <a:path w="950" h="22727" extrusionOk="0">
                  <a:moveTo>
                    <a:pt x="1" y="0"/>
                  </a:moveTo>
                  <a:lnTo>
                    <a:pt x="1" y="22727"/>
                  </a:lnTo>
                  <a:lnTo>
                    <a:pt x="949" y="22727"/>
                  </a:lnTo>
                  <a:lnTo>
                    <a:pt x="94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407;p34">
              <a:extLst>
                <a:ext uri="{FF2B5EF4-FFF2-40B4-BE49-F238E27FC236}">
                  <a16:creationId xmlns:a16="http://schemas.microsoft.com/office/drawing/2014/main" id="{3479FF57-4DFB-481E-813E-40AAB471599E}"/>
                </a:ext>
              </a:extLst>
            </p:cNvPr>
            <p:cNvSpPr/>
            <p:nvPr/>
          </p:nvSpPr>
          <p:spPr>
            <a:xfrm>
              <a:off x="540300" y="2409650"/>
              <a:ext cx="1243900" cy="56125"/>
            </a:xfrm>
            <a:custGeom>
              <a:avLst/>
              <a:gdLst/>
              <a:ahLst/>
              <a:cxnLst/>
              <a:rect l="l" t="t" r="r" b="b"/>
              <a:pathLst>
                <a:path w="49756" h="2245" extrusionOk="0">
                  <a:moveTo>
                    <a:pt x="0" y="0"/>
                  </a:moveTo>
                  <a:lnTo>
                    <a:pt x="0" y="2245"/>
                  </a:lnTo>
                  <a:lnTo>
                    <a:pt x="49756" y="2245"/>
                  </a:lnTo>
                  <a:lnTo>
                    <a:pt x="497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408;p34">
              <a:extLst>
                <a:ext uri="{FF2B5EF4-FFF2-40B4-BE49-F238E27FC236}">
                  <a16:creationId xmlns:a16="http://schemas.microsoft.com/office/drawing/2014/main" id="{806EF1DB-1BB8-45BD-950F-E4879CE04C08}"/>
                </a:ext>
              </a:extLst>
            </p:cNvPr>
            <p:cNvSpPr/>
            <p:nvPr/>
          </p:nvSpPr>
          <p:spPr>
            <a:xfrm>
              <a:off x="505900" y="4551025"/>
              <a:ext cx="1311050" cy="52475"/>
            </a:xfrm>
            <a:custGeom>
              <a:avLst/>
              <a:gdLst/>
              <a:ahLst/>
              <a:cxnLst/>
              <a:rect l="l" t="t" r="r" b="b"/>
              <a:pathLst>
                <a:path w="52442" h="2099" extrusionOk="0">
                  <a:moveTo>
                    <a:pt x="0" y="1"/>
                  </a:moveTo>
                  <a:lnTo>
                    <a:pt x="0" y="2099"/>
                  </a:lnTo>
                  <a:lnTo>
                    <a:pt x="52441" y="2099"/>
                  </a:lnTo>
                  <a:lnTo>
                    <a:pt x="5244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409;p34">
              <a:extLst>
                <a:ext uri="{FF2B5EF4-FFF2-40B4-BE49-F238E27FC236}">
                  <a16:creationId xmlns:a16="http://schemas.microsoft.com/office/drawing/2014/main" id="{72D1F6D7-1A4E-497C-AC13-07E38C325889}"/>
                </a:ext>
              </a:extLst>
            </p:cNvPr>
            <p:cNvSpPr/>
            <p:nvPr/>
          </p:nvSpPr>
          <p:spPr>
            <a:xfrm>
              <a:off x="505900" y="4525650"/>
              <a:ext cx="1311050" cy="25400"/>
            </a:xfrm>
            <a:custGeom>
              <a:avLst/>
              <a:gdLst/>
              <a:ahLst/>
              <a:cxnLst/>
              <a:rect l="l" t="t" r="r" b="b"/>
              <a:pathLst>
                <a:path w="52442" h="1016" extrusionOk="0">
                  <a:moveTo>
                    <a:pt x="3327" y="0"/>
                  </a:moveTo>
                  <a:lnTo>
                    <a:pt x="0" y="1016"/>
                  </a:lnTo>
                  <a:lnTo>
                    <a:pt x="52441" y="1016"/>
                  </a:lnTo>
                  <a:lnTo>
                    <a:pt x="491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 name="Google Shape;1411;p34">
            <a:extLst>
              <a:ext uri="{FF2B5EF4-FFF2-40B4-BE49-F238E27FC236}">
                <a16:creationId xmlns:a16="http://schemas.microsoft.com/office/drawing/2014/main" id="{E1BCA15F-CAAE-4260-A936-E3F2BC56B123}"/>
              </a:ext>
            </a:extLst>
          </p:cNvPr>
          <p:cNvGrpSpPr/>
          <p:nvPr/>
        </p:nvGrpSpPr>
        <p:grpSpPr>
          <a:xfrm>
            <a:off x="7878139" y="3072924"/>
            <a:ext cx="1058458" cy="592756"/>
            <a:chOff x="1023750" y="367025"/>
            <a:chExt cx="2273700" cy="1135700"/>
          </a:xfrm>
        </p:grpSpPr>
        <p:sp>
          <p:nvSpPr>
            <p:cNvPr id="40" name="Google Shape;1412;p34">
              <a:extLst>
                <a:ext uri="{FF2B5EF4-FFF2-40B4-BE49-F238E27FC236}">
                  <a16:creationId xmlns:a16="http://schemas.microsoft.com/office/drawing/2014/main" id="{2F4CE966-07C8-4F1B-BE7A-5279309630C0}"/>
                </a:ext>
              </a:extLst>
            </p:cNvPr>
            <p:cNvSpPr/>
            <p:nvPr/>
          </p:nvSpPr>
          <p:spPr>
            <a:xfrm>
              <a:off x="1912250" y="924850"/>
              <a:ext cx="613275" cy="399175"/>
            </a:xfrm>
            <a:custGeom>
              <a:avLst/>
              <a:gdLst/>
              <a:ahLst/>
              <a:cxnLst/>
              <a:rect l="l" t="t" r="r" b="b"/>
              <a:pathLst>
                <a:path w="24531" h="15967" extrusionOk="0">
                  <a:moveTo>
                    <a:pt x="23676" y="1"/>
                  </a:moveTo>
                  <a:lnTo>
                    <a:pt x="0" y="1390"/>
                  </a:lnTo>
                  <a:lnTo>
                    <a:pt x="856" y="15967"/>
                  </a:lnTo>
                  <a:lnTo>
                    <a:pt x="24531" y="14564"/>
                  </a:lnTo>
                  <a:lnTo>
                    <a:pt x="2367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413;p34">
              <a:extLst>
                <a:ext uri="{FF2B5EF4-FFF2-40B4-BE49-F238E27FC236}">
                  <a16:creationId xmlns:a16="http://schemas.microsoft.com/office/drawing/2014/main" id="{2EE5854D-F70A-4D25-8447-47A8CA38414B}"/>
                </a:ext>
              </a:extLst>
            </p:cNvPr>
            <p:cNvSpPr/>
            <p:nvPr/>
          </p:nvSpPr>
          <p:spPr>
            <a:xfrm>
              <a:off x="1923275" y="1106725"/>
              <a:ext cx="591575" cy="35425"/>
            </a:xfrm>
            <a:custGeom>
              <a:avLst/>
              <a:gdLst/>
              <a:ahLst/>
              <a:cxnLst/>
              <a:rect l="l" t="t" r="r" b="b"/>
              <a:pathLst>
                <a:path w="23663" h="1417" extrusionOk="0">
                  <a:moveTo>
                    <a:pt x="23557" y="1"/>
                  </a:moveTo>
                  <a:cubicBezTo>
                    <a:pt x="22781" y="1"/>
                    <a:pt x="17820" y="266"/>
                    <a:pt x="11825" y="622"/>
                  </a:cubicBezTo>
                  <a:cubicBezTo>
                    <a:pt x="5291" y="1009"/>
                    <a:pt x="0" y="1357"/>
                    <a:pt x="0" y="1410"/>
                  </a:cubicBezTo>
                  <a:cubicBezTo>
                    <a:pt x="0" y="1415"/>
                    <a:pt x="36" y="1417"/>
                    <a:pt x="106" y="1417"/>
                  </a:cubicBezTo>
                  <a:cubicBezTo>
                    <a:pt x="882" y="1417"/>
                    <a:pt x="5842" y="1151"/>
                    <a:pt x="11838" y="796"/>
                  </a:cubicBezTo>
                  <a:cubicBezTo>
                    <a:pt x="18371" y="408"/>
                    <a:pt x="23662" y="47"/>
                    <a:pt x="23662" y="7"/>
                  </a:cubicBezTo>
                  <a:cubicBezTo>
                    <a:pt x="23662" y="3"/>
                    <a:pt x="23626" y="1"/>
                    <a:pt x="23557"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414;p34">
              <a:extLst>
                <a:ext uri="{FF2B5EF4-FFF2-40B4-BE49-F238E27FC236}">
                  <a16:creationId xmlns:a16="http://schemas.microsoft.com/office/drawing/2014/main" id="{324487B2-9107-4B0B-BAC9-1285E64DDD54}"/>
                </a:ext>
              </a:extLst>
            </p:cNvPr>
            <p:cNvSpPr/>
            <p:nvPr/>
          </p:nvSpPr>
          <p:spPr>
            <a:xfrm>
              <a:off x="2197825" y="1211100"/>
              <a:ext cx="81875" cy="96900"/>
            </a:xfrm>
            <a:custGeom>
              <a:avLst/>
              <a:gdLst/>
              <a:ahLst/>
              <a:cxnLst/>
              <a:rect l="l" t="t" r="r" b="b"/>
              <a:pathLst>
                <a:path w="3275" h="3876" extrusionOk="0">
                  <a:moveTo>
                    <a:pt x="2847" y="1"/>
                  </a:moveTo>
                  <a:lnTo>
                    <a:pt x="1" y="402"/>
                  </a:lnTo>
                  <a:lnTo>
                    <a:pt x="375" y="3875"/>
                  </a:lnTo>
                  <a:lnTo>
                    <a:pt x="3274" y="3702"/>
                  </a:lnTo>
                  <a:lnTo>
                    <a:pt x="2847"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415;p34">
              <a:extLst>
                <a:ext uri="{FF2B5EF4-FFF2-40B4-BE49-F238E27FC236}">
                  <a16:creationId xmlns:a16="http://schemas.microsoft.com/office/drawing/2014/main" id="{615D1A67-1E8C-400E-AD4A-1BC47494B55A}"/>
                </a:ext>
              </a:extLst>
            </p:cNvPr>
            <p:cNvSpPr/>
            <p:nvPr/>
          </p:nvSpPr>
          <p:spPr>
            <a:xfrm>
              <a:off x="2181475" y="939550"/>
              <a:ext cx="81850" cy="96550"/>
            </a:xfrm>
            <a:custGeom>
              <a:avLst/>
              <a:gdLst/>
              <a:ahLst/>
              <a:cxnLst/>
              <a:rect l="l" t="t" r="r" b="b"/>
              <a:pathLst>
                <a:path w="3274" h="3862" extrusionOk="0">
                  <a:moveTo>
                    <a:pt x="2900" y="1"/>
                  </a:moveTo>
                  <a:lnTo>
                    <a:pt x="0" y="174"/>
                  </a:lnTo>
                  <a:lnTo>
                    <a:pt x="428" y="3862"/>
                  </a:lnTo>
                  <a:lnTo>
                    <a:pt x="3274" y="3461"/>
                  </a:lnTo>
                  <a:lnTo>
                    <a:pt x="2900"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416;p34">
              <a:extLst>
                <a:ext uri="{FF2B5EF4-FFF2-40B4-BE49-F238E27FC236}">
                  <a16:creationId xmlns:a16="http://schemas.microsoft.com/office/drawing/2014/main" id="{C59BCD34-1BAB-4405-8945-15F6D08867F8}"/>
                </a:ext>
              </a:extLst>
            </p:cNvPr>
            <p:cNvSpPr/>
            <p:nvPr/>
          </p:nvSpPr>
          <p:spPr>
            <a:xfrm>
              <a:off x="1974700" y="1207100"/>
              <a:ext cx="76200" cy="76175"/>
            </a:xfrm>
            <a:custGeom>
              <a:avLst/>
              <a:gdLst/>
              <a:ahLst/>
              <a:cxnLst/>
              <a:rect l="l" t="t" r="r" b="b"/>
              <a:pathLst>
                <a:path w="3048" h="3047" extrusionOk="0">
                  <a:moveTo>
                    <a:pt x="2873" y="1"/>
                  </a:moveTo>
                  <a:lnTo>
                    <a:pt x="1" y="161"/>
                  </a:lnTo>
                  <a:lnTo>
                    <a:pt x="161" y="3047"/>
                  </a:lnTo>
                  <a:lnTo>
                    <a:pt x="3047" y="2873"/>
                  </a:lnTo>
                  <a:lnTo>
                    <a:pt x="2873" y="1"/>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417;p34">
              <a:extLst>
                <a:ext uri="{FF2B5EF4-FFF2-40B4-BE49-F238E27FC236}">
                  <a16:creationId xmlns:a16="http://schemas.microsoft.com/office/drawing/2014/main" id="{79379713-7CEA-4E6D-837A-7CD04C9B9B6B}"/>
                </a:ext>
              </a:extLst>
            </p:cNvPr>
            <p:cNvSpPr/>
            <p:nvPr/>
          </p:nvSpPr>
          <p:spPr>
            <a:xfrm>
              <a:off x="1988400" y="1215450"/>
              <a:ext cx="46800" cy="60150"/>
            </a:xfrm>
            <a:custGeom>
              <a:avLst/>
              <a:gdLst/>
              <a:ahLst/>
              <a:cxnLst/>
              <a:rect l="l" t="t" r="r" b="b"/>
              <a:pathLst>
                <a:path w="1872" h="2406" extrusionOk="0">
                  <a:moveTo>
                    <a:pt x="1430" y="1"/>
                  </a:moveTo>
                  <a:lnTo>
                    <a:pt x="335" y="54"/>
                  </a:lnTo>
                  <a:lnTo>
                    <a:pt x="281" y="54"/>
                  </a:lnTo>
                  <a:lnTo>
                    <a:pt x="268" y="107"/>
                  </a:lnTo>
                  <a:cubicBezTo>
                    <a:pt x="241" y="188"/>
                    <a:pt x="201" y="281"/>
                    <a:pt x="161" y="375"/>
                  </a:cubicBezTo>
                  <a:cubicBezTo>
                    <a:pt x="22" y="817"/>
                    <a:pt x="362" y="1260"/>
                    <a:pt x="806" y="1261"/>
                  </a:cubicBezTo>
                  <a:lnTo>
                    <a:pt x="806" y="1261"/>
                  </a:lnTo>
                  <a:cubicBezTo>
                    <a:pt x="819" y="1524"/>
                    <a:pt x="839" y="1785"/>
                    <a:pt x="852" y="2031"/>
                  </a:cubicBezTo>
                  <a:lnTo>
                    <a:pt x="852" y="2031"/>
                  </a:lnTo>
                  <a:cubicBezTo>
                    <a:pt x="602" y="2037"/>
                    <a:pt x="365" y="2128"/>
                    <a:pt x="161" y="2272"/>
                  </a:cubicBezTo>
                  <a:lnTo>
                    <a:pt x="1" y="2405"/>
                  </a:lnTo>
                  <a:lnTo>
                    <a:pt x="215" y="2392"/>
                  </a:lnTo>
                  <a:cubicBezTo>
                    <a:pt x="722" y="2352"/>
                    <a:pt x="1136" y="2325"/>
                    <a:pt x="1417" y="2299"/>
                  </a:cubicBezTo>
                  <a:cubicBezTo>
                    <a:pt x="1577" y="2285"/>
                    <a:pt x="1724" y="2272"/>
                    <a:pt x="1871" y="2232"/>
                  </a:cubicBezTo>
                  <a:cubicBezTo>
                    <a:pt x="1785" y="2216"/>
                    <a:pt x="1694" y="2210"/>
                    <a:pt x="1605" y="2210"/>
                  </a:cubicBezTo>
                  <a:cubicBezTo>
                    <a:pt x="1541" y="2210"/>
                    <a:pt x="1478" y="2213"/>
                    <a:pt x="1417" y="2218"/>
                  </a:cubicBezTo>
                  <a:cubicBezTo>
                    <a:pt x="1190" y="2229"/>
                    <a:pt x="874" y="2240"/>
                    <a:pt x="485" y="2251"/>
                  </a:cubicBezTo>
                  <a:lnTo>
                    <a:pt x="485" y="2251"/>
                  </a:lnTo>
                  <a:cubicBezTo>
                    <a:pt x="610" y="2201"/>
                    <a:pt x="742" y="2177"/>
                    <a:pt x="876" y="2177"/>
                  </a:cubicBezTo>
                  <a:cubicBezTo>
                    <a:pt x="896" y="2177"/>
                    <a:pt x="916" y="2177"/>
                    <a:pt x="936" y="2178"/>
                  </a:cubicBezTo>
                  <a:lnTo>
                    <a:pt x="1016" y="2178"/>
                  </a:lnTo>
                  <a:lnTo>
                    <a:pt x="1016" y="2098"/>
                  </a:lnTo>
                  <a:cubicBezTo>
                    <a:pt x="1003" y="1804"/>
                    <a:pt x="989" y="1497"/>
                    <a:pt x="976" y="1163"/>
                  </a:cubicBezTo>
                  <a:lnTo>
                    <a:pt x="976" y="1069"/>
                  </a:lnTo>
                  <a:lnTo>
                    <a:pt x="883" y="1083"/>
                  </a:lnTo>
                  <a:cubicBezTo>
                    <a:pt x="863" y="1085"/>
                    <a:pt x="844" y="1086"/>
                    <a:pt x="826" y="1086"/>
                  </a:cubicBezTo>
                  <a:cubicBezTo>
                    <a:pt x="492" y="1086"/>
                    <a:pt x="234" y="756"/>
                    <a:pt x="335" y="415"/>
                  </a:cubicBezTo>
                  <a:cubicBezTo>
                    <a:pt x="367" y="351"/>
                    <a:pt x="390" y="278"/>
                    <a:pt x="419" y="211"/>
                  </a:cubicBezTo>
                  <a:lnTo>
                    <a:pt x="419" y="211"/>
                  </a:lnTo>
                  <a:lnTo>
                    <a:pt x="1407" y="151"/>
                  </a:lnTo>
                  <a:lnTo>
                    <a:pt x="1407" y="151"/>
                  </a:lnTo>
                  <a:lnTo>
                    <a:pt x="1537" y="335"/>
                  </a:lnTo>
                  <a:cubicBezTo>
                    <a:pt x="1617" y="495"/>
                    <a:pt x="1604" y="695"/>
                    <a:pt x="1497" y="856"/>
                  </a:cubicBezTo>
                  <a:cubicBezTo>
                    <a:pt x="1404" y="989"/>
                    <a:pt x="1243" y="1083"/>
                    <a:pt x="1070" y="1096"/>
                  </a:cubicBezTo>
                  <a:lnTo>
                    <a:pt x="1003" y="1096"/>
                  </a:lnTo>
                  <a:lnTo>
                    <a:pt x="1003" y="1163"/>
                  </a:lnTo>
                  <a:cubicBezTo>
                    <a:pt x="1030" y="1510"/>
                    <a:pt x="1056" y="1818"/>
                    <a:pt x="1083" y="2098"/>
                  </a:cubicBezTo>
                  <a:lnTo>
                    <a:pt x="1083" y="2152"/>
                  </a:lnTo>
                  <a:lnTo>
                    <a:pt x="1136" y="2138"/>
                  </a:lnTo>
                  <a:cubicBezTo>
                    <a:pt x="1205" y="2122"/>
                    <a:pt x="1275" y="2115"/>
                    <a:pt x="1347" y="2115"/>
                  </a:cubicBezTo>
                  <a:cubicBezTo>
                    <a:pt x="1458" y="2115"/>
                    <a:pt x="1571" y="2133"/>
                    <a:pt x="1684" y="2165"/>
                  </a:cubicBezTo>
                  <a:cubicBezTo>
                    <a:pt x="1738" y="2192"/>
                    <a:pt x="1804" y="2205"/>
                    <a:pt x="1871" y="2218"/>
                  </a:cubicBezTo>
                  <a:cubicBezTo>
                    <a:pt x="1818" y="2178"/>
                    <a:pt x="1751" y="2138"/>
                    <a:pt x="1684" y="2112"/>
                  </a:cubicBezTo>
                  <a:cubicBezTo>
                    <a:pt x="1545" y="2062"/>
                    <a:pt x="1399" y="2035"/>
                    <a:pt x="1251" y="2035"/>
                  </a:cubicBezTo>
                  <a:cubicBezTo>
                    <a:pt x="1218" y="2035"/>
                    <a:pt x="1184" y="2036"/>
                    <a:pt x="1150" y="2039"/>
                  </a:cubicBezTo>
                  <a:lnTo>
                    <a:pt x="1150" y="2039"/>
                  </a:lnTo>
                  <a:cubicBezTo>
                    <a:pt x="1148" y="1798"/>
                    <a:pt x="1137" y="1516"/>
                    <a:pt x="1125" y="1213"/>
                  </a:cubicBezTo>
                  <a:lnTo>
                    <a:pt x="1125" y="1213"/>
                  </a:lnTo>
                  <a:cubicBezTo>
                    <a:pt x="1580" y="1167"/>
                    <a:pt x="1860" y="674"/>
                    <a:pt x="1644" y="254"/>
                  </a:cubicBezTo>
                  <a:lnTo>
                    <a:pt x="1497" y="27"/>
                  </a:lnTo>
                  <a:lnTo>
                    <a:pt x="1470"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418;p34">
              <a:extLst>
                <a:ext uri="{FF2B5EF4-FFF2-40B4-BE49-F238E27FC236}">
                  <a16:creationId xmlns:a16="http://schemas.microsoft.com/office/drawing/2014/main" id="{6D727813-5E66-49E7-AE58-C1194FC31C4B}"/>
                </a:ext>
              </a:extLst>
            </p:cNvPr>
            <p:cNvSpPr/>
            <p:nvPr/>
          </p:nvSpPr>
          <p:spPr>
            <a:xfrm>
              <a:off x="1755250" y="890775"/>
              <a:ext cx="112300" cy="93325"/>
            </a:xfrm>
            <a:custGeom>
              <a:avLst/>
              <a:gdLst/>
              <a:ahLst/>
              <a:cxnLst/>
              <a:rect l="l" t="t" r="r" b="b"/>
              <a:pathLst>
                <a:path w="4492" h="3733" extrusionOk="0">
                  <a:moveTo>
                    <a:pt x="2414" y="0"/>
                  </a:moveTo>
                  <a:cubicBezTo>
                    <a:pt x="2288" y="0"/>
                    <a:pt x="2160" y="14"/>
                    <a:pt x="2032" y="41"/>
                  </a:cubicBezTo>
                  <a:cubicBezTo>
                    <a:pt x="402" y="375"/>
                    <a:pt x="1" y="2513"/>
                    <a:pt x="1390" y="3421"/>
                  </a:cubicBezTo>
                  <a:cubicBezTo>
                    <a:pt x="1719" y="3636"/>
                    <a:pt x="2070" y="3732"/>
                    <a:pt x="2409" y="3732"/>
                  </a:cubicBezTo>
                  <a:cubicBezTo>
                    <a:pt x="3508" y="3732"/>
                    <a:pt x="4491" y="2729"/>
                    <a:pt x="4236" y="1484"/>
                  </a:cubicBezTo>
                  <a:cubicBezTo>
                    <a:pt x="4050" y="610"/>
                    <a:pt x="3274" y="0"/>
                    <a:pt x="2414"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419;p34">
              <a:extLst>
                <a:ext uri="{FF2B5EF4-FFF2-40B4-BE49-F238E27FC236}">
                  <a16:creationId xmlns:a16="http://schemas.microsoft.com/office/drawing/2014/main" id="{7F63532E-84E7-42CD-9562-A579236569C8}"/>
                </a:ext>
              </a:extLst>
            </p:cNvPr>
            <p:cNvSpPr/>
            <p:nvPr/>
          </p:nvSpPr>
          <p:spPr>
            <a:xfrm>
              <a:off x="1803025" y="960250"/>
              <a:ext cx="115250" cy="231175"/>
            </a:xfrm>
            <a:custGeom>
              <a:avLst/>
              <a:gdLst/>
              <a:ahLst/>
              <a:cxnLst/>
              <a:rect l="l" t="t" r="r" b="b"/>
              <a:pathLst>
                <a:path w="4610" h="9247" extrusionOk="0">
                  <a:moveTo>
                    <a:pt x="1604" y="1"/>
                  </a:moveTo>
                  <a:lnTo>
                    <a:pt x="1" y="589"/>
                  </a:lnTo>
                  <a:lnTo>
                    <a:pt x="2967" y="9247"/>
                  </a:lnTo>
                  <a:lnTo>
                    <a:pt x="4610" y="8645"/>
                  </a:lnTo>
                  <a:lnTo>
                    <a:pt x="1604"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420;p34">
              <a:extLst>
                <a:ext uri="{FF2B5EF4-FFF2-40B4-BE49-F238E27FC236}">
                  <a16:creationId xmlns:a16="http://schemas.microsoft.com/office/drawing/2014/main" id="{87C178B5-EB6F-4F29-AAF4-EF843BB7FDA6}"/>
                </a:ext>
              </a:extLst>
            </p:cNvPr>
            <p:cNvSpPr/>
            <p:nvPr/>
          </p:nvSpPr>
          <p:spPr>
            <a:xfrm>
              <a:off x="1855125" y="1159050"/>
              <a:ext cx="104700" cy="86775"/>
            </a:xfrm>
            <a:custGeom>
              <a:avLst/>
              <a:gdLst/>
              <a:ahLst/>
              <a:cxnLst/>
              <a:rect l="l" t="t" r="r" b="b"/>
              <a:pathLst>
                <a:path w="4188" h="3471" extrusionOk="0">
                  <a:moveTo>
                    <a:pt x="2247" y="0"/>
                  </a:moveTo>
                  <a:cubicBezTo>
                    <a:pt x="2127" y="0"/>
                    <a:pt x="2006" y="13"/>
                    <a:pt x="1885" y="39"/>
                  </a:cubicBezTo>
                  <a:cubicBezTo>
                    <a:pt x="375" y="346"/>
                    <a:pt x="1" y="2337"/>
                    <a:pt x="1297" y="3178"/>
                  </a:cubicBezTo>
                  <a:cubicBezTo>
                    <a:pt x="1603" y="3380"/>
                    <a:pt x="1930" y="3471"/>
                    <a:pt x="2247" y="3471"/>
                  </a:cubicBezTo>
                  <a:cubicBezTo>
                    <a:pt x="3271" y="3471"/>
                    <a:pt x="4187" y="2528"/>
                    <a:pt x="3942" y="1375"/>
                  </a:cubicBezTo>
                  <a:cubicBezTo>
                    <a:pt x="3768" y="561"/>
                    <a:pt x="3047" y="0"/>
                    <a:pt x="2247"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421;p34">
              <a:extLst>
                <a:ext uri="{FF2B5EF4-FFF2-40B4-BE49-F238E27FC236}">
                  <a16:creationId xmlns:a16="http://schemas.microsoft.com/office/drawing/2014/main" id="{DF12CEEB-0B4F-4EB6-A324-7A88DE23AA51}"/>
                </a:ext>
              </a:extLst>
            </p:cNvPr>
            <p:cNvSpPr/>
            <p:nvPr/>
          </p:nvSpPr>
          <p:spPr>
            <a:xfrm>
              <a:off x="1908250" y="1222125"/>
              <a:ext cx="25400" cy="82875"/>
            </a:xfrm>
            <a:custGeom>
              <a:avLst/>
              <a:gdLst/>
              <a:ahLst/>
              <a:cxnLst/>
              <a:rect l="l" t="t" r="r" b="b"/>
              <a:pathLst>
                <a:path w="1016" h="3315" extrusionOk="0">
                  <a:moveTo>
                    <a:pt x="829" y="1"/>
                  </a:moveTo>
                  <a:lnTo>
                    <a:pt x="0" y="54"/>
                  </a:lnTo>
                  <a:lnTo>
                    <a:pt x="187" y="3314"/>
                  </a:lnTo>
                  <a:lnTo>
                    <a:pt x="1016" y="3261"/>
                  </a:lnTo>
                  <a:lnTo>
                    <a:pt x="829"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422;p34">
              <a:extLst>
                <a:ext uri="{FF2B5EF4-FFF2-40B4-BE49-F238E27FC236}">
                  <a16:creationId xmlns:a16="http://schemas.microsoft.com/office/drawing/2014/main" id="{029BF5DA-4DF8-4CF1-B11C-AFBD58B8F289}"/>
                </a:ext>
              </a:extLst>
            </p:cNvPr>
            <p:cNvSpPr/>
            <p:nvPr/>
          </p:nvSpPr>
          <p:spPr>
            <a:xfrm>
              <a:off x="1912925" y="1296625"/>
              <a:ext cx="79525" cy="32075"/>
            </a:xfrm>
            <a:custGeom>
              <a:avLst/>
              <a:gdLst/>
              <a:ahLst/>
              <a:cxnLst/>
              <a:rect l="l" t="t" r="r" b="b"/>
              <a:pathLst>
                <a:path w="3181" h="1283" extrusionOk="0">
                  <a:moveTo>
                    <a:pt x="3113" y="0"/>
                  </a:moveTo>
                  <a:lnTo>
                    <a:pt x="0" y="174"/>
                  </a:lnTo>
                  <a:lnTo>
                    <a:pt x="54" y="1283"/>
                  </a:lnTo>
                  <a:lnTo>
                    <a:pt x="3180" y="1096"/>
                  </a:lnTo>
                  <a:lnTo>
                    <a:pt x="3113"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423;p34">
              <a:extLst>
                <a:ext uri="{FF2B5EF4-FFF2-40B4-BE49-F238E27FC236}">
                  <a16:creationId xmlns:a16="http://schemas.microsoft.com/office/drawing/2014/main" id="{C5D40808-0C23-4361-864C-78F036A37E52}"/>
                </a:ext>
              </a:extLst>
            </p:cNvPr>
            <p:cNvSpPr/>
            <p:nvPr/>
          </p:nvSpPr>
          <p:spPr>
            <a:xfrm>
              <a:off x="1855125" y="1159050"/>
              <a:ext cx="104700" cy="86775"/>
            </a:xfrm>
            <a:custGeom>
              <a:avLst/>
              <a:gdLst/>
              <a:ahLst/>
              <a:cxnLst/>
              <a:rect l="l" t="t" r="r" b="b"/>
              <a:pathLst>
                <a:path w="4188" h="3471" extrusionOk="0">
                  <a:moveTo>
                    <a:pt x="2247" y="0"/>
                  </a:moveTo>
                  <a:cubicBezTo>
                    <a:pt x="2127" y="0"/>
                    <a:pt x="2006" y="13"/>
                    <a:pt x="1885" y="39"/>
                  </a:cubicBezTo>
                  <a:cubicBezTo>
                    <a:pt x="375" y="346"/>
                    <a:pt x="1" y="2337"/>
                    <a:pt x="1297" y="3178"/>
                  </a:cubicBezTo>
                  <a:cubicBezTo>
                    <a:pt x="1603" y="3380"/>
                    <a:pt x="1930" y="3471"/>
                    <a:pt x="2247" y="3471"/>
                  </a:cubicBezTo>
                  <a:cubicBezTo>
                    <a:pt x="3271" y="3471"/>
                    <a:pt x="4187" y="2528"/>
                    <a:pt x="3942" y="1375"/>
                  </a:cubicBezTo>
                  <a:cubicBezTo>
                    <a:pt x="3768" y="561"/>
                    <a:pt x="3047" y="0"/>
                    <a:pt x="224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424;p34">
              <a:extLst>
                <a:ext uri="{FF2B5EF4-FFF2-40B4-BE49-F238E27FC236}">
                  <a16:creationId xmlns:a16="http://schemas.microsoft.com/office/drawing/2014/main" id="{EC167D40-226E-4D87-9214-8FCBFF12F862}"/>
                </a:ext>
              </a:extLst>
            </p:cNvPr>
            <p:cNvSpPr/>
            <p:nvPr/>
          </p:nvSpPr>
          <p:spPr>
            <a:xfrm>
              <a:off x="1908250" y="1222125"/>
              <a:ext cx="25400" cy="82875"/>
            </a:xfrm>
            <a:custGeom>
              <a:avLst/>
              <a:gdLst/>
              <a:ahLst/>
              <a:cxnLst/>
              <a:rect l="l" t="t" r="r" b="b"/>
              <a:pathLst>
                <a:path w="1016" h="3315" extrusionOk="0">
                  <a:moveTo>
                    <a:pt x="829" y="1"/>
                  </a:moveTo>
                  <a:lnTo>
                    <a:pt x="0" y="54"/>
                  </a:lnTo>
                  <a:lnTo>
                    <a:pt x="187" y="3314"/>
                  </a:lnTo>
                  <a:lnTo>
                    <a:pt x="1016" y="3261"/>
                  </a:lnTo>
                  <a:lnTo>
                    <a:pt x="82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425;p34">
              <a:extLst>
                <a:ext uri="{FF2B5EF4-FFF2-40B4-BE49-F238E27FC236}">
                  <a16:creationId xmlns:a16="http://schemas.microsoft.com/office/drawing/2014/main" id="{AC8CB9DD-6040-4C09-B079-1ACF93E6DF2A}"/>
                </a:ext>
              </a:extLst>
            </p:cNvPr>
            <p:cNvSpPr/>
            <p:nvPr/>
          </p:nvSpPr>
          <p:spPr>
            <a:xfrm>
              <a:off x="1912925" y="1296625"/>
              <a:ext cx="79525" cy="32075"/>
            </a:xfrm>
            <a:custGeom>
              <a:avLst/>
              <a:gdLst/>
              <a:ahLst/>
              <a:cxnLst/>
              <a:rect l="l" t="t" r="r" b="b"/>
              <a:pathLst>
                <a:path w="3181" h="1283" extrusionOk="0">
                  <a:moveTo>
                    <a:pt x="3113" y="0"/>
                  </a:moveTo>
                  <a:lnTo>
                    <a:pt x="0" y="174"/>
                  </a:lnTo>
                  <a:lnTo>
                    <a:pt x="54" y="1283"/>
                  </a:lnTo>
                  <a:lnTo>
                    <a:pt x="3180" y="1096"/>
                  </a:lnTo>
                  <a:lnTo>
                    <a:pt x="311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426;p34">
              <a:extLst>
                <a:ext uri="{FF2B5EF4-FFF2-40B4-BE49-F238E27FC236}">
                  <a16:creationId xmlns:a16="http://schemas.microsoft.com/office/drawing/2014/main" id="{6C9E4EA3-C02C-43D2-A606-C4E825B99523}"/>
                </a:ext>
              </a:extLst>
            </p:cNvPr>
            <p:cNvSpPr/>
            <p:nvPr/>
          </p:nvSpPr>
          <p:spPr>
            <a:xfrm>
              <a:off x="1791675" y="683575"/>
              <a:ext cx="132300" cy="275525"/>
            </a:xfrm>
            <a:custGeom>
              <a:avLst/>
              <a:gdLst/>
              <a:ahLst/>
              <a:cxnLst/>
              <a:rect l="l" t="t" r="r" b="b"/>
              <a:pathLst>
                <a:path w="5292" h="11021" extrusionOk="0">
                  <a:moveTo>
                    <a:pt x="4368" y="1"/>
                  </a:moveTo>
                  <a:cubicBezTo>
                    <a:pt x="4024" y="1"/>
                    <a:pt x="3695" y="214"/>
                    <a:pt x="3568" y="553"/>
                  </a:cubicBezTo>
                  <a:lnTo>
                    <a:pt x="161" y="9906"/>
                  </a:lnTo>
                  <a:cubicBezTo>
                    <a:pt x="0" y="10333"/>
                    <a:pt x="227" y="10814"/>
                    <a:pt x="655" y="10974"/>
                  </a:cubicBezTo>
                  <a:cubicBezTo>
                    <a:pt x="748" y="11006"/>
                    <a:pt x="843" y="11021"/>
                    <a:pt x="936" y="11021"/>
                  </a:cubicBezTo>
                  <a:cubicBezTo>
                    <a:pt x="1280" y="11021"/>
                    <a:pt x="1597" y="10814"/>
                    <a:pt x="1724" y="10467"/>
                  </a:cubicBezTo>
                  <a:lnTo>
                    <a:pt x="5144" y="1114"/>
                  </a:lnTo>
                  <a:cubicBezTo>
                    <a:pt x="5291" y="687"/>
                    <a:pt x="5077" y="206"/>
                    <a:pt x="4636" y="45"/>
                  </a:cubicBezTo>
                  <a:cubicBezTo>
                    <a:pt x="4548" y="15"/>
                    <a:pt x="4458" y="1"/>
                    <a:pt x="4368"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427;p34">
              <a:extLst>
                <a:ext uri="{FF2B5EF4-FFF2-40B4-BE49-F238E27FC236}">
                  <a16:creationId xmlns:a16="http://schemas.microsoft.com/office/drawing/2014/main" id="{52D41F5B-D3AD-4124-B550-DA21B9C26133}"/>
                </a:ext>
              </a:extLst>
            </p:cNvPr>
            <p:cNvSpPr/>
            <p:nvPr/>
          </p:nvSpPr>
          <p:spPr>
            <a:xfrm>
              <a:off x="1791675" y="683575"/>
              <a:ext cx="132300" cy="275525"/>
            </a:xfrm>
            <a:custGeom>
              <a:avLst/>
              <a:gdLst/>
              <a:ahLst/>
              <a:cxnLst/>
              <a:rect l="l" t="t" r="r" b="b"/>
              <a:pathLst>
                <a:path w="5292" h="11021" extrusionOk="0">
                  <a:moveTo>
                    <a:pt x="4368" y="1"/>
                  </a:moveTo>
                  <a:cubicBezTo>
                    <a:pt x="4024" y="1"/>
                    <a:pt x="3695" y="214"/>
                    <a:pt x="3568" y="553"/>
                  </a:cubicBezTo>
                  <a:lnTo>
                    <a:pt x="161" y="9906"/>
                  </a:lnTo>
                  <a:cubicBezTo>
                    <a:pt x="0" y="10333"/>
                    <a:pt x="227" y="10814"/>
                    <a:pt x="655" y="10974"/>
                  </a:cubicBezTo>
                  <a:cubicBezTo>
                    <a:pt x="748" y="11006"/>
                    <a:pt x="843" y="11021"/>
                    <a:pt x="936" y="11021"/>
                  </a:cubicBezTo>
                  <a:cubicBezTo>
                    <a:pt x="1280" y="11021"/>
                    <a:pt x="1597" y="10814"/>
                    <a:pt x="1724" y="10467"/>
                  </a:cubicBezTo>
                  <a:lnTo>
                    <a:pt x="5144" y="1114"/>
                  </a:lnTo>
                  <a:cubicBezTo>
                    <a:pt x="5291" y="687"/>
                    <a:pt x="5077" y="206"/>
                    <a:pt x="4636" y="45"/>
                  </a:cubicBezTo>
                  <a:cubicBezTo>
                    <a:pt x="4548" y="15"/>
                    <a:pt x="4458" y="1"/>
                    <a:pt x="436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428;p34">
              <a:extLst>
                <a:ext uri="{FF2B5EF4-FFF2-40B4-BE49-F238E27FC236}">
                  <a16:creationId xmlns:a16="http://schemas.microsoft.com/office/drawing/2014/main" id="{440E5FF5-D6FC-46DB-A77F-6F23FA4CD11C}"/>
                </a:ext>
              </a:extLst>
            </p:cNvPr>
            <p:cNvSpPr/>
            <p:nvPr/>
          </p:nvSpPr>
          <p:spPr>
            <a:xfrm>
              <a:off x="2530525" y="442725"/>
              <a:ext cx="292275" cy="45100"/>
            </a:xfrm>
            <a:custGeom>
              <a:avLst/>
              <a:gdLst/>
              <a:ahLst/>
              <a:cxnLst/>
              <a:rect l="l" t="t" r="r" b="b"/>
              <a:pathLst>
                <a:path w="11691" h="1804" extrusionOk="0">
                  <a:moveTo>
                    <a:pt x="9133" y="0"/>
                  </a:moveTo>
                  <a:cubicBezTo>
                    <a:pt x="8637" y="0"/>
                    <a:pt x="8065" y="24"/>
                    <a:pt x="7415" y="86"/>
                  </a:cubicBezTo>
                  <a:cubicBezTo>
                    <a:pt x="4489" y="367"/>
                    <a:pt x="0" y="140"/>
                    <a:pt x="788" y="701"/>
                  </a:cubicBezTo>
                  <a:cubicBezTo>
                    <a:pt x="1262" y="1038"/>
                    <a:pt x="4186" y="1803"/>
                    <a:pt x="6995" y="1803"/>
                  </a:cubicBezTo>
                  <a:cubicBezTo>
                    <a:pt x="8864" y="1803"/>
                    <a:pt x="10682" y="1464"/>
                    <a:pt x="11691" y="434"/>
                  </a:cubicBezTo>
                  <a:lnTo>
                    <a:pt x="11691" y="300"/>
                  </a:lnTo>
                  <a:cubicBezTo>
                    <a:pt x="11691" y="300"/>
                    <a:pt x="10880" y="0"/>
                    <a:pt x="9133"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429;p34">
              <a:extLst>
                <a:ext uri="{FF2B5EF4-FFF2-40B4-BE49-F238E27FC236}">
                  <a16:creationId xmlns:a16="http://schemas.microsoft.com/office/drawing/2014/main" id="{5AC385ED-1F68-49D3-8D35-9E2C58535E67}"/>
                </a:ext>
              </a:extLst>
            </p:cNvPr>
            <p:cNvSpPr/>
            <p:nvPr/>
          </p:nvSpPr>
          <p:spPr>
            <a:xfrm>
              <a:off x="2845500" y="435850"/>
              <a:ext cx="24750" cy="51800"/>
            </a:xfrm>
            <a:custGeom>
              <a:avLst/>
              <a:gdLst/>
              <a:ahLst/>
              <a:cxnLst/>
              <a:rect l="l" t="t" r="r" b="b"/>
              <a:pathLst>
                <a:path w="990" h="2072" extrusionOk="0">
                  <a:moveTo>
                    <a:pt x="869" y="1"/>
                  </a:moveTo>
                  <a:lnTo>
                    <a:pt x="0" y="54"/>
                  </a:lnTo>
                  <a:lnTo>
                    <a:pt x="121" y="2071"/>
                  </a:lnTo>
                  <a:lnTo>
                    <a:pt x="989" y="2018"/>
                  </a:lnTo>
                  <a:lnTo>
                    <a:pt x="869" y="1"/>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430;p34">
              <a:extLst>
                <a:ext uri="{FF2B5EF4-FFF2-40B4-BE49-F238E27FC236}">
                  <a16:creationId xmlns:a16="http://schemas.microsoft.com/office/drawing/2014/main" id="{B3B0DD16-B12B-4023-B4AE-9B0139E5ABFF}"/>
                </a:ext>
              </a:extLst>
            </p:cNvPr>
            <p:cNvSpPr/>
            <p:nvPr/>
          </p:nvSpPr>
          <p:spPr>
            <a:xfrm>
              <a:off x="2818775" y="428175"/>
              <a:ext cx="76525" cy="40100"/>
            </a:xfrm>
            <a:custGeom>
              <a:avLst/>
              <a:gdLst/>
              <a:ahLst/>
              <a:cxnLst/>
              <a:rect l="l" t="t" r="r" b="b"/>
              <a:pathLst>
                <a:path w="3061" h="1604" extrusionOk="0">
                  <a:moveTo>
                    <a:pt x="2980" y="0"/>
                  </a:moveTo>
                  <a:lnTo>
                    <a:pt x="1" y="174"/>
                  </a:lnTo>
                  <a:lnTo>
                    <a:pt x="81" y="1604"/>
                  </a:lnTo>
                  <a:lnTo>
                    <a:pt x="3060" y="1430"/>
                  </a:lnTo>
                  <a:lnTo>
                    <a:pt x="2980" y="0"/>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431;p34">
              <a:extLst>
                <a:ext uri="{FF2B5EF4-FFF2-40B4-BE49-F238E27FC236}">
                  <a16:creationId xmlns:a16="http://schemas.microsoft.com/office/drawing/2014/main" id="{0E93472A-307E-4219-8C69-C5EE1DC9D4FF}"/>
                </a:ext>
              </a:extLst>
            </p:cNvPr>
            <p:cNvSpPr/>
            <p:nvPr/>
          </p:nvSpPr>
          <p:spPr>
            <a:xfrm>
              <a:off x="2894275" y="417375"/>
              <a:ext cx="276900" cy="54500"/>
            </a:xfrm>
            <a:custGeom>
              <a:avLst/>
              <a:gdLst/>
              <a:ahLst/>
              <a:cxnLst/>
              <a:rect l="l" t="t" r="r" b="b"/>
              <a:pathLst>
                <a:path w="11076" h="2180" extrusionOk="0">
                  <a:moveTo>
                    <a:pt x="10319" y="1"/>
                  </a:moveTo>
                  <a:cubicBezTo>
                    <a:pt x="9088" y="1"/>
                    <a:pt x="6278" y="385"/>
                    <a:pt x="4209" y="432"/>
                  </a:cubicBezTo>
                  <a:cubicBezTo>
                    <a:pt x="1269" y="486"/>
                    <a:pt x="0" y="1140"/>
                    <a:pt x="0" y="1140"/>
                  </a:cubicBezTo>
                  <a:lnTo>
                    <a:pt x="13" y="1287"/>
                  </a:lnTo>
                  <a:cubicBezTo>
                    <a:pt x="826" y="1938"/>
                    <a:pt x="2019" y="2180"/>
                    <a:pt x="3321" y="2180"/>
                  </a:cubicBezTo>
                  <a:cubicBezTo>
                    <a:pt x="6513" y="2180"/>
                    <a:pt x="10359" y="724"/>
                    <a:pt x="10862" y="259"/>
                  </a:cubicBezTo>
                  <a:cubicBezTo>
                    <a:pt x="11076" y="69"/>
                    <a:pt x="10837" y="1"/>
                    <a:pt x="10319"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432;p34">
              <a:extLst>
                <a:ext uri="{FF2B5EF4-FFF2-40B4-BE49-F238E27FC236}">
                  <a16:creationId xmlns:a16="http://schemas.microsoft.com/office/drawing/2014/main" id="{8BC3EFCB-CEA4-4860-9941-01FE9CF43186}"/>
                </a:ext>
              </a:extLst>
            </p:cNvPr>
            <p:cNvSpPr/>
            <p:nvPr/>
          </p:nvSpPr>
          <p:spPr>
            <a:xfrm>
              <a:off x="2800750" y="482225"/>
              <a:ext cx="131625" cy="163100"/>
            </a:xfrm>
            <a:custGeom>
              <a:avLst/>
              <a:gdLst/>
              <a:ahLst/>
              <a:cxnLst/>
              <a:rect l="l" t="t" r="r" b="b"/>
              <a:pathLst>
                <a:path w="5265" h="6524" extrusionOk="0">
                  <a:moveTo>
                    <a:pt x="4375" y="1"/>
                  </a:moveTo>
                  <a:cubicBezTo>
                    <a:pt x="4360" y="1"/>
                    <a:pt x="4344" y="1"/>
                    <a:pt x="4329" y="3"/>
                  </a:cubicBezTo>
                  <a:lnTo>
                    <a:pt x="561" y="216"/>
                  </a:lnTo>
                  <a:cubicBezTo>
                    <a:pt x="241" y="243"/>
                    <a:pt x="0" y="524"/>
                    <a:pt x="13" y="844"/>
                  </a:cubicBezTo>
                  <a:lnTo>
                    <a:pt x="321" y="5962"/>
                  </a:lnTo>
                  <a:cubicBezTo>
                    <a:pt x="334" y="6287"/>
                    <a:pt x="600" y="6523"/>
                    <a:pt x="910" y="6523"/>
                  </a:cubicBezTo>
                  <a:cubicBezTo>
                    <a:pt x="918" y="6523"/>
                    <a:pt x="927" y="6523"/>
                    <a:pt x="935" y="6523"/>
                  </a:cubicBezTo>
                  <a:lnTo>
                    <a:pt x="4703" y="6296"/>
                  </a:lnTo>
                  <a:cubicBezTo>
                    <a:pt x="5024" y="6269"/>
                    <a:pt x="5264" y="6002"/>
                    <a:pt x="5251" y="5681"/>
                  </a:cubicBezTo>
                  <a:lnTo>
                    <a:pt x="4944" y="550"/>
                  </a:lnTo>
                  <a:cubicBezTo>
                    <a:pt x="4931" y="245"/>
                    <a:pt x="4676" y="1"/>
                    <a:pt x="4375"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433;p34">
              <a:extLst>
                <a:ext uri="{FF2B5EF4-FFF2-40B4-BE49-F238E27FC236}">
                  <a16:creationId xmlns:a16="http://schemas.microsoft.com/office/drawing/2014/main" id="{C756C07E-34E8-4452-BD6F-58A485C86CE3}"/>
                </a:ext>
              </a:extLst>
            </p:cNvPr>
            <p:cNvSpPr/>
            <p:nvPr/>
          </p:nvSpPr>
          <p:spPr>
            <a:xfrm>
              <a:off x="2800750" y="482225"/>
              <a:ext cx="131625" cy="163100"/>
            </a:xfrm>
            <a:custGeom>
              <a:avLst/>
              <a:gdLst/>
              <a:ahLst/>
              <a:cxnLst/>
              <a:rect l="l" t="t" r="r" b="b"/>
              <a:pathLst>
                <a:path w="5265" h="6524" extrusionOk="0">
                  <a:moveTo>
                    <a:pt x="4375" y="1"/>
                  </a:moveTo>
                  <a:cubicBezTo>
                    <a:pt x="4360" y="1"/>
                    <a:pt x="4344" y="1"/>
                    <a:pt x="4329" y="3"/>
                  </a:cubicBezTo>
                  <a:lnTo>
                    <a:pt x="561" y="216"/>
                  </a:lnTo>
                  <a:cubicBezTo>
                    <a:pt x="241" y="243"/>
                    <a:pt x="0" y="524"/>
                    <a:pt x="13" y="844"/>
                  </a:cubicBezTo>
                  <a:lnTo>
                    <a:pt x="321" y="5962"/>
                  </a:lnTo>
                  <a:cubicBezTo>
                    <a:pt x="334" y="6287"/>
                    <a:pt x="600" y="6523"/>
                    <a:pt x="910" y="6523"/>
                  </a:cubicBezTo>
                  <a:cubicBezTo>
                    <a:pt x="918" y="6523"/>
                    <a:pt x="927" y="6523"/>
                    <a:pt x="935" y="6523"/>
                  </a:cubicBezTo>
                  <a:lnTo>
                    <a:pt x="4703" y="6296"/>
                  </a:lnTo>
                  <a:cubicBezTo>
                    <a:pt x="5024" y="6269"/>
                    <a:pt x="5264" y="6002"/>
                    <a:pt x="5251" y="5681"/>
                  </a:cubicBezTo>
                  <a:lnTo>
                    <a:pt x="4944" y="550"/>
                  </a:lnTo>
                  <a:cubicBezTo>
                    <a:pt x="4931" y="245"/>
                    <a:pt x="4676" y="1"/>
                    <a:pt x="437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434;p34">
              <a:extLst>
                <a:ext uri="{FF2B5EF4-FFF2-40B4-BE49-F238E27FC236}">
                  <a16:creationId xmlns:a16="http://schemas.microsoft.com/office/drawing/2014/main" id="{C0BDF9BC-10E3-4D16-8D5C-98C1DAB7BBD8}"/>
                </a:ext>
              </a:extLst>
            </p:cNvPr>
            <p:cNvSpPr/>
            <p:nvPr/>
          </p:nvSpPr>
          <p:spPr>
            <a:xfrm>
              <a:off x="1766275" y="632250"/>
              <a:ext cx="852775" cy="96900"/>
            </a:xfrm>
            <a:custGeom>
              <a:avLst/>
              <a:gdLst/>
              <a:ahLst/>
              <a:cxnLst/>
              <a:rect l="l" t="t" r="r" b="b"/>
              <a:pathLst>
                <a:path w="34111" h="3876" extrusionOk="0">
                  <a:moveTo>
                    <a:pt x="34004" y="1"/>
                  </a:moveTo>
                  <a:lnTo>
                    <a:pt x="1" y="2005"/>
                  </a:lnTo>
                  <a:lnTo>
                    <a:pt x="108" y="3875"/>
                  </a:lnTo>
                  <a:lnTo>
                    <a:pt x="34111" y="1871"/>
                  </a:lnTo>
                  <a:lnTo>
                    <a:pt x="34004"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435;p34">
              <a:extLst>
                <a:ext uri="{FF2B5EF4-FFF2-40B4-BE49-F238E27FC236}">
                  <a16:creationId xmlns:a16="http://schemas.microsoft.com/office/drawing/2014/main" id="{BBE1267E-C42E-4A5E-BBFE-00FEC88D935D}"/>
                </a:ext>
              </a:extLst>
            </p:cNvPr>
            <p:cNvSpPr/>
            <p:nvPr/>
          </p:nvSpPr>
          <p:spPr>
            <a:xfrm>
              <a:off x="1766275" y="632250"/>
              <a:ext cx="852775" cy="96900"/>
            </a:xfrm>
            <a:custGeom>
              <a:avLst/>
              <a:gdLst/>
              <a:ahLst/>
              <a:cxnLst/>
              <a:rect l="l" t="t" r="r" b="b"/>
              <a:pathLst>
                <a:path w="34111" h="3876" extrusionOk="0">
                  <a:moveTo>
                    <a:pt x="34004" y="1"/>
                  </a:moveTo>
                  <a:lnTo>
                    <a:pt x="1" y="2005"/>
                  </a:lnTo>
                  <a:lnTo>
                    <a:pt x="108" y="3875"/>
                  </a:lnTo>
                  <a:lnTo>
                    <a:pt x="34111" y="1871"/>
                  </a:lnTo>
                  <a:lnTo>
                    <a:pt x="3400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436;p34">
              <a:extLst>
                <a:ext uri="{FF2B5EF4-FFF2-40B4-BE49-F238E27FC236}">
                  <a16:creationId xmlns:a16="http://schemas.microsoft.com/office/drawing/2014/main" id="{1FFB8B8F-8262-46BD-9DEB-2B58032CDA88}"/>
                </a:ext>
              </a:extLst>
            </p:cNvPr>
            <p:cNvSpPr/>
            <p:nvPr/>
          </p:nvSpPr>
          <p:spPr>
            <a:xfrm>
              <a:off x="2583950" y="600525"/>
              <a:ext cx="83550" cy="59475"/>
            </a:xfrm>
            <a:custGeom>
              <a:avLst/>
              <a:gdLst/>
              <a:ahLst/>
              <a:cxnLst/>
              <a:rect l="l" t="t" r="r" b="b"/>
              <a:pathLst>
                <a:path w="3342" h="2379" extrusionOk="0">
                  <a:moveTo>
                    <a:pt x="3207" y="0"/>
                  </a:moveTo>
                  <a:lnTo>
                    <a:pt x="1" y="187"/>
                  </a:lnTo>
                  <a:lnTo>
                    <a:pt x="135" y="2379"/>
                  </a:lnTo>
                  <a:lnTo>
                    <a:pt x="3341" y="2192"/>
                  </a:lnTo>
                  <a:lnTo>
                    <a:pt x="3207"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437;p34">
              <a:extLst>
                <a:ext uri="{FF2B5EF4-FFF2-40B4-BE49-F238E27FC236}">
                  <a16:creationId xmlns:a16="http://schemas.microsoft.com/office/drawing/2014/main" id="{A1F955B7-285B-4CA1-A9B7-D87ED371A36C}"/>
                </a:ext>
              </a:extLst>
            </p:cNvPr>
            <p:cNvSpPr/>
            <p:nvPr/>
          </p:nvSpPr>
          <p:spPr>
            <a:xfrm>
              <a:off x="2607675" y="651625"/>
              <a:ext cx="41100" cy="50150"/>
            </a:xfrm>
            <a:custGeom>
              <a:avLst/>
              <a:gdLst/>
              <a:ahLst/>
              <a:cxnLst/>
              <a:rect l="l" t="t" r="r" b="b"/>
              <a:pathLst>
                <a:path w="1644" h="2006" extrusionOk="0">
                  <a:moveTo>
                    <a:pt x="1550" y="1"/>
                  </a:moveTo>
                  <a:lnTo>
                    <a:pt x="1" y="94"/>
                  </a:lnTo>
                  <a:lnTo>
                    <a:pt x="67" y="1270"/>
                  </a:lnTo>
                  <a:cubicBezTo>
                    <a:pt x="94" y="1689"/>
                    <a:pt x="440" y="2005"/>
                    <a:pt x="869" y="2005"/>
                  </a:cubicBezTo>
                  <a:cubicBezTo>
                    <a:pt x="878" y="2005"/>
                    <a:pt x="887" y="2005"/>
                    <a:pt x="896" y="2005"/>
                  </a:cubicBezTo>
                  <a:cubicBezTo>
                    <a:pt x="1323" y="1978"/>
                    <a:pt x="1644" y="1604"/>
                    <a:pt x="1631" y="1176"/>
                  </a:cubicBezTo>
                  <a:lnTo>
                    <a:pt x="1550"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438;p34">
              <a:extLst>
                <a:ext uri="{FF2B5EF4-FFF2-40B4-BE49-F238E27FC236}">
                  <a16:creationId xmlns:a16="http://schemas.microsoft.com/office/drawing/2014/main" id="{79794045-FC0F-4844-86CA-40819A034EB1}"/>
                </a:ext>
              </a:extLst>
            </p:cNvPr>
            <p:cNvSpPr/>
            <p:nvPr/>
          </p:nvSpPr>
          <p:spPr>
            <a:xfrm>
              <a:off x="2183475" y="383750"/>
              <a:ext cx="16050" cy="37100"/>
            </a:xfrm>
            <a:custGeom>
              <a:avLst/>
              <a:gdLst/>
              <a:ahLst/>
              <a:cxnLst/>
              <a:rect l="l" t="t" r="r" b="b"/>
              <a:pathLst>
                <a:path w="642" h="1484" extrusionOk="0">
                  <a:moveTo>
                    <a:pt x="548" y="0"/>
                  </a:moveTo>
                  <a:lnTo>
                    <a:pt x="0" y="40"/>
                  </a:lnTo>
                  <a:lnTo>
                    <a:pt x="81" y="1483"/>
                  </a:lnTo>
                  <a:lnTo>
                    <a:pt x="642" y="1457"/>
                  </a:lnTo>
                  <a:lnTo>
                    <a:pt x="548"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1439;p34">
              <a:extLst>
                <a:ext uri="{FF2B5EF4-FFF2-40B4-BE49-F238E27FC236}">
                  <a16:creationId xmlns:a16="http://schemas.microsoft.com/office/drawing/2014/main" id="{434426AE-3593-42B7-879D-CFE4DCAAC776}"/>
                </a:ext>
              </a:extLst>
            </p:cNvPr>
            <p:cNvSpPr/>
            <p:nvPr/>
          </p:nvSpPr>
          <p:spPr>
            <a:xfrm>
              <a:off x="2148725" y="367025"/>
              <a:ext cx="82525" cy="25775"/>
            </a:xfrm>
            <a:custGeom>
              <a:avLst/>
              <a:gdLst/>
              <a:ahLst/>
              <a:cxnLst/>
              <a:rect l="l" t="t" r="r" b="b"/>
              <a:pathLst>
                <a:path w="3301" h="1031" extrusionOk="0">
                  <a:moveTo>
                    <a:pt x="2832" y="1"/>
                  </a:moveTo>
                  <a:cubicBezTo>
                    <a:pt x="2824" y="1"/>
                    <a:pt x="2815" y="1"/>
                    <a:pt x="2807" y="1"/>
                  </a:cubicBezTo>
                  <a:lnTo>
                    <a:pt x="442" y="135"/>
                  </a:lnTo>
                  <a:cubicBezTo>
                    <a:pt x="201" y="148"/>
                    <a:pt x="1" y="362"/>
                    <a:pt x="28" y="616"/>
                  </a:cubicBezTo>
                  <a:cubicBezTo>
                    <a:pt x="41" y="848"/>
                    <a:pt x="241" y="1031"/>
                    <a:pt x="471" y="1031"/>
                  </a:cubicBezTo>
                  <a:cubicBezTo>
                    <a:pt x="479" y="1031"/>
                    <a:pt x="487" y="1030"/>
                    <a:pt x="495" y="1030"/>
                  </a:cubicBezTo>
                  <a:lnTo>
                    <a:pt x="2860" y="896"/>
                  </a:lnTo>
                  <a:cubicBezTo>
                    <a:pt x="3114" y="870"/>
                    <a:pt x="3301" y="669"/>
                    <a:pt x="3274" y="415"/>
                  </a:cubicBezTo>
                  <a:cubicBezTo>
                    <a:pt x="3261" y="183"/>
                    <a:pt x="3074" y="1"/>
                    <a:pt x="2832"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1440;p34">
              <a:extLst>
                <a:ext uri="{FF2B5EF4-FFF2-40B4-BE49-F238E27FC236}">
                  <a16:creationId xmlns:a16="http://schemas.microsoft.com/office/drawing/2014/main" id="{590782EE-179F-467D-8B21-2F40E5F2EE21}"/>
                </a:ext>
              </a:extLst>
            </p:cNvPr>
            <p:cNvSpPr/>
            <p:nvPr/>
          </p:nvSpPr>
          <p:spPr>
            <a:xfrm>
              <a:off x="1942300" y="403900"/>
              <a:ext cx="492050" cy="217350"/>
            </a:xfrm>
            <a:custGeom>
              <a:avLst/>
              <a:gdLst/>
              <a:ahLst/>
              <a:cxnLst/>
              <a:rect l="l" t="t" r="r" b="b"/>
              <a:pathLst>
                <a:path w="19682" h="8694" extrusionOk="0">
                  <a:moveTo>
                    <a:pt x="14700" y="1"/>
                  </a:moveTo>
                  <a:cubicBezTo>
                    <a:pt x="14607" y="1"/>
                    <a:pt x="14512" y="4"/>
                    <a:pt x="14417" y="9"/>
                  </a:cubicBezTo>
                  <a:lnTo>
                    <a:pt x="4824" y="570"/>
                  </a:lnTo>
                  <a:cubicBezTo>
                    <a:pt x="2018" y="744"/>
                    <a:pt x="1" y="3349"/>
                    <a:pt x="549" y="6115"/>
                  </a:cubicBezTo>
                  <a:lnTo>
                    <a:pt x="1056" y="8694"/>
                  </a:lnTo>
                  <a:lnTo>
                    <a:pt x="18973" y="7638"/>
                  </a:lnTo>
                  <a:lnTo>
                    <a:pt x="19294" y="5273"/>
                  </a:lnTo>
                  <a:cubicBezTo>
                    <a:pt x="19682" y="2468"/>
                    <a:pt x="17493" y="1"/>
                    <a:pt x="14700"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1441;p34">
              <a:extLst>
                <a:ext uri="{FF2B5EF4-FFF2-40B4-BE49-F238E27FC236}">
                  <a16:creationId xmlns:a16="http://schemas.microsoft.com/office/drawing/2014/main" id="{5D3DFE39-A13D-4D96-9D9D-4069F9BEA0B7}"/>
                </a:ext>
              </a:extLst>
            </p:cNvPr>
            <p:cNvSpPr/>
            <p:nvPr/>
          </p:nvSpPr>
          <p:spPr>
            <a:xfrm>
              <a:off x="1942300" y="403900"/>
              <a:ext cx="492050" cy="217350"/>
            </a:xfrm>
            <a:custGeom>
              <a:avLst/>
              <a:gdLst/>
              <a:ahLst/>
              <a:cxnLst/>
              <a:rect l="l" t="t" r="r" b="b"/>
              <a:pathLst>
                <a:path w="19682" h="8694" extrusionOk="0">
                  <a:moveTo>
                    <a:pt x="14700" y="1"/>
                  </a:moveTo>
                  <a:cubicBezTo>
                    <a:pt x="14607" y="1"/>
                    <a:pt x="14512" y="4"/>
                    <a:pt x="14417" y="9"/>
                  </a:cubicBezTo>
                  <a:lnTo>
                    <a:pt x="4824" y="570"/>
                  </a:lnTo>
                  <a:cubicBezTo>
                    <a:pt x="2018" y="744"/>
                    <a:pt x="1" y="3349"/>
                    <a:pt x="549" y="6115"/>
                  </a:cubicBezTo>
                  <a:lnTo>
                    <a:pt x="1056" y="8694"/>
                  </a:lnTo>
                  <a:lnTo>
                    <a:pt x="18973" y="7638"/>
                  </a:lnTo>
                  <a:lnTo>
                    <a:pt x="19294" y="5273"/>
                  </a:lnTo>
                  <a:cubicBezTo>
                    <a:pt x="19682" y="2468"/>
                    <a:pt x="17493" y="1"/>
                    <a:pt x="1470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1442;p34">
              <a:extLst>
                <a:ext uri="{FF2B5EF4-FFF2-40B4-BE49-F238E27FC236}">
                  <a16:creationId xmlns:a16="http://schemas.microsoft.com/office/drawing/2014/main" id="{58DD5F72-61E1-4E22-937E-66FFF8F692F1}"/>
                </a:ext>
              </a:extLst>
            </p:cNvPr>
            <p:cNvSpPr/>
            <p:nvPr/>
          </p:nvSpPr>
          <p:spPr>
            <a:xfrm>
              <a:off x="2118350" y="461575"/>
              <a:ext cx="9700" cy="54475"/>
            </a:xfrm>
            <a:custGeom>
              <a:avLst/>
              <a:gdLst/>
              <a:ahLst/>
              <a:cxnLst/>
              <a:rect l="l" t="t" r="r" b="b"/>
              <a:pathLst>
                <a:path w="388" h="2179" extrusionOk="0">
                  <a:moveTo>
                    <a:pt x="254" y="0"/>
                  </a:moveTo>
                  <a:lnTo>
                    <a:pt x="0" y="14"/>
                  </a:lnTo>
                  <a:lnTo>
                    <a:pt x="134" y="2178"/>
                  </a:lnTo>
                  <a:lnTo>
                    <a:pt x="388" y="2165"/>
                  </a:lnTo>
                  <a:lnTo>
                    <a:pt x="254" y="0"/>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1443;p34">
              <a:extLst>
                <a:ext uri="{FF2B5EF4-FFF2-40B4-BE49-F238E27FC236}">
                  <a16:creationId xmlns:a16="http://schemas.microsoft.com/office/drawing/2014/main" id="{9733C3F6-BF60-4C1A-8BC1-24ACFE583CC1}"/>
                </a:ext>
              </a:extLst>
            </p:cNvPr>
            <p:cNvSpPr/>
            <p:nvPr/>
          </p:nvSpPr>
          <p:spPr>
            <a:xfrm>
              <a:off x="2142725" y="460225"/>
              <a:ext cx="9700" cy="54475"/>
            </a:xfrm>
            <a:custGeom>
              <a:avLst/>
              <a:gdLst/>
              <a:ahLst/>
              <a:cxnLst/>
              <a:rect l="l" t="t" r="r" b="b"/>
              <a:pathLst>
                <a:path w="388" h="2179" extrusionOk="0">
                  <a:moveTo>
                    <a:pt x="254" y="1"/>
                  </a:moveTo>
                  <a:lnTo>
                    <a:pt x="0" y="14"/>
                  </a:lnTo>
                  <a:lnTo>
                    <a:pt x="134" y="2179"/>
                  </a:lnTo>
                  <a:lnTo>
                    <a:pt x="388" y="2165"/>
                  </a:lnTo>
                  <a:lnTo>
                    <a:pt x="254"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444;p34">
              <a:extLst>
                <a:ext uri="{FF2B5EF4-FFF2-40B4-BE49-F238E27FC236}">
                  <a16:creationId xmlns:a16="http://schemas.microsoft.com/office/drawing/2014/main" id="{A95AB15E-312D-4911-8277-0D4D1C81C95D}"/>
                </a:ext>
              </a:extLst>
            </p:cNvPr>
            <p:cNvSpPr/>
            <p:nvPr/>
          </p:nvSpPr>
          <p:spPr>
            <a:xfrm>
              <a:off x="2167100" y="458900"/>
              <a:ext cx="9725" cy="54475"/>
            </a:xfrm>
            <a:custGeom>
              <a:avLst/>
              <a:gdLst/>
              <a:ahLst/>
              <a:cxnLst/>
              <a:rect l="l" t="t" r="r" b="b"/>
              <a:pathLst>
                <a:path w="389" h="2179" extrusionOk="0">
                  <a:moveTo>
                    <a:pt x="255" y="0"/>
                  </a:moveTo>
                  <a:lnTo>
                    <a:pt x="1" y="14"/>
                  </a:lnTo>
                  <a:lnTo>
                    <a:pt x="134" y="2178"/>
                  </a:lnTo>
                  <a:lnTo>
                    <a:pt x="388" y="2165"/>
                  </a:lnTo>
                  <a:lnTo>
                    <a:pt x="255" y="0"/>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1445;p34">
              <a:extLst>
                <a:ext uri="{FF2B5EF4-FFF2-40B4-BE49-F238E27FC236}">
                  <a16:creationId xmlns:a16="http://schemas.microsoft.com/office/drawing/2014/main" id="{34B95613-9019-4370-BADD-4231454A4433}"/>
                </a:ext>
              </a:extLst>
            </p:cNvPr>
            <p:cNvSpPr/>
            <p:nvPr/>
          </p:nvSpPr>
          <p:spPr>
            <a:xfrm>
              <a:off x="2191500" y="457225"/>
              <a:ext cx="9700" cy="54475"/>
            </a:xfrm>
            <a:custGeom>
              <a:avLst/>
              <a:gdLst/>
              <a:ahLst/>
              <a:cxnLst/>
              <a:rect l="l" t="t" r="r" b="b"/>
              <a:pathLst>
                <a:path w="388" h="2179" extrusionOk="0">
                  <a:moveTo>
                    <a:pt x="254" y="1"/>
                  </a:moveTo>
                  <a:lnTo>
                    <a:pt x="0" y="27"/>
                  </a:lnTo>
                  <a:lnTo>
                    <a:pt x="134" y="2178"/>
                  </a:lnTo>
                  <a:lnTo>
                    <a:pt x="388" y="2165"/>
                  </a:lnTo>
                  <a:lnTo>
                    <a:pt x="254"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1446;p34">
              <a:extLst>
                <a:ext uri="{FF2B5EF4-FFF2-40B4-BE49-F238E27FC236}">
                  <a16:creationId xmlns:a16="http://schemas.microsoft.com/office/drawing/2014/main" id="{09D87AD4-9121-4162-89BF-38063F51AAD1}"/>
                </a:ext>
              </a:extLst>
            </p:cNvPr>
            <p:cNvSpPr/>
            <p:nvPr/>
          </p:nvSpPr>
          <p:spPr>
            <a:xfrm>
              <a:off x="2215875" y="455900"/>
              <a:ext cx="9700" cy="54475"/>
            </a:xfrm>
            <a:custGeom>
              <a:avLst/>
              <a:gdLst/>
              <a:ahLst/>
              <a:cxnLst/>
              <a:rect l="l" t="t" r="r" b="b"/>
              <a:pathLst>
                <a:path w="388" h="2179" extrusionOk="0">
                  <a:moveTo>
                    <a:pt x="254" y="0"/>
                  </a:moveTo>
                  <a:lnTo>
                    <a:pt x="0" y="14"/>
                  </a:lnTo>
                  <a:lnTo>
                    <a:pt x="134" y="2178"/>
                  </a:lnTo>
                  <a:lnTo>
                    <a:pt x="388" y="2165"/>
                  </a:lnTo>
                  <a:lnTo>
                    <a:pt x="254" y="0"/>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1447;p34">
              <a:extLst>
                <a:ext uri="{FF2B5EF4-FFF2-40B4-BE49-F238E27FC236}">
                  <a16:creationId xmlns:a16="http://schemas.microsoft.com/office/drawing/2014/main" id="{469EE274-D43B-4236-A3D6-7555ECC1173D}"/>
                </a:ext>
              </a:extLst>
            </p:cNvPr>
            <p:cNvSpPr/>
            <p:nvPr/>
          </p:nvSpPr>
          <p:spPr>
            <a:xfrm>
              <a:off x="2240250" y="454550"/>
              <a:ext cx="9725" cy="54475"/>
            </a:xfrm>
            <a:custGeom>
              <a:avLst/>
              <a:gdLst/>
              <a:ahLst/>
              <a:cxnLst/>
              <a:rect l="l" t="t" r="r" b="b"/>
              <a:pathLst>
                <a:path w="389" h="2179" extrusionOk="0">
                  <a:moveTo>
                    <a:pt x="255" y="1"/>
                  </a:moveTo>
                  <a:lnTo>
                    <a:pt x="1" y="14"/>
                  </a:lnTo>
                  <a:lnTo>
                    <a:pt x="134" y="2179"/>
                  </a:lnTo>
                  <a:lnTo>
                    <a:pt x="388" y="2165"/>
                  </a:lnTo>
                  <a:lnTo>
                    <a:pt x="255"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1448;p34">
              <a:extLst>
                <a:ext uri="{FF2B5EF4-FFF2-40B4-BE49-F238E27FC236}">
                  <a16:creationId xmlns:a16="http://schemas.microsoft.com/office/drawing/2014/main" id="{94C1464E-0E83-4E9F-9B80-E8D4B4BA833A}"/>
                </a:ext>
              </a:extLst>
            </p:cNvPr>
            <p:cNvSpPr/>
            <p:nvPr/>
          </p:nvSpPr>
          <p:spPr>
            <a:xfrm>
              <a:off x="1970375" y="597175"/>
              <a:ext cx="457300" cy="269650"/>
            </a:xfrm>
            <a:custGeom>
              <a:avLst/>
              <a:gdLst/>
              <a:ahLst/>
              <a:cxnLst/>
              <a:rect l="l" t="t" r="r" b="b"/>
              <a:pathLst>
                <a:path w="18292" h="10786" extrusionOk="0">
                  <a:moveTo>
                    <a:pt x="17930" y="1"/>
                  </a:moveTo>
                  <a:lnTo>
                    <a:pt x="0" y="1070"/>
                  </a:lnTo>
                  <a:lnTo>
                    <a:pt x="80" y="2339"/>
                  </a:lnTo>
                  <a:cubicBezTo>
                    <a:pt x="364" y="7102"/>
                    <a:pt x="4318" y="10786"/>
                    <a:pt x="9028" y="10786"/>
                  </a:cubicBezTo>
                  <a:cubicBezTo>
                    <a:pt x="9206" y="10786"/>
                    <a:pt x="9386" y="10780"/>
                    <a:pt x="9567" y="10770"/>
                  </a:cubicBezTo>
                  <a:cubicBezTo>
                    <a:pt x="14523" y="10476"/>
                    <a:pt x="18291" y="6227"/>
                    <a:pt x="17997" y="1270"/>
                  </a:cubicBezTo>
                  <a:lnTo>
                    <a:pt x="17930"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1449;p34">
              <a:extLst>
                <a:ext uri="{FF2B5EF4-FFF2-40B4-BE49-F238E27FC236}">
                  <a16:creationId xmlns:a16="http://schemas.microsoft.com/office/drawing/2014/main" id="{5302E3D8-4B84-4915-9490-E81160BF7B4F}"/>
                </a:ext>
              </a:extLst>
            </p:cNvPr>
            <p:cNvSpPr/>
            <p:nvPr/>
          </p:nvSpPr>
          <p:spPr>
            <a:xfrm>
              <a:off x="2113675" y="710950"/>
              <a:ext cx="161350" cy="136600"/>
            </a:xfrm>
            <a:custGeom>
              <a:avLst/>
              <a:gdLst/>
              <a:ahLst/>
              <a:cxnLst/>
              <a:rect l="l" t="t" r="r" b="b"/>
              <a:pathLst>
                <a:path w="6454" h="5464" extrusionOk="0">
                  <a:moveTo>
                    <a:pt x="3644" y="0"/>
                  </a:moveTo>
                  <a:cubicBezTo>
                    <a:pt x="3588" y="0"/>
                    <a:pt x="3531" y="2"/>
                    <a:pt x="3474" y="6"/>
                  </a:cubicBezTo>
                  <a:cubicBezTo>
                    <a:pt x="1042" y="153"/>
                    <a:pt x="0" y="3159"/>
                    <a:pt x="1817" y="4776"/>
                  </a:cubicBezTo>
                  <a:cubicBezTo>
                    <a:pt x="2356" y="5251"/>
                    <a:pt x="2987" y="5464"/>
                    <a:pt x="3605" y="5464"/>
                  </a:cubicBezTo>
                  <a:cubicBezTo>
                    <a:pt x="5068" y="5464"/>
                    <a:pt x="6454" y="4272"/>
                    <a:pt x="6360" y="2571"/>
                  </a:cubicBezTo>
                  <a:cubicBezTo>
                    <a:pt x="6270" y="1119"/>
                    <a:pt x="5067" y="0"/>
                    <a:pt x="364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1450;p34">
              <a:extLst>
                <a:ext uri="{FF2B5EF4-FFF2-40B4-BE49-F238E27FC236}">
                  <a16:creationId xmlns:a16="http://schemas.microsoft.com/office/drawing/2014/main" id="{0B02D159-7166-4D1A-9F7F-866F1EFFAEAB}"/>
                </a:ext>
              </a:extLst>
            </p:cNvPr>
            <p:cNvSpPr/>
            <p:nvPr/>
          </p:nvSpPr>
          <p:spPr>
            <a:xfrm>
              <a:off x="1188100" y="512725"/>
              <a:ext cx="291950" cy="45100"/>
            </a:xfrm>
            <a:custGeom>
              <a:avLst/>
              <a:gdLst/>
              <a:ahLst/>
              <a:cxnLst/>
              <a:rect l="l" t="t" r="r" b="b"/>
              <a:pathLst>
                <a:path w="11678" h="1804" extrusionOk="0">
                  <a:moveTo>
                    <a:pt x="9149" y="0"/>
                  </a:moveTo>
                  <a:cubicBezTo>
                    <a:pt x="8649" y="0"/>
                    <a:pt x="8072" y="26"/>
                    <a:pt x="7416" y="92"/>
                  </a:cubicBezTo>
                  <a:cubicBezTo>
                    <a:pt x="4490" y="373"/>
                    <a:pt x="0" y="146"/>
                    <a:pt x="775" y="707"/>
                  </a:cubicBezTo>
                  <a:cubicBezTo>
                    <a:pt x="1248" y="1043"/>
                    <a:pt x="4169" y="1803"/>
                    <a:pt x="6976" y="1803"/>
                  </a:cubicBezTo>
                  <a:cubicBezTo>
                    <a:pt x="8847" y="1803"/>
                    <a:pt x="10668" y="1466"/>
                    <a:pt x="11678" y="439"/>
                  </a:cubicBezTo>
                  <a:lnTo>
                    <a:pt x="11678" y="306"/>
                  </a:lnTo>
                  <a:cubicBezTo>
                    <a:pt x="11678" y="306"/>
                    <a:pt x="10874" y="0"/>
                    <a:pt x="9149"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1451;p34">
              <a:extLst>
                <a:ext uri="{FF2B5EF4-FFF2-40B4-BE49-F238E27FC236}">
                  <a16:creationId xmlns:a16="http://schemas.microsoft.com/office/drawing/2014/main" id="{4ECF2836-0103-431C-BF17-CF0DF5F6F985}"/>
                </a:ext>
              </a:extLst>
            </p:cNvPr>
            <p:cNvSpPr/>
            <p:nvPr/>
          </p:nvSpPr>
          <p:spPr>
            <a:xfrm>
              <a:off x="1502750" y="506000"/>
              <a:ext cx="24725" cy="51800"/>
            </a:xfrm>
            <a:custGeom>
              <a:avLst/>
              <a:gdLst/>
              <a:ahLst/>
              <a:cxnLst/>
              <a:rect l="l" t="t" r="r" b="b"/>
              <a:pathLst>
                <a:path w="989" h="2072" extrusionOk="0">
                  <a:moveTo>
                    <a:pt x="869" y="0"/>
                  </a:moveTo>
                  <a:lnTo>
                    <a:pt x="0" y="54"/>
                  </a:lnTo>
                  <a:lnTo>
                    <a:pt x="120" y="2071"/>
                  </a:lnTo>
                  <a:lnTo>
                    <a:pt x="989" y="2018"/>
                  </a:lnTo>
                  <a:lnTo>
                    <a:pt x="869" y="0"/>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1452;p34">
              <a:extLst>
                <a:ext uri="{FF2B5EF4-FFF2-40B4-BE49-F238E27FC236}">
                  <a16:creationId xmlns:a16="http://schemas.microsoft.com/office/drawing/2014/main" id="{84450196-1508-4589-A77A-4C0CC770F6BC}"/>
                </a:ext>
              </a:extLst>
            </p:cNvPr>
            <p:cNvSpPr/>
            <p:nvPr/>
          </p:nvSpPr>
          <p:spPr>
            <a:xfrm>
              <a:off x="1476025" y="498325"/>
              <a:ext cx="76500" cy="40100"/>
            </a:xfrm>
            <a:custGeom>
              <a:avLst/>
              <a:gdLst/>
              <a:ahLst/>
              <a:cxnLst/>
              <a:rect l="l" t="t" r="r" b="b"/>
              <a:pathLst>
                <a:path w="3060" h="1604" extrusionOk="0">
                  <a:moveTo>
                    <a:pt x="2980" y="0"/>
                  </a:moveTo>
                  <a:lnTo>
                    <a:pt x="0" y="174"/>
                  </a:lnTo>
                  <a:lnTo>
                    <a:pt x="94" y="1603"/>
                  </a:lnTo>
                  <a:lnTo>
                    <a:pt x="3060" y="1430"/>
                  </a:lnTo>
                  <a:lnTo>
                    <a:pt x="2980" y="0"/>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1453;p34">
              <a:extLst>
                <a:ext uri="{FF2B5EF4-FFF2-40B4-BE49-F238E27FC236}">
                  <a16:creationId xmlns:a16="http://schemas.microsoft.com/office/drawing/2014/main" id="{FB137627-2872-4122-AC59-CDD86D5264E7}"/>
                </a:ext>
              </a:extLst>
            </p:cNvPr>
            <p:cNvSpPr/>
            <p:nvPr/>
          </p:nvSpPr>
          <p:spPr>
            <a:xfrm>
              <a:off x="1551500" y="487375"/>
              <a:ext cx="277200" cy="54475"/>
            </a:xfrm>
            <a:custGeom>
              <a:avLst/>
              <a:gdLst/>
              <a:ahLst/>
              <a:cxnLst/>
              <a:rect l="l" t="t" r="r" b="b"/>
              <a:pathLst>
                <a:path w="11088" h="2179" extrusionOk="0">
                  <a:moveTo>
                    <a:pt x="10317" y="0"/>
                  </a:moveTo>
                  <a:cubicBezTo>
                    <a:pt x="9078" y="0"/>
                    <a:pt x="6274" y="387"/>
                    <a:pt x="4210" y="425"/>
                  </a:cubicBezTo>
                  <a:cubicBezTo>
                    <a:pt x="1270" y="491"/>
                    <a:pt x="1" y="1146"/>
                    <a:pt x="1" y="1146"/>
                  </a:cubicBezTo>
                  <a:lnTo>
                    <a:pt x="14" y="1280"/>
                  </a:lnTo>
                  <a:cubicBezTo>
                    <a:pt x="828" y="1935"/>
                    <a:pt x="2023" y="2178"/>
                    <a:pt x="3327" y="2178"/>
                  </a:cubicBezTo>
                  <a:cubicBezTo>
                    <a:pt x="6519" y="2178"/>
                    <a:pt x="10364" y="720"/>
                    <a:pt x="10877" y="264"/>
                  </a:cubicBezTo>
                  <a:cubicBezTo>
                    <a:pt x="11087" y="70"/>
                    <a:pt x="10843" y="0"/>
                    <a:pt x="10317"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1454;p34">
              <a:extLst>
                <a:ext uri="{FF2B5EF4-FFF2-40B4-BE49-F238E27FC236}">
                  <a16:creationId xmlns:a16="http://schemas.microsoft.com/office/drawing/2014/main" id="{6B4C92CA-A07E-4CD1-B937-67A2A4851357}"/>
                </a:ext>
              </a:extLst>
            </p:cNvPr>
            <p:cNvSpPr/>
            <p:nvPr/>
          </p:nvSpPr>
          <p:spPr>
            <a:xfrm>
              <a:off x="1457975" y="552075"/>
              <a:ext cx="131975" cy="163050"/>
            </a:xfrm>
            <a:custGeom>
              <a:avLst/>
              <a:gdLst/>
              <a:ahLst/>
              <a:cxnLst/>
              <a:rect l="l" t="t" r="r" b="b"/>
              <a:pathLst>
                <a:path w="5279" h="6522" extrusionOk="0">
                  <a:moveTo>
                    <a:pt x="4356" y="1"/>
                  </a:moveTo>
                  <a:cubicBezTo>
                    <a:pt x="4347" y="1"/>
                    <a:pt x="4339" y="1"/>
                    <a:pt x="4330" y="1"/>
                  </a:cubicBezTo>
                  <a:lnTo>
                    <a:pt x="562" y="228"/>
                  </a:lnTo>
                  <a:cubicBezTo>
                    <a:pt x="241" y="242"/>
                    <a:pt x="1" y="522"/>
                    <a:pt x="14" y="843"/>
                  </a:cubicBezTo>
                  <a:lnTo>
                    <a:pt x="322" y="5973"/>
                  </a:lnTo>
                  <a:cubicBezTo>
                    <a:pt x="335" y="6286"/>
                    <a:pt x="601" y="6522"/>
                    <a:pt x="911" y="6522"/>
                  </a:cubicBezTo>
                  <a:cubicBezTo>
                    <a:pt x="919" y="6522"/>
                    <a:pt x="928" y="6522"/>
                    <a:pt x="936" y="6521"/>
                  </a:cubicBezTo>
                  <a:lnTo>
                    <a:pt x="4704" y="6294"/>
                  </a:lnTo>
                  <a:cubicBezTo>
                    <a:pt x="5025" y="6281"/>
                    <a:pt x="5278" y="6000"/>
                    <a:pt x="5252" y="5679"/>
                  </a:cubicBezTo>
                  <a:lnTo>
                    <a:pt x="4958" y="549"/>
                  </a:lnTo>
                  <a:cubicBezTo>
                    <a:pt x="4932" y="237"/>
                    <a:pt x="4678" y="1"/>
                    <a:pt x="4356"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1455;p34">
              <a:extLst>
                <a:ext uri="{FF2B5EF4-FFF2-40B4-BE49-F238E27FC236}">
                  <a16:creationId xmlns:a16="http://schemas.microsoft.com/office/drawing/2014/main" id="{3FEEC02D-76F5-4DFC-BAE5-BBE73A4B0CD1}"/>
                </a:ext>
              </a:extLst>
            </p:cNvPr>
            <p:cNvSpPr/>
            <p:nvPr/>
          </p:nvSpPr>
          <p:spPr>
            <a:xfrm>
              <a:off x="1457975" y="552075"/>
              <a:ext cx="131975" cy="163050"/>
            </a:xfrm>
            <a:custGeom>
              <a:avLst/>
              <a:gdLst/>
              <a:ahLst/>
              <a:cxnLst/>
              <a:rect l="l" t="t" r="r" b="b"/>
              <a:pathLst>
                <a:path w="5279" h="6522" extrusionOk="0">
                  <a:moveTo>
                    <a:pt x="4356" y="1"/>
                  </a:moveTo>
                  <a:cubicBezTo>
                    <a:pt x="4347" y="1"/>
                    <a:pt x="4339" y="1"/>
                    <a:pt x="4330" y="1"/>
                  </a:cubicBezTo>
                  <a:lnTo>
                    <a:pt x="562" y="228"/>
                  </a:lnTo>
                  <a:cubicBezTo>
                    <a:pt x="241" y="242"/>
                    <a:pt x="1" y="522"/>
                    <a:pt x="14" y="843"/>
                  </a:cubicBezTo>
                  <a:lnTo>
                    <a:pt x="322" y="5973"/>
                  </a:lnTo>
                  <a:cubicBezTo>
                    <a:pt x="335" y="6286"/>
                    <a:pt x="601" y="6522"/>
                    <a:pt x="911" y="6522"/>
                  </a:cubicBezTo>
                  <a:cubicBezTo>
                    <a:pt x="919" y="6522"/>
                    <a:pt x="928" y="6522"/>
                    <a:pt x="936" y="6521"/>
                  </a:cubicBezTo>
                  <a:lnTo>
                    <a:pt x="4704" y="6294"/>
                  </a:lnTo>
                  <a:cubicBezTo>
                    <a:pt x="5025" y="6281"/>
                    <a:pt x="5278" y="6000"/>
                    <a:pt x="5252" y="5679"/>
                  </a:cubicBezTo>
                  <a:lnTo>
                    <a:pt x="4958" y="549"/>
                  </a:lnTo>
                  <a:cubicBezTo>
                    <a:pt x="4932" y="237"/>
                    <a:pt x="4678" y="1"/>
                    <a:pt x="435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1456;p34">
              <a:extLst>
                <a:ext uri="{FF2B5EF4-FFF2-40B4-BE49-F238E27FC236}">
                  <a16:creationId xmlns:a16="http://schemas.microsoft.com/office/drawing/2014/main" id="{B7FAE62F-0B37-4F5F-BC43-255CFEFE4C2D}"/>
                </a:ext>
              </a:extLst>
            </p:cNvPr>
            <p:cNvSpPr/>
            <p:nvPr/>
          </p:nvSpPr>
          <p:spPr>
            <a:xfrm>
              <a:off x="1444625" y="519700"/>
              <a:ext cx="1507125" cy="155325"/>
            </a:xfrm>
            <a:custGeom>
              <a:avLst/>
              <a:gdLst/>
              <a:ahLst/>
              <a:cxnLst/>
              <a:rect l="l" t="t" r="r" b="b"/>
              <a:pathLst>
                <a:path w="60285" h="6213" extrusionOk="0">
                  <a:moveTo>
                    <a:pt x="52268" y="0"/>
                  </a:moveTo>
                  <a:lnTo>
                    <a:pt x="7055" y="2672"/>
                  </a:lnTo>
                  <a:lnTo>
                    <a:pt x="5585" y="4329"/>
                  </a:lnTo>
                  <a:lnTo>
                    <a:pt x="0" y="4877"/>
                  </a:lnTo>
                  <a:lnTo>
                    <a:pt x="81" y="6213"/>
                  </a:lnTo>
                  <a:lnTo>
                    <a:pt x="60284" y="2646"/>
                  </a:lnTo>
                  <a:lnTo>
                    <a:pt x="60191" y="1162"/>
                  </a:lnTo>
                  <a:lnTo>
                    <a:pt x="53978" y="1523"/>
                  </a:lnTo>
                  <a:lnTo>
                    <a:pt x="52268"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1457;p34">
              <a:extLst>
                <a:ext uri="{FF2B5EF4-FFF2-40B4-BE49-F238E27FC236}">
                  <a16:creationId xmlns:a16="http://schemas.microsoft.com/office/drawing/2014/main" id="{797BA947-D7F3-4241-A1FC-3FB0F553EEDC}"/>
                </a:ext>
              </a:extLst>
            </p:cNvPr>
            <p:cNvSpPr/>
            <p:nvPr/>
          </p:nvSpPr>
          <p:spPr>
            <a:xfrm>
              <a:off x="1444625" y="519700"/>
              <a:ext cx="1507125" cy="155325"/>
            </a:xfrm>
            <a:custGeom>
              <a:avLst/>
              <a:gdLst/>
              <a:ahLst/>
              <a:cxnLst/>
              <a:rect l="l" t="t" r="r" b="b"/>
              <a:pathLst>
                <a:path w="60285" h="6213" extrusionOk="0">
                  <a:moveTo>
                    <a:pt x="52268" y="0"/>
                  </a:moveTo>
                  <a:lnTo>
                    <a:pt x="7055" y="2672"/>
                  </a:lnTo>
                  <a:lnTo>
                    <a:pt x="5585" y="4329"/>
                  </a:lnTo>
                  <a:lnTo>
                    <a:pt x="0" y="4877"/>
                  </a:lnTo>
                  <a:lnTo>
                    <a:pt x="81" y="6213"/>
                  </a:lnTo>
                  <a:lnTo>
                    <a:pt x="60284" y="2646"/>
                  </a:lnTo>
                  <a:lnTo>
                    <a:pt x="60191" y="1162"/>
                  </a:lnTo>
                  <a:lnTo>
                    <a:pt x="53978" y="1523"/>
                  </a:lnTo>
                  <a:lnTo>
                    <a:pt x="52268"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1458;p34">
              <a:extLst>
                <a:ext uri="{FF2B5EF4-FFF2-40B4-BE49-F238E27FC236}">
                  <a16:creationId xmlns:a16="http://schemas.microsoft.com/office/drawing/2014/main" id="{2E507701-4B18-4397-BECD-D86616D19266}"/>
                </a:ext>
              </a:extLst>
            </p:cNvPr>
            <p:cNvSpPr/>
            <p:nvPr/>
          </p:nvSpPr>
          <p:spPr>
            <a:xfrm>
              <a:off x="1707150" y="653975"/>
              <a:ext cx="83200" cy="59125"/>
            </a:xfrm>
            <a:custGeom>
              <a:avLst/>
              <a:gdLst/>
              <a:ahLst/>
              <a:cxnLst/>
              <a:rect l="l" t="t" r="r" b="b"/>
              <a:pathLst>
                <a:path w="3328" h="2365" extrusionOk="0">
                  <a:moveTo>
                    <a:pt x="3194" y="0"/>
                  </a:moveTo>
                  <a:lnTo>
                    <a:pt x="1" y="187"/>
                  </a:lnTo>
                  <a:lnTo>
                    <a:pt x="121" y="2365"/>
                  </a:lnTo>
                  <a:lnTo>
                    <a:pt x="3328" y="2178"/>
                  </a:lnTo>
                  <a:lnTo>
                    <a:pt x="3194"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1459;p34">
              <a:extLst>
                <a:ext uri="{FF2B5EF4-FFF2-40B4-BE49-F238E27FC236}">
                  <a16:creationId xmlns:a16="http://schemas.microsoft.com/office/drawing/2014/main" id="{E6CE2E15-645F-4B2C-B1F8-D602D79E5A73}"/>
                </a:ext>
              </a:extLst>
            </p:cNvPr>
            <p:cNvSpPr/>
            <p:nvPr/>
          </p:nvSpPr>
          <p:spPr>
            <a:xfrm>
              <a:off x="1730550" y="705750"/>
              <a:ext cx="41425" cy="49825"/>
            </a:xfrm>
            <a:custGeom>
              <a:avLst/>
              <a:gdLst/>
              <a:ahLst/>
              <a:cxnLst/>
              <a:rect l="l" t="t" r="r" b="b"/>
              <a:pathLst>
                <a:path w="1657" h="1993" extrusionOk="0">
                  <a:moveTo>
                    <a:pt x="1563" y="0"/>
                  </a:moveTo>
                  <a:lnTo>
                    <a:pt x="0" y="94"/>
                  </a:lnTo>
                  <a:lnTo>
                    <a:pt x="67" y="1256"/>
                  </a:lnTo>
                  <a:cubicBezTo>
                    <a:pt x="93" y="1680"/>
                    <a:pt x="439" y="1992"/>
                    <a:pt x="846" y="1992"/>
                  </a:cubicBezTo>
                  <a:cubicBezTo>
                    <a:pt x="862" y="1992"/>
                    <a:pt x="879" y="1992"/>
                    <a:pt x="895" y="1991"/>
                  </a:cubicBezTo>
                  <a:cubicBezTo>
                    <a:pt x="1323" y="1964"/>
                    <a:pt x="1657" y="1603"/>
                    <a:pt x="1630" y="1162"/>
                  </a:cubicBezTo>
                  <a:lnTo>
                    <a:pt x="1563"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1460;p34">
              <a:extLst>
                <a:ext uri="{FF2B5EF4-FFF2-40B4-BE49-F238E27FC236}">
                  <a16:creationId xmlns:a16="http://schemas.microsoft.com/office/drawing/2014/main" id="{E15FAF53-109C-43A4-9CE9-11CA5017575D}"/>
                </a:ext>
              </a:extLst>
            </p:cNvPr>
            <p:cNvSpPr/>
            <p:nvPr/>
          </p:nvSpPr>
          <p:spPr>
            <a:xfrm>
              <a:off x="2136050" y="727700"/>
              <a:ext cx="121700" cy="103075"/>
            </a:xfrm>
            <a:custGeom>
              <a:avLst/>
              <a:gdLst/>
              <a:ahLst/>
              <a:cxnLst/>
              <a:rect l="l" t="t" r="r" b="b"/>
              <a:pathLst>
                <a:path w="4868" h="4123" extrusionOk="0">
                  <a:moveTo>
                    <a:pt x="2741" y="0"/>
                  </a:moveTo>
                  <a:cubicBezTo>
                    <a:pt x="2701" y="0"/>
                    <a:pt x="2660" y="1"/>
                    <a:pt x="2619" y="4"/>
                  </a:cubicBezTo>
                  <a:cubicBezTo>
                    <a:pt x="788" y="111"/>
                    <a:pt x="0" y="2382"/>
                    <a:pt x="1363" y="3598"/>
                  </a:cubicBezTo>
                  <a:cubicBezTo>
                    <a:pt x="1773" y="3960"/>
                    <a:pt x="2254" y="4122"/>
                    <a:pt x="2723" y="4122"/>
                  </a:cubicBezTo>
                  <a:cubicBezTo>
                    <a:pt x="3827" y="4122"/>
                    <a:pt x="4868" y="3226"/>
                    <a:pt x="4783" y="1941"/>
                  </a:cubicBezTo>
                  <a:cubicBezTo>
                    <a:pt x="4719" y="847"/>
                    <a:pt x="3823" y="0"/>
                    <a:pt x="2741" y="0"/>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1461;p34">
              <a:extLst>
                <a:ext uri="{FF2B5EF4-FFF2-40B4-BE49-F238E27FC236}">
                  <a16:creationId xmlns:a16="http://schemas.microsoft.com/office/drawing/2014/main" id="{80099341-E288-4E69-A251-3C56D5818D1D}"/>
                </a:ext>
              </a:extLst>
            </p:cNvPr>
            <p:cNvSpPr/>
            <p:nvPr/>
          </p:nvSpPr>
          <p:spPr>
            <a:xfrm>
              <a:off x="2148400" y="737075"/>
              <a:ext cx="99525" cy="84200"/>
            </a:xfrm>
            <a:custGeom>
              <a:avLst/>
              <a:gdLst/>
              <a:ahLst/>
              <a:cxnLst/>
              <a:rect l="l" t="t" r="r" b="b"/>
              <a:pathLst>
                <a:path w="3981" h="3368" extrusionOk="0">
                  <a:moveTo>
                    <a:pt x="2237" y="0"/>
                  </a:moveTo>
                  <a:cubicBezTo>
                    <a:pt x="2205" y="0"/>
                    <a:pt x="2171" y="1"/>
                    <a:pt x="2138" y="3"/>
                  </a:cubicBezTo>
                  <a:cubicBezTo>
                    <a:pt x="642" y="96"/>
                    <a:pt x="1" y="1954"/>
                    <a:pt x="1123" y="2942"/>
                  </a:cubicBezTo>
                  <a:cubicBezTo>
                    <a:pt x="1456" y="3236"/>
                    <a:pt x="1847" y="3367"/>
                    <a:pt x="2228" y="3367"/>
                  </a:cubicBezTo>
                  <a:cubicBezTo>
                    <a:pt x="3129" y="3367"/>
                    <a:pt x="3981" y="2635"/>
                    <a:pt x="3915" y="1593"/>
                  </a:cubicBezTo>
                  <a:cubicBezTo>
                    <a:pt x="3864" y="691"/>
                    <a:pt x="3129" y="0"/>
                    <a:pt x="2237"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1462;p34">
              <a:extLst>
                <a:ext uri="{FF2B5EF4-FFF2-40B4-BE49-F238E27FC236}">
                  <a16:creationId xmlns:a16="http://schemas.microsoft.com/office/drawing/2014/main" id="{F94C56F2-502E-456B-BCF9-F934EBAC513F}"/>
                </a:ext>
              </a:extLst>
            </p:cNvPr>
            <p:cNvSpPr/>
            <p:nvPr/>
          </p:nvSpPr>
          <p:spPr>
            <a:xfrm>
              <a:off x="2279675" y="697675"/>
              <a:ext cx="38225" cy="32475"/>
            </a:xfrm>
            <a:custGeom>
              <a:avLst/>
              <a:gdLst/>
              <a:ahLst/>
              <a:cxnLst/>
              <a:rect l="l" t="t" r="r" b="b"/>
              <a:pathLst>
                <a:path w="1529" h="1299" extrusionOk="0">
                  <a:moveTo>
                    <a:pt x="863" y="1"/>
                  </a:moveTo>
                  <a:cubicBezTo>
                    <a:pt x="847" y="1"/>
                    <a:pt x="831" y="1"/>
                    <a:pt x="815" y="2"/>
                  </a:cubicBezTo>
                  <a:cubicBezTo>
                    <a:pt x="241" y="29"/>
                    <a:pt x="0" y="751"/>
                    <a:pt x="428" y="1138"/>
                  </a:cubicBezTo>
                  <a:cubicBezTo>
                    <a:pt x="554" y="1249"/>
                    <a:pt x="703" y="1299"/>
                    <a:pt x="850" y="1299"/>
                  </a:cubicBezTo>
                  <a:cubicBezTo>
                    <a:pt x="1197" y="1299"/>
                    <a:pt x="1529" y="1017"/>
                    <a:pt x="1510" y="604"/>
                  </a:cubicBezTo>
                  <a:cubicBezTo>
                    <a:pt x="1485" y="272"/>
                    <a:pt x="1203" y="1"/>
                    <a:pt x="86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1463;p34">
              <a:extLst>
                <a:ext uri="{FF2B5EF4-FFF2-40B4-BE49-F238E27FC236}">
                  <a16:creationId xmlns:a16="http://schemas.microsoft.com/office/drawing/2014/main" id="{04F942C1-BA58-49D5-8964-E16990CC00D8}"/>
                </a:ext>
              </a:extLst>
            </p:cNvPr>
            <p:cNvSpPr/>
            <p:nvPr/>
          </p:nvSpPr>
          <p:spPr>
            <a:xfrm>
              <a:off x="1971700" y="619750"/>
              <a:ext cx="448275" cy="26775"/>
            </a:xfrm>
            <a:custGeom>
              <a:avLst/>
              <a:gdLst/>
              <a:ahLst/>
              <a:cxnLst/>
              <a:rect l="l" t="t" r="r" b="b"/>
              <a:pathLst>
                <a:path w="17931" h="1071" extrusionOk="0">
                  <a:moveTo>
                    <a:pt x="17831" y="1"/>
                  </a:moveTo>
                  <a:cubicBezTo>
                    <a:pt x="17185" y="1"/>
                    <a:pt x="13462" y="180"/>
                    <a:pt x="8966" y="447"/>
                  </a:cubicBezTo>
                  <a:cubicBezTo>
                    <a:pt x="4009" y="741"/>
                    <a:pt x="1" y="1008"/>
                    <a:pt x="1" y="1062"/>
                  </a:cubicBezTo>
                  <a:cubicBezTo>
                    <a:pt x="2" y="1068"/>
                    <a:pt x="51" y="1070"/>
                    <a:pt x="144" y="1070"/>
                  </a:cubicBezTo>
                  <a:cubicBezTo>
                    <a:pt x="899" y="1070"/>
                    <a:pt x="4563" y="883"/>
                    <a:pt x="8979" y="621"/>
                  </a:cubicBezTo>
                  <a:cubicBezTo>
                    <a:pt x="13923" y="327"/>
                    <a:pt x="17931" y="60"/>
                    <a:pt x="17931" y="6"/>
                  </a:cubicBezTo>
                  <a:cubicBezTo>
                    <a:pt x="17930" y="3"/>
                    <a:pt x="17896" y="1"/>
                    <a:pt x="17831"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1464;p34">
              <a:extLst>
                <a:ext uri="{FF2B5EF4-FFF2-40B4-BE49-F238E27FC236}">
                  <a16:creationId xmlns:a16="http://schemas.microsoft.com/office/drawing/2014/main" id="{9FC9B252-71B1-4724-A89A-8338EF8999A4}"/>
                </a:ext>
              </a:extLst>
            </p:cNvPr>
            <p:cNvSpPr/>
            <p:nvPr/>
          </p:nvSpPr>
          <p:spPr>
            <a:xfrm>
              <a:off x="1704150" y="656725"/>
              <a:ext cx="88200" cy="6800"/>
            </a:xfrm>
            <a:custGeom>
              <a:avLst/>
              <a:gdLst/>
              <a:ahLst/>
              <a:cxnLst/>
              <a:rect l="l" t="t" r="r" b="b"/>
              <a:pathLst>
                <a:path w="3528" h="272" extrusionOk="0">
                  <a:moveTo>
                    <a:pt x="3187" y="0"/>
                  </a:moveTo>
                  <a:cubicBezTo>
                    <a:pt x="2864" y="0"/>
                    <a:pt x="2342" y="18"/>
                    <a:pt x="1751" y="50"/>
                  </a:cubicBezTo>
                  <a:cubicBezTo>
                    <a:pt x="789" y="104"/>
                    <a:pt x="1" y="197"/>
                    <a:pt x="1" y="238"/>
                  </a:cubicBezTo>
                  <a:cubicBezTo>
                    <a:pt x="1" y="261"/>
                    <a:pt x="152" y="272"/>
                    <a:pt x="405" y="272"/>
                  </a:cubicBezTo>
                  <a:cubicBezTo>
                    <a:pt x="728" y="272"/>
                    <a:pt x="1217" y="254"/>
                    <a:pt x="1764" y="224"/>
                  </a:cubicBezTo>
                  <a:cubicBezTo>
                    <a:pt x="2740" y="157"/>
                    <a:pt x="3528" y="77"/>
                    <a:pt x="3528" y="24"/>
                  </a:cubicBezTo>
                  <a:cubicBezTo>
                    <a:pt x="3523" y="8"/>
                    <a:pt x="3397" y="0"/>
                    <a:pt x="3187"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1465;p34">
              <a:extLst>
                <a:ext uri="{FF2B5EF4-FFF2-40B4-BE49-F238E27FC236}">
                  <a16:creationId xmlns:a16="http://schemas.microsoft.com/office/drawing/2014/main" id="{90CE4C00-3279-441D-81CE-734CDB93A71F}"/>
                </a:ext>
              </a:extLst>
            </p:cNvPr>
            <p:cNvSpPr/>
            <p:nvPr/>
          </p:nvSpPr>
          <p:spPr>
            <a:xfrm>
              <a:off x="2582625" y="604850"/>
              <a:ext cx="89550" cy="6725"/>
            </a:xfrm>
            <a:custGeom>
              <a:avLst/>
              <a:gdLst/>
              <a:ahLst/>
              <a:cxnLst/>
              <a:rect l="l" t="t" r="r" b="b"/>
              <a:pathLst>
                <a:path w="3582" h="269" extrusionOk="0">
                  <a:moveTo>
                    <a:pt x="3174" y="0"/>
                  </a:moveTo>
                  <a:cubicBezTo>
                    <a:pt x="2846" y="0"/>
                    <a:pt x="2348" y="17"/>
                    <a:pt x="1791" y="55"/>
                  </a:cubicBezTo>
                  <a:cubicBezTo>
                    <a:pt x="802" y="108"/>
                    <a:pt x="0" y="188"/>
                    <a:pt x="14" y="242"/>
                  </a:cubicBezTo>
                  <a:cubicBezTo>
                    <a:pt x="14" y="259"/>
                    <a:pt x="167" y="269"/>
                    <a:pt x="421" y="269"/>
                  </a:cubicBezTo>
                  <a:cubicBezTo>
                    <a:pt x="749" y="269"/>
                    <a:pt x="1247" y="253"/>
                    <a:pt x="1804" y="215"/>
                  </a:cubicBezTo>
                  <a:cubicBezTo>
                    <a:pt x="2793" y="161"/>
                    <a:pt x="3581" y="81"/>
                    <a:pt x="3581" y="28"/>
                  </a:cubicBezTo>
                  <a:cubicBezTo>
                    <a:pt x="3581" y="10"/>
                    <a:pt x="3428" y="0"/>
                    <a:pt x="3174"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1466;p34">
              <a:extLst>
                <a:ext uri="{FF2B5EF4-FFF2-40B4-BE49-F238E27FC236}">
                  <a16:creationId xmlns:a16="http://schemas.microsoft.com/office/drawing/2014/main" id="{4F872D60-E9C6-42CF-A1DA-3A2990F74D63}"/>
                </a:ext>
              </a:extLst>
            </p:cNvPr>
            <p:cNvSpPr/>
            <p:nvPr/>
          </p:nvSpPr>
          <p:spPr>
            <a:xfrm>
              <a:off x="1640350" y="569075"/>
              <a:ext cx="277275" cy="94275"/>
            </a:xfrm>
            <a:custGeom>
              <a:avLst/>
              <a:gdLst/>
              <a:ahLst/>
              <a:cxnLst/>
              <a:rect l="l" t="t" r="r" b="b"/>
              <a:pathLst>
                <a:path w="11091" h="3771" extrusionOk="0">
                  <a:moveTo>
                    <a:pt x="11089" y="1"/>
                  </a:moveTo>
                  <a:cubicBezTo>
                    <a:pt x="11079" y="1"/>
                    <a:pt x="11014" y="66"/>
                    <a:pt x="10917" y="176"/>
                  </a:cubicBezTo>
                  <a:lnTo>
                    <a:pt x="10435" y="644"/>
                  </a:lnTo>
                  <a:lnTo>
                    <a:pt x="10435" y="644"/>
                  </a:lnTo>
                  <a:cubicBezTo>
                    <a:pt x="9296" y="685"/>
                    <a:pt x="7166" y="791"/>
                    <a:pt x="4731" y="938"/>
                  </a:cubicBezTo>
                  <a:lnTo>
                    <a:pt x="856" y="1178"/>
                  </a:lnTo>
                  <a:lnTo>
                    <a:pt x="829" y="1178"/>
                  </a:lnTo>
                  <a:lnTo>
                    <a:pt x="816" y="1205"/>
                  </a:lnTo>
                  <a:lnTo>
                    <a:pt x="14" y="2274"/>
                  </a:lnTo>
                  <a:lnTo>
                    <a:pt x="1" y="2301"/>
                  </a:lnTo>
                  <a:cubicBezTo>
                    <a:pt x="41" y="2741"/>
                    <a:pt x="68" y="3102"/>
                    <a:pt x="94" y="3383"/>
                  </a:cubicBezTo>
                  <a:cubicBezTo>
                    <a:pt x="94" y="3516"/>
                    <a:pt x="121" y="3637"/>
                    <a:pt x="148" y="3770"/>
                  </a:cubicBezTo>
                  <a:cubicBezTo>
                    <a:pt x="161" y="3637"/>
                    <a:pt x="161" y="3516"/>
                    <a:pt x="148" y="3383"/>
                  </a:cubicBezTo>
                  <a:cubicBezTo>
                    <a:pt x="135" y="3107"/>
                    <a:pt x="122" y="2754"/>
                    <a:pt x="108" y="2323"/>
                  </a:cubicBezTo>
                  <a:lnTo>
                    <a:pt x="108" y="2323"/>
                  </a:lnTo>
                  <a:lnTo>
                    <a:pt x="903" y="1310"/>
                  </a:lnTo>
                  <a:lnTo>
                    <a:pt x="4731" y="1098"/>
                  </a:lnTo>
                  <a:cubicBezTo>
                    <a:pt x="7176" y="951"/>
                    <a:pt x="9313" y="804"/>
                    <a:pt x="10449" y="711"/>
                  </a:cubicBezTo>
                  <a:lnTo>
                    <a:pt x="10476" y="711"/>
                  </a:lnTo>
                  <a:lnTo>
                    <a:pt x="10943" y="190"/>
                  </a:lnTo>
                  <a:cubicBezTo>
                    <a:pt x="10997" y="136"/>
                    <a:pt x="11050" y="69"/>
                    <a:pt x="11090" y="3"/>
                  </a:cubicBezTo>
                  <a:cubicBezTo>
                    <a:pt x="11090" y="1"/>
                    <a:pt x="11090" y="1"/>
                    <a:pt x="11089"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1467;p34">
              <a:extLst>
                <a:ext uri="{FF2B5EF4-FFF2-40B4-BE49-F238E27FC236}">
                  <a16:creationId xmlns:a16="http://schemas.microsoft.com/office/drawing/2014/main" id="{346FAB7F-B0AD-4425-8D47-A7040CD92263}"/>
                </a:ext>
              </a:extLst>
            </p:cNvPr>
            <p:cNvSpPr/>
            <p:nvPr/>
          </p:nvSpPr>
          <p:spPr>
            <a:xfrm>
              <a:off x="1958000" y="535725"/>
              <a:ext cx="466650" cy="80200"/>
            </a:xfrm>
            <a:custGeom>
              <a:avLst/>
              <a:gdLst/>
              <a:ahLst/>
              <a:cxnLst/>
              <a:rect l="l" t="t" r="r" b="b"/>
              <a:pathLst>
                <a:path w="18666" h="3208" extrusionOk="0">
                  <a:moveTo>
                    <a:pt x="18666" y="0"/>
                  </a:moveTo>
                  <a:cubicBezTo>
                    <a:pt x="18626" y="41"/>
                    <a:pt x="18586" y="94"/>
                    <a:pt x="18546" y="147"/>
                  </a:cubicBezTo>
                  <a:lnTo>
                    <a:pt x="18225" y="575"/>
                  </a:lnTo>
                  <a:lnTo>
                    <a:pt x="17055" y="2166"/>
                  </a:lnTo>
                  <a:lnTo>
                    <a:pt x="17055" y="2166"/>
                  </a:lnTo>
                  <a:cubicBezTo>
                    <a:pt x="15171" y="2259"/>
                    <a:pt x="12428" y="2406"/>
                    <a:pt x="9380" y="2592"/>
                  </a:cubicBezTo>
                  <a:cubicBezTo>
                    <a:pt x="6092" y="2792"/>
                    <a:pt x="3149" y="2978"/>
                    <a:pt x="1278" y="3099"/>
                  </a:cubicBezTo>
                  <a:lnTo>
                    <a:pt x="1278" y="3099"/>
                  </a:lnTo>
                  <a:lnTo>
                    <a:pt x="348" y="1724"/>
                  </a:lnTo>
                  <a:lnTo>
                    <a:pt x="94" y="1363"/>
                  </a:lnTo>
                  <a:cubicBezTo>
                    <a:pt x="68" y="1310"/>
                    <a:pt x="28" y="1270"/>
                    <a:pt x="1" y="1243"/>
                  </a:cubicBezTo>
                  <a:lnTo>
                    <a:pt x="1" y="1243"/>
                  </a:lnTo>
                  <a:cubicBezTo>
                    <a:pt x="14" y="1283"/>
                    <a:pt x="41" y="1337"/>
                    <a:pt x="68" y="1377"/>
                  </a:cubicBezTo>
                  <a:lnTo>
                    <a:pt x="308" y="1751"/>
                  </a:lnTo>
                  <a:lnTo>
                    <a:pt x="1217" y="3180"/>
                  </a:lnTo>
                  <a:lnTo>
                    <a:pt x="1230" y="3207"/>
                  </a:lnTo>
                  <a:lnTo>
                    <a:pt x="1257" y="3207"/>
                  </a:lnTo>
                  <a:cubicBezTo>
                    <a:pt x="3127" y="3113"/>
                    <a:pt x="6080" y="2953"/>
                    <a:pt x="9393" y="2753"/>
                  </a:cubicBezTo>
                  <a:cubicBezTo>
                    <a:pt x="12453" y="2579"/>
                    <a:pt x="15192" y="2405"/>
                    <a:pt x="17076" y="2272"/>
                  </a:cubicBezTo>
                  <a:lnTo>
                    <a:pt x="17103" y="2272"/>
                  </a:lnTo>
                  <a:lnTo>
                    <a:pt x="17116" y="2245"/>
                  </a:lnTo>
                  <a:lnTo>
                    <a:pt x="18278" y="615"/>
                  </a:lnTo>
                  <a:lnTo>
                    <a:pt x="18572" y="161"/>
                  </a:lnTo>
                  <a:cubicBezTo>
                    <a:pt x="18612" y="121"/>
                    <a:pt x="18652" y="54"/>
                    <a:pt x="18666"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1468;p34">
              <a:extLst>
                <a:ext uri="{FF2B5EF4-FFF2-40B4-BE49-F238E27FC236}">
                  <a16:creationId xmlns:a16="http://schemas.microsoft.com/office/drawing/2014/main" id="{E3527EE4-0E19-41CB-B9C6-ADC88C61C8B3}"/>
                </a:ext>
              </a:extLst>
            </p:cNvPr>
            <p:cNvSpPr/>
            <p:nvPr/>
          </p:nvSpPr>
          <p:spPr>
            <a:xfrm>
              <a:off x="1622400" y="632525"/>
              <a:ext cx="10775" cy="9250"/>
            </a:xfrm>
            <a:custGeom>
              <a:avLst/>
              <a:gdLst/>
              <a:ahLst/>
              <a:cxnLst/>
              <a:rect l="l" t="t" r="r" b="b"/>
              <a:pathLst>
                <a:path w="431" h="370" extrusionOk="0">
                  <a:moveTo>
                    <a:pt x="224" y="0"/>
                  </a:moveTo>
                  <a:cubicBezTo>
                    <a:pt x="215" y="0"/>
                    <a:pt x="207" y="1"/>
                    <a:pt x="198" y="3"/>
                  </a:cubicBezTo>
                  <a:cubicBezTo>
                    <a:pt x="104" y="3"/>
                    <a:pt x="78" y="70"/>
                    <a:pt x="104" y="83"/>
                  </a:cubicBezTo>
                  <a:cubicBezTo>
                    <a:pt x="118" y="110"/>
                    <a:pt x="144" y="83"/>
                    <a:pt x="184" y="123"/>
                  </a:cubicBezTo>
                  <a:cubicBezTo>
                    <a:pt x="224" y="150"/>
                    <a:pt x="238" y="163"/>
                    <a:pt x="211" y="190"/>
                  </a:cubicBezTo>
                  <a:cubicBezTo>
                    <a:pt x="199" y="208"/>
                    <a:pt x="187" y="215"/>
                    <a:pt x="175" y="215"/>
                  </a:cubicBezTo>
                  <a:cubicBezTo>
                    <a:pt x="160" y="215"/>
                    <a:pt x="146" y="205"/>
                    <a:pt x="131" y="190"/>
                  </a:cubicBezTo>
                  <a:cubicBezTo>
                    <a:pt x="104" y="163"/>
                    <a:pt x="91" y="123"/>
                    <a:pt x="78" y="110"/>
                  </a:cubicBezTo>
                  <a:cubicBezTo>
                    <a:pt x="76" y="109"/>
                    <a:pt x="74" y="108"/>
                    <a:pt x="72" y="108"/>
                  </a:cubicBezTo>
                  <a:cubicBezTo>
                    <a:pt x="51" y="108"/>
                    <a:pt x="0" y="160"/>
                    <a:pt x="24" y="244"/>
                  </a:cubicBezTo>
                  <a:cubicBezTo>
                    <a:pt x="37" y="297"/>
                    <a:pt x="91" y="350"/>
                    <a:pt x="144" y="364"/>
                  </a:cubicBezTo>
                  <a:cubicBezTo>
                    <a:pt x="161" y="368"/>
                    <a:pt x="176" y="369"/>
                    <a:pt x="191" y="369"/>
                  </a:cubicBezTo>
                  <a:cubicBezTo>
                    <a:pt x="339" y="369"/>
                    <a:pt x="431" y="203"/>
                    <a:pt x="358" y="70"/>
                  </a:cubicBezTo>
                  <a:cubicBezTo>
                    <a:pt x="323" y="35"/>
                    <a:pt x="279" y="0"/>
                    <a:pt x="224"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1469;p34">
              <a:extLst>
                <a:ext uri="{FF2B5EF4-FFF2-40B4-BE49-F238E27FC236}">
                  <a16:creationId xmlns:a16="http://schemas.microsoft.com/office/drawing/2014/main" id="{18CAB46C-026F-4396-AD38-0809D31FBD97}"/>
                </a:ext>
              </a:extLst>
            </p:cNvPr>
            <p:cNvSpPr/>
            <p:nvPr/>
          </p:nvSpPr>
          <p:spPr>
            <a:xfrm>
              <a:off x="1623400" y="649550"/>
              <a:ext cx="11050" cy="9350"/>
            </a:xfrm>
            <a:custGeom>
              <a:avLst/>
              <a:gdLst/>
              <a:ahLst/>
              <a:cxnLst/>
              <a:rect l="l" t="t" r="r" b="b"/>
              <a:pathLst>
                <a:path w="442" h="374" extrusionOk="0">
                  <a:moveTo>
                    <a:pt x="231" y="0"/>
                  </a:moveTo>
                  <a:cubicBezTo>
                    <a:pt x="220" y="0"/>
                    <a:pt x="209" y="1"/>
                    <a:pt x="198" y="3"/>
                  </a:cubicBezTo>
                  <a:cubicBezTo>
                    <a:pt x="104" y="3"/>
                    <a:pt x="78" y="70"/>
                    <a:pt x="104" y="84"/>
                  </a:cubicBezTo>
                  <a:cubicBezTo>
                    <a:pt x="118" y="97"/>
                    <a:pt x="144" y="84"/>
                    <a:pt x="184" y="110"/>
                  </a:cubicBezTo>
                  <a:cubicBezTo>
                    <a:pt x="225" y="137"/>
                    <a:pt x="238" y="164"/>
                    <a:pt x="211" y="190"/>
                  </a:cubicBezTo>
                  <a:cubicBezTo>
                    <a:pt x="198" y="204"/>
                    <a:pt x="184" y="211"/>
                    <a:pt x="171" y="211"/>
                  </a:cubicBezTo>
                  <a:cubicBezTo>
                    <a:pt x="158" y="211"/>
                    <a:pt x="144" y="204"/>
                    <a:pt x="131" y="190"/>
                  </a:cubicBezTo>
                  <a:cubicBezTo>
                    <a:pt x="104" y="164"/>
                    <a:pt x="91" y="124"/>
                    <a:pt x="78" y="110"/>
                  </a:cubicBezTo>
                  <a:cubicBezTo>
                    <a:pt x="76" y="109"/>
                    <a:pt x="74" y="108"/>
                    <a:pt x="71" y="108"/>
                  </a:cubicBezTo>
                  <a:cubicBezTo>
                    <a:pt x="49" y="108"/>
                    <a:pt x="1" y="150"/>
                    <a:pt x="24" y="244"/>
                  </a:cubicBezTo>
                  <a:cubicBezTo>
                    <a:pt x="38" y="297"/>
                    <a:pt x="78" y="351"/>
                    <a:pt x="131" y="364"/>
                  </a:cubicBezTo>
                  <a:cubicBezTo>
                    <a:pt x="151" y="370"/>
                    <a:pt x="170" y="373"/>
                    <a:pt x="189" y="373"/>
                  </a:cubicBezTo>
                  <a:cubicBezTo>
                    <a:pt x="335" y="373"/>
                    <a:pt x="441" y="201"/>
                    <a:pt x="358" y="70"/>
                  </a:cubicBezTo>
                  <a:cubicBezTo>
                    <a:pt x="325" y="26"/>
                    <a:pt x="283" y="0"/>
                    <a:pt x="231"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1470;p34">
              <a:extLst>
                <a:ext uri="{FF2B5EF4-FFF2-40B4-BE49-F238E27FC236}">
                  <a16:creationId xmlns:a16="http://schemas.microsoft.com/office/drawing/2014/main" id="{DCEF7AB7-CFD0-4748-9F6F-DACC9C132DFA}"/>
                </a:ext>
              </a:extLst>
            </p:cNvPr>
            <p:cNvSpPr/>
            <p:nvPr/>
          </p:nvSpPr>
          <p:spPr>
            <a:xfrm>
              <a:off x="1582575" y="628925"/>
              <a:ext cx="5375" cy="38750"/>
            </a:xfrm>
            <a:custGeom>
              <a:avLst/>
              <a:gdLst/>
              <a:ahLst/>
              <a:cxnLst/>
              <a:rect l="l" t="t" r="r" b="b"/>
              <a:pathLst>
                <a:path w="215" h="1550" extrusionOk="0">
                  <a:moveTo>
                    <a:pt x="54" y="0"/>
                  </a:moveTo>
                  <a:cubicBezTo>
                    <a:pt x="27" y="0"/>
                    <a:pt x="0" y="347"/>
                    <a:pt x="27" y="775"/>
                  </a:cubicBezTo>
                  <a:cubicBezTo>
                    <a:pt x="54" y="1216"/>
                    <a:pt x="107" y="1550"/>
                    <a:pt x="147" y="1550"/>
                  </a:cubicBezTo>
                  <a:cubicBezTo>
                    <a:pt x="201" y="1550"/>
                    <a:pt x="214" y="1203"/>
                    <a:pt x="187" y="762"/>
                  </a:cubicBezTo>
                  <a:cubicBezTo>
                    <a:pt x="161" y="334"/>
                    <a:pt x="94" y="0"/>
                    <a:pt x="54"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1471;p34">
              <a:extLst>
                <a:ext uri="{FF2B5EF4-FFF2-40B4-BE49-F238E27FC236}">
                  <a16:creationId xmlns:a16="http://schemas.microsoft.com/office/drawing/2014/main" id="{66826400-BA90-4A00-807B-2689320C8CD6}"/>
                </a:ext>
              </a:extLst>
            </p:cNvPr>
            <p:cNvSpPr/>
            <p:nvPr/>
          </p:nvSpPr>
          <p:spPr>
            <a:xfrm>
              <a:off x="1461325" y="640950"/>
              <a:ext cx="5375" cy="31750"/>
            </a:xfrm>
            <a:custGeom>
              <a:avLst/>
              <a:gdLst/>
              <a:ahLst/>
              <a:cxnLst/>
              <a:rect l="l" t="t" r="r" b="b"/>
              <a:pathLst>
                <a:path w="215" h="1270" extrusionOk="0">
                  <a:moveTo>
                    <a:pt x="67" y="0"/>
                  </a:moveTo>
                  <a:cubicBezTo>
                    <a:pt x="27" y="0"/>
                    <a:pt x="0" y="294"/>
                    <a:pt x="27" y="641"/>
                  </a:cubicBezTo>
                  <a:cubicBezTo>
                    <a:pt x="41" y="989"/>
                    <a:pt x="94" y="1269"/>
                    <a:pt x="147" y="1269"/>
                  </a:cubicBezTo>
                  <a:cubicBezTo>
                    <a:pt x="188" y="1269"/>
                    <a:pt x="214" y="975"/>
                    <a:pt x="188" y="628"/>
                  </a:cubicBezTo>
                  <a:cubicBezTo>
                    <a:pt x="174" y="281"/>
                    <a:pt x="121" y="0"/>
                    <a:pt x="67"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472;p34">
              <a:extLst>
                <a:ext uri="{FF2B5EF4-FFF2-40B4-BE49-F238E27FC236}">
                  <a16:creationId xmlns:a16="http://schemas.microsoft.com/office/drawing/2014/main" id="{9DF4FF3E-A5BE-46C2-B068-6E6665BE3942}"/>
                </a:ext>
              </a:extLst>
            </p:cNvPr>
            <p:cNvSpPr/>
            <p:nvPr/>
          </p:nvSpPr>
          <p:spPr>
            <a:xfrm>
              <a:off x="2467400" y="535050"/>
              <a:ext cx="283250" cy="62500"/>
            </a:xfrm>
            <a:custGeom>
              <a:avLst/>
              <a:gdLst/>
              <a:ahLst/>
              <a:cxnLst/>
              <a:rect l="l" t="t" r="r" b="b"/>
              <a:pathLst>
                <a:path w="11330" h="2500" extrusionOk="0">
                  <a:moveTo>
                    <a:pt x="10301" y="1"/>
                  </a:moveTo>
                  <a:lnTo>
                    <a:pt x="6440" y="214"/>
                  </a:lnTo>
                  <a:cubicBezTo>
                    <a:pt x="4001" y="361"/>
                    <a:pt x="1868" y="508"/>
                    <a:pt x="730" y="588"/>
                  </a:cubicBezTo>
                  <a:lnTo>
                    <a:pt x="730" y="588"/>
                  </a:lnTo>
                  <a:lnTo>
                    <a:pt x="200" y="188"/>
                  </a:lnTo>
                  <a:cubicBezTo>
                    <a:pt x="134" y="121"/>
                    <a:pt x="67" y="81"/>
                    <a:pt x="0" y="41"/>
                  </a:cubicBezTo>
                  <a:lnTo>
                    <a:pt x="0" y="41"/>
                  </a:lnTo>
                  <a:cubicBezTo>
                    <a:pt x="53" y="108"/>
                    <a:pt x="107" y="161"/>
                    <a:pt x="174" y="214"/>
                  </a:cubicBezTo>
                  <a:lnTo>
                    <a:pt x="708" y="669"/>
                  </a:lnTo>
                  <a:lnTo>
                    <a:pt x="722" y="682"/>
                  </a:lnTo>
                  <a:lnTo>
                    <a:pt x="735" y="682"/>
                  </a:lnTo>
                  <a:cubicBezTo>
                    <a:pt x="1871" y="642"/>
                    <a:pt x="4008" y="535"/>
                    <a:pt x="6453" y="388"/>
                  </a:cubicBezTo>
                  <a:lnTo>
                    <a:pt x="10290" y="137"/>
                  </a:lnTo>
                  <a:lnTo>
                    <a:pt x="10290" y="137"/>
                  </a:lnTo>
                  <a:lnTo>
                    <a:pt x="11185" y="1058"/>
                  </a:lnTo>
                  <a:lnTo>
                    <a:pt x="11185" y="1058"/>
                  </a:lnTo>
                  <a:cubicBezTo>
                    <a:pt x="11211" y="1486"/>
                    <a:pt x="11250" y="1837"/>
                    <a:pt x="11263" y="2112"/>
                  </a:cubicBezTo>
                  <a:cubicBezTo>
                    <a:pt x="11276" y="2245"/>
                    <a:pt x="11290" y="2366"/>
                    <a:pt x="11317" y="2499"/>
                  </a:cubicBezTo>
                  <a:cubicBezTo>
                    <a:pt x="11330" y="2366"/>
                    <a:pt x="11330" y="2232"/>
                    <a:pt x="11317" y="2112"/>
                  </a:cubicBezTo>
                  <a:cubicBezTo>
                    <a:pt x="11303" y="1831"/>
                    <a:pt x="11290" y="1470"/>
                    <a:pt x="11276" y="1029"/>
                  </a:cubicBezTo>
                  <a:lnTo>
                    <a:pt x="11276" y="1016"/>
                  </a:lnTo>
                  <a:lnTo>
                    <a:pt x="11263" y="989"/>
                  </a:lnTo>
                  <a:lnTo>
                    <a:pt x="10355" y="27"/>
                  </a:lnTo>
                  <a:lnTo>
                    <a:pt x="10341"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473;p34">
              <a:extLst>
                <a:ext uri="{FF2B5EF4-FFF2-40B4-BE49-F238E27FC236}">
                  <a16:creationId xmlns:a16="http://schemas.microsoft.com/office/drawing/2014/main" id="{2ACC75B0-A677-4C52-8688-FEA4AE09FD79}"/>
                </a:ext>
              </a:extLst>
            </p:cNvPr>
            <p:cNvSpPr/>
            <p:nvPr/>
          </p:nvSpPr>
          <p:spPr>
            <a:xfrm>
              <a:off x="2757625" y="564775"/>
              <a:ext cx="10750" cy="9425"/>
            </a:xfrm>
            <a:custGeom>
              <a:avLst/>
              <a:gdLst/>
              <a:ahLst/>
              <a:cxnLst/>
              <a:rect l="l" t="t" r="r" b="b"/>
              <a:pathLst>
                <a:path w="430" h="377" extrusionOk="0">
                  <a:moveTo>
                    <a:pt x="215" y="1"/>
                  </a:moveTo>
                  <a:cubicBezTo>
                    <a:pt x="148" y="14"/>
                    <a:pt x="95" y="41"/>
                    <a:pt x="68" y="94"/>
                  </a:cubicBezTo>
                  <a:cubicBezTo>
                    <a:pt x="0" y="230"/>
                    <a:pt x="115" y="376"/>
                    <a:pt x="250" y="376"/>
                  </a:cubicBezTo>
                  <a:cubicBezTo>
                    <a:pt x="273" y="376"/>
                    <a:pt x="298" y="372"/>
                    <a:pt x="322" y="362"/>
                  </a:cubicBezTo>
                  <a:cubicBezTo>
                    <a:pt x="376" y="335"/>
                    <a:pt x="416" y="281"/>
                    <a:pt x="429" y="228"/>
                  </a:cubicBezTo>
                  <a:cubicBezTo>
                    <a:pt x="429" y="138"/>
                    <a:pt x="381" y="105"/>
                    <a:pt x="358" y="105"/>
                  </a:cubicBezTo>
                  <a:cubicBezTo>
                    <a:pt x="354" y="105"/>
                    <a:pt x="351" y="106"/>
                    <a:pt x="349" y="108"/>
                  </a:cubicBezTo>
                  <a:cubicBezTo>
                    <a:pt x="336" y="134"/>
                    <a:pt x="349" y="148"/>
                    <a:pt x="309" y="188"/>
                  </a:cubicBezTo>
                  <a:cubicBezTo>
                    <a:pt x="287" y="210"/>
                    <a:pt x="273" y="220"/>
                    <a:pt x="260" y="220"/>
                  </a:cubicBezTo>
                  <a:cubicBezTo>
                    <a:pt x="250" y="220"/>
                    <a:pt x="241" y="213"/>
                    <a:pt x="229" y="201"/>
                  </a:cubicBezTo>
                  <a:cubicBezTo>
                    <a:pt x="202" y="161"/>
                    <a:pt x="215" y="148"/>
                    <a:pt x="242" y="121"/>
                  </a:cubicBezTo>
                  <a:cubicBezTo>
                    <a:pt x="282" y="94"/>
                    <a:pt x="309" y="94"/>
                    <a:pt x="322" y="81"/>
                  </a:cubicBezTo>
                  <a:cubicBezTo>
                    <a:pt x="349" y="68"/>
                    <a:pt x="309" y="1"/>
                    <a:pt x="215"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474;p34">
              <a:extLst>
                <a:ext uri="{FF2B5EF4-FFF2-40B4-BE49-F238E27FC236}">
                  <a16:creationId xmlns:a16="http://schemas.microsoft.com/office/drawing/2014/main" id="{E48DFDF6-0C5B-4326-B6EA-000962A8B97A}"/>
                </a:ext>
              </a:extLst>
            </p:cNvPr>
            <p:cNvSpPr/>
            <p:nvPr/>
          </p:nvSpPr>
          <p:spPr>
            <a:xfrm>
              <a:off x="2758900" y="582150"/>
              <a:ext cx="10475" cy="9400"/>
            </a:xfrm>
            <a:custGeom>
              <a:avLst/>
              <a:gdLst/>
              <a:ahLst/>
              <a:cxnLst/>
              <a:rect l="l" t="t" r="r" b="b"/>
              <a:pathLst>
                <a:path w="419" h="376" extrusionOk="0">
                  <a:moveTo>
                    <a:pt x="204" y="1"/>
                  </a:moveTo>
                  <a:cubicBezTo>
                    <a:pt x="138" y="1"/>
                    <a:pt x="84" y="41"/>
                    <a:pt x="57" y="94"/>
                  </a:cubicBezTo>
                  <a:cubicBezTo>
                    <a:pt x="1" y="230"/>
                    <a:pt x="108" y="376"/>
                    <a:pt x="239" y="376"/>
                  </a:cubicBezTo>
                  <a:cubicBezTo>
                    <a:pt x="263" y="376"/>
                    <a:pt x="287" y="371"/>
                    <a:pt x="311" y="361"/>
                  </a:cubicBezTo>
                  <a:cubicBezTo>
                    <a:pt x="365" y="335"/>
                    <a:pt x="405" y="281"/>
                    <a:pt x="418" y="214"/>
                  </a:cubicBezTo>
                  <a:cubicBezTo>
                    <a:pt x="418" y="140"/>
                    <a:pt x="376" y="99"/>
                    <a:pt x="352" y="99"/>
                  </a:cubicBezTo>
                  <a:cubicBezTo>
                    <a:pt x="346" y="99"/>
                    <a:pt x="341" y="102"/>
                    <a:pt x="338" y="107"/>
                  </a:cubicBezTo>
                  <a:cubicBezTo>
                    <a:pt x="325" y="107"/>
                    <a:pt x="338" y="161"/>
                    <a:pt x="298" y="188"/>
                  </a:cubicBezTo>
                  <a:cubicBezTo>
                    <a:pt x="276" y="202"/>
                    <a:pt x="262" y="213"/>
                    <a:pt x="249" y="213"/>
                  </a:cubicBezTo>
                  <a:cubicBezTo>
                    <a:pt x="239" y="213"/>
                    <a:pt x="230" y="206"/>
                    <a:pt x="218" y="188"/>
                  </a:cubicBezTo>
                  <a:cubicBezTo>
                    <a:pt x="191" y="161"/>
                    <a:pt x="204" y="134"/>
                    <a:pt x="231" y="107"/>
                  </a:cubicBezTo>
                  <a:cubicBezTo>
                    <a:pt x="271" y="81"/>
                    <a:pt x="298" y="81"/>
                    <a:pt x="311" y="67"/>
                  </a:cubicBezTo>
                  <a:cubicBezTo>
                    <a:pt x="338" y="67"/>
                    <a:pt x="298" y="1"/>
                    <a:pt x="204"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475;p34">
              <a:extLst>
                <a:ext uri="{FF2B5EF4-FFF2-40B4-BE49-F238E27FC236}">
                  <a16:creationId xmlns:a16="http://schemas.microsoft.com/office/drawing/2014/main" id="{B0BADD2C-AF0E-4DB2-85D2-EFA342C05F6C}"/>
                </a:ext>
              </a:extLst>
            </p:cNvPr>
            <p:cNvSpPr/>
            <p:nvPr/>
          </p:nvSpPr>
          <p:spPr>
            <a:xfrm>
              <a:off x="2804075" y="556100"/>
              <a:ext cx="5375" cy="38775"/>
            </a:xfrm>
            <a:custGeom>
              <a:avLst/>
              <a:gdLst/>
              <a:ahLst/>
              <a:cxnLst/>
              <a:rect l="l" t="t" r="r" b="b"/>
              <a:pathLst>
                <a:path w="215" h="1551" extrusionOk="0">
                  <a:moveTo>
                    <a:pt x="67" y="0"/>
                  </a:moveTo>
                  <a:cubicBezTo>
                    <a:pt x="14" y="0"/>
                    <a:pt x="1" y="348"/>
                    <a:pt x="27" y="789"/>
                  </a:cubicBezTo>
                  <a:cubicBezTo>
                    <a:pt x="54" y="1216"/>
                    <a:pt x="108" y="1550"/>
                    <a:pt x="148" y="1550"/>
                  </a:cubicBezTo>
                  <a:cubicBezTo>
                    <a:pt x="201" y="1550"/>
                    <a:pt x="214" y="1216"/>
                    <a:pt x="188" y="775"/>
                  </a:cubicBezTo>
                  <a:cubicBezTo>
                    <a:pt x="161" y="334"/>
                    <a:pt x="108" y="0"/>
                    <a:pt x="67"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476;p34">
              <a:extLst>
                <a:ext uri="{FF2B5EF4-FFF2-40B4-BE49-F238E27FC236}">
                  <a16:creationId xmlns:a16="http://schemas.microsoft.com/office/drawing/2014/main" id="{829D2E0E-D3A7-4032-9604-08B667907333}"/>
                </a:ext>
              </a:extLst>
            </p:cNvPr>
            <p:cNvSpPr/>
            <p:nvPr/>
          </p:nvSpPr>
          <p:spPr>
            <a:xfrm>
              <a:off x="2925325" y="554075"/>
              <a:ext cx="5375" cy="31450"/>
            </a:xfrm>
            <a:custGeom>
              <a:avLst/>
              <a:gdLst/>
              <a:ahLst/>
              <a:cxnLst/>
              <a:rect l="l" t="t" r="r" b="b"/>
              <a:pathLst>
                <a:path w="215" h="1258" extrusionOk="0">
                  <a:moveTo>
                    <a:pt x="71" y="1"/>
                  </a:moveTo>
                  <a:cubicBezTo>
                    <a:pt x="70" y="1"/>
                    <a:pt x="69" y="1"/>
                    <a:pt x="67" y="1"/>
                  </a:cubicBezTo>
                  <a:cubicBezTo>
                    <a:pt x="27" y="1"/>
                    <a:pt x="1" y="282"/>
                    <a:pt x="27" y="629"/>
                  </a:cubicBezTo>
                  <a:cubicBezTo>
                    <a:pt x="41" y="990"/>
                    <a:pt x="107" y="1257"/>
                    <a:pt x="148" y="1257"/>
                  </a:cubicBezTo>
                  <a:cubicBezTo>
                    <a:pt x="201" y="1257"/>
                    <a:pt x="214" y="977"/>
                    <a:pt x="201" y="629"/>
                  </a:cubicBezTo>
                  <a:cubicBezTo>
                    <a:pt x="175" y="289"/>
                    <a:pt x="123" y="1"/>
                    <a:pt x="71"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477;p34">
              <a:extLst>
                <a:ext uri="{FF2B5EF4-FFF2-40B4-BE49-F238E27FC236}">
                  <a16:creationId xmlns:a16="http://schemas.microsoft.com/office/drawing/2014/main" id="{5005EE37-8475-43B7-826F-94B33215312F}"/>
                </a:ext>
              </a:extLst>
            </p:cNvPr>
            <p:cNvSpPr/>
            <p:nvPr/>
          </p:nvSpPr>
          <p:spPr>
            <a:xfrm>
              <a:off x="2007050" y="651100"/>
              <a:ext cx="19450" cy="17275"/>
            </a:xfrm>
            <a:custGeom>
              <a:avLst/>
              <a:gdLst/>
              <a:ahLst/>
              <a:cxnLst/>
              <a:rect l="l" t="t" r="r" b="b"/>
              <a:pathLst>
                <a:path w="778" h="691" extrusionOk="0">
                  <a:moveTo>
                    <a:pt x="380" y="0"/>
                  </a:moveTo>
                  <a:cubicBezTo>
                    <a:pt x="313" y="0"/>
                    <a:pt x="275" y="32"/>
                    <a:pt x="284" y="48"/>
                  </a:cubicBezTo>
                  <a:cubicBezTo>
                    <a:pt x="284" y="75"/>
                    <a:pt x="377" y="48"/>
                    <a:pt x="471" y="142"/>
                  </a:cubicBezTo>
                  <a:cubicBezTo>
                    <a:pt x="619" y="253"/>
                    <a:pt x="414" y="416"/>
                    <a:pt x="269" y="416"/>
                  </a:cubicBezTo>
                  <a:cubicBezTo>
                    <a:pt x="206" y="416"/>
                    <a:pt x="154" y="384"/>
                    <a:pt x="150" y="302"/>
                  </a:cubicBezTo>
                  <a:cubicBezTo>
                    <a:pt x="137" y="182"/>
                    <a:pt x="203" y="115"/>
                    <a:pt x="190" y="102"/>
                  </a:cubicBezTo>
                  <a:cubicBezTo>
                    <a:pt x="190" y="97"/>
                    <a:pt x="186" y="94"/>
                    <a:pt x="178" y="94"/>
                  </a:cubicBezTo>
                  <a:cubicBezTo>
                    <a:pt x="146" y="94"/>
                    <a:pt x="54" y="149"/>
                    <a:pt x="43" y="302"/>
                  </a:cubicBezTo>
                  <a:cubicBezTo>
                    <a:pt x="1" y="513"/>
                    <a:pt x="175" y="691"/>
                    <a:pt x="368" y="691"/>
                  </a:cubicBezTo>
                  <a:cubicBezTo>
                    <a:pt x="420" y="691"/>
                    <a:pt x="473" y="678"/>
                    <a:pt x="524" y="650"/>
                  </a:cubicBezTo>
                  <a:cubicBezTo>
                    <a:pt x="778" y="529"/>
                    <a:pt x="778" y="182"/>
                    <a:pt x="537" y="48"/>
                  </a:cubicBezTo>
                  <a:cubicBezTo>
                    <a:pt x="476" y="12"/>
                    <a:pt x="422" y="0"/>
                    <a:pt x="380"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478;p34">
              <a:extLst>
                <a:ext uri="{FF2B5EF4-FFF2-40B4-BE49-F238E27FC236}">
                  <a16:creationId xmlns:a16="http://schemas.microsoft.com/office/drawing/2014/main" id="{4AB6A0B1-4B62-41F4-A7B8-D73E82F65983}"/>
                </a:ext>
              </a:extLst>
            </p:cNvPr>
            <p:cNvSpPr/>
            <p:nvPr/>
          </p:nvSpPr>
          <p:spPr>
            <a:xfrm>
              <a:off x="2190475" y="640400"/>
              <a:ext cx="19400" cy="16975"/>
            </a:xfrm>
            <a:custGeom>
              <a:avLst/>
              <a:gdLst/>
              <a:ahLst/>
              <a:cxnLst/>
              <a:rect l="l" t="t" r="r" b="b"/>
              <a:pathLst>
                <a:path w="776" h="679" extrusionOk="0">
                  <a:moveTo>
                    <a:pt x="365" y="1"/>
                  </a:moveTo>
                  <a:cubicBezTo>
                    <a:pt x="297" y="1"/>
                    <a:pt x="260" y="32"/>
                    <a:pt x="268" y="49"/>
                  </a:cubicBezTo>
                  <a:cubicBezTo>
                    <a:pt x="268" y="76"/>
                    <a:pt x="362" y="62"/>
                    <a:pt x="455" y="142"/>
                  </a:cubicBezTo>
                  <a:cubicBezTo>
                    <a:pt x="613" y="254"/>
                    <a:pt x="397" y="416"/>
                    <a:pt x="251" y="416"/>
                  </a:cubicBezTo>
                  <a:cubicBezTo>
                    <a:pt x="186" y="416"/>
                    <a:pt x="135" y="384"/>
                    <a:pt x="135" y="303"/>
                  </a:cubicBezTo>
                  <a:cubicBezTo>
                    <a:pt x="121" y="169"/>
                    <a:pt x="201" y="116"/>
                    <a:pt x="175" y="89"/>
                  </a:cubicBezTo>
                  <a:cubicBezTo>
                    <a:pt x="175" y="87"/>
                    <a:pt x="173" y="87"/>
                    <a:pt x="170" y="87"/>
                  </a:cubicBezTo>
                  <a:cubicBezTo>
                    <a:pt x="146" y="87"/>
                    <a:pt x="38" y="137"/>
                    <a:pt x="14" y="303"/>
                  </a:cubicBezTo>
                  <a:cubicBezTo>
                    <a:pt x="1" y="410"/>
                    <a:pt x="41" y="516"/>
                    <a:pt x="121" y="597"/>
                  </a:cubicBezTo>
                  <a:cubicBezTo>
                    <a:pt x="184" y="651"/>
                    <a:pt x="260" y="678"/>
                    <a:pt x="336" y="678"/>
                  </a:cubicBezTo>
                  <a:cubicBezTo>
                    <a:pt x="390" y="678"/>
                    <a:pt x="445" y="664"/>
                    <a:pt x="495" y="637"/>
                  </a:cubicBezTo>
                  <a:cubicBezTo>
                    <a:pt x="763" y="530"/>
                    <a:pt x="776" y="169"/>
                    <a:pt x="522" y="49"/>
                  </a:cubicBezTo>
                  <a:cubicBezTo>
                    <a:pt x="461" y="13"/>
                    <a:pt x="407" y="1"/>
                    <a:pt x="365"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479;p34">
              <a:extLst>
                <a:ext uri="{FF2B5EF4-FFF2-40B4-BE49-F238E27FC236}">
                  <a16:creationId xmlns:a16="http://schemas.microsoft.com/office/drawing/2014/main" id="{06B79E15-57B6-44E0-BD58-6EFC6822B591}"/>
                </a:ext>
              </a:extLst>
            </p:cNvPr>
            <p:cNvSpPr/>
            <p:nvPr/>
          </p:nvSpPr>
          <p:spPr>
            <a:xfrm>
              <a:off x="2359500" y="630375"/>
              <a:ext cx="19075" cy="16975"/>
            </a:xfrm>
            <a:custGeom>
              <a:avLst/>
              <a:gdLst/>
              <a:ahLst/>
              <a:cxnLst/>
              <a:rect l="l" t="t" r="r" b="b"/>
              <a:pathLst>
                <a:path w="763" h="679" extrusionOk="0">
                  <a:moveTo>
                    <a:pt x="364" y="1"/>
                  </a:moveTo>
                  <a:cubicBezTo>
                    <a:pt x="295" y="1"/>
                    <a:pt x="254" y="32"/>
                    <a:pt x="254" y="49"/>
                  </a:cubicBezTo>
                  <a:cubicBezTo>
                    <a:pt x="268" y="76"/>
                    <a:pt x="361" y="62"/>
                    <a:pt x="455" y="142"/>
                  </a:cubicBezTo>
                  <a:cubicBezTo>
                    <a:pt x="603" y="254"/>
                    <a:pt x="385" y="416"/>
                    <a:pt x="242" y="416"/>
                  </a:cubicBezTo>
                  <a:cubicBezTo>
                    <a:pt x="179" y="416"/>
                    <a:pt x="130" y="385"/>
                    <a:pt x="134" y="303"/>
                  </a:cubicBezTo>
                  <a:cubicBezTo>
                    <a:pt x="121" y="183"/>
                    <a:pt x="188" y="116"/>
                    <a:pt x="174" y="89"/>
                  </a:cubicBezTo>
                  <a:cubicBezTo>
                    <a:pt x="174" y="88"/>
                    <a:pt x="172" y="87"/>
                    <a:pt x="169" y="87"/>
                  </a:cubicBezTo>
                  <a:cubicBezTo>
                    <a:pt x="145" y="87"/>
                    <a:pt x="38" y="137"/>
                    <a:pt x="14" y="303"/>
                  </a:cubicBezTo>
                  <a:cubicBezTo>
                    <a:pt x="1" y="410"/>
                    <a:pt x="27" y="517"/>
                    <a:pt x="107" y="597"/>
                  </a:cubicBezTo>
                  <a:cubicBezTo>
                    <a:pt x="170" y="651"/>
                    <a:pt x="246" y="679"/>
                    <a:pt x="325" y="679"/>
                  </a:cubicBezTo>
                  <a:cubicBezTo>
                    <a:pt x="381" y="679"/>
                    <a:pt x="439" y="665"/>
                    <a:pt x="495" y="637"/>
                  </a:cubicBezTo>
                  <a:cubicBezTo>
                    <a:pt x="749" y="530"/>
                    <a:pt x="762" y="169"/>
                    <a:pt x="522" y="49"/>
                  </a:cubicBezTo>
                  <a:cubicBezTo>
                    <a:pt x="460" y="13"/>
                    <a:pt x="406" y="1"/>
                    <a:pt x="364"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480;p34">
              <a:extLst>
                <a:ext uri="{FF2B5EF4-FFF2-40B4-BE49-F238E27FC236}">
                  <a16:creationId xmlns:a16="http://schemas.microsoft.com/office/drawing/2014/main" id="{F8A6AB1F-2653-4B47-896E-733F77F47443}"/>
                </a:ext>
              </a:extLst>
            </p:cNvPr>
            <p:cNvSpPr/>
            <p:nvPr/>
          </p:nvSpPr>
          <p:spPr>
            <a:xfrm>
              <a:off x="1977725" y="662175"/>
              <a:ext cx="437250" cy="26100"/>
            </a:xfrm>
            <a:custGeom>
              <a:avLst/>
              <a:gdLst/>
              <a:ahLst/>
              <a:cxnLst/>
              <a:rect l="l" t="t" r="r" b="b"/>
              <a:pathLst>
                <a:path w="17490" h="1044" extrusionOk="0">
                  <a:moveTo>
                    <a:pt x="17392" y="1"/>
                  </a:moveTo>
                  <a:cubicBezTo>
                    <a:pt x="16761" y="1"/>
                    <a:pt x="13136" y="179"/>
                    <a:pt x="8738" y="434"/>
                  </a:cubicBezTo>
                  <a:cubicBezTo>
                    <a:pt x="3915" y="728"/>
                    <a:pt x="0" y="995"/>
                    <a:pt x="14" y="1035"/>
                  </a:cubicBezTo>
                  <a:cubicBezTo>
                    <a:pt x="14" y="1041"/>
                    <a:pt x="60" y="1044"/>
                    <a:pt x="150" y="1044"/>
                  </a:cubicBezTo>
                  <a:cubicBezTo>
                    <a:pt x="881" y="1044"/>
                    <a:pt x="4456" y="857"/>
                    <a:pt x="8751" y="607"/>
                  </a:cubicBezTo>
                  <a:cubicBezTo>
                    <a:pt x="13575" y="327"/>
                    <a:pt x="17489" y="60"/>
                    <a:pt x="17489" y="6"/>
                  </a:cubicBezTo>
                  <a:cubicBezTo>
                    <a:pt x="17488" y="3"/>
                    <a:pt x="17455" y="1"/>
                    <a:pt x="17392"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481;p34">
              <a:extLst>
                <a:ext uri="{FF2B5EF4-FFF2-40B4-BE49-F238E27FC236}">
                  <a16:creationId xmlns:a16="http://schemas.microsoft.com/office/drawing/2014/main" id="{BA280E57-A181-418F-ADED-1432B89E0AF2}"/>
                </a:ext>
              </a:extLst>
            </p:cNvPr>
            <p:cNvSpPr/>
            <p:nvPr/>
          </p:nvSpPr>
          <p:spPr>
            <a:xfrm>
              <a:off x="2043525" y="684350"/>
              <a:ext cx="154000" cy="183800"/>
            </a:xfrm>
            <a:custGeom>
              <a:avLst/>
              <a:gdLst/>
              <a:ahLst/>
              <a:cxnLst/>
              <a:rect l="l" t="t" r="r" b="b"/>
              <a:pathLst>
                <a:path w="6160" h="7352" extrusionOk="0">
                  <a:moveTo>
                    <a:pt x="0" y="1"/>
                  </a:moveTo>
                  <a:cubicBezTo>
                    <a:pt x="0" y="135"/>
                    <a:pt x="14" y="282"/>
                    <a:pt x="40" y="415"/>
                  </a:cubicBezTo>
                  <a:cubicBezTo>
                    <a:pt x="80" y="682"/>
                    <a:pt x="147" y="1070"/>
                    <a:pt x="241" y="1551"/>
                  </a:cubicBezTo>
                  <a:cubicBezTo>
                    <a:pt x="428" y="2486"/>
                    <a:pt x="748" y="3822"/>
                    <a:pt x="1563" y="5091"/>
                  </a:cubicBezTo>
                  <a:cubicBezTo>
                    <a:pt x="1924" y="5693"/>
                    <a:pt x="2419" y="6200"/>
                    <a:pt x="3006" y="6601"/>
                  </a:cubicBezTo>
                  <a:cubicBezTo>
                    <a:pt x="3501" y="6895"/>
                    <a:pt x="4035" y="7109"/>
                    <a:pt x="4596" y="7229"/>
                  </a:cubicBezTo>
                  <a:cubicBezTo>
                    <a:pt x="4924" y="7311"/>
                    <a:pt x="5261" y="7352"/>
                    <a:pt x="5600" y="7352"/>
                  </a:cubicBezTo>
                  <a:cubicBezTo>
                    <a:pt x="5649" y="7352"/>
                    <a:pt x="5697" y="7351"/>
                    <a:pt x="5745" y="7349"/>
                  </a:cubicBezTo>
                  <a:cubicBezTo>
                    <a:pt x="5852" y="7349"/>
                    <a:pt x="5946" y="7349"/>
                    <a:pt x="6053" y="7336"/>
                  </a:cubicBezTo>
                  <a:cubicBezTo>
                    <a:pt x="6133" y="7323"/>
                    <a:pt x="6160" y="7309"/>
                    <a:pt x="6160" y="7309"/>
                  </a:cubicBezTo>
                  <a:cubicBezTo>
                    <a:pt x="6160" y="7283"/>
                    <a:pt x="5558" y="7349"/>
                    <a:pt x="4623" y="7109"/>
                  </a:cubicBezTo>
                  <a:cubicBezTo>
                    <a:pt x="4075" y="6989"/>
                    <a:pt x="3554" y="6762"/>
                    <a:pt x="3087" y="6468"/>
                  </a:cubicBezTo>
                  <a:cubicBezTo>
                    <a:pt x="2525" y="6080"/>
                    <a:pt x="2044" y="5572"/>
                    <a:pt x="1697" y="4998"/>
                  </a:cubicBezTo>
                  <a:cubicBezTo>
                    <a:pt x="909" y="3769"/>
                    <a:pt x="575" y="2446"/>
                    <a:pt x="361" y="1524"/>
                  </a:cubicBezTo>
                  <a:cubicBezTo>
                    <a:pt x="254" y="1070"/>
                    <a:pt x="174" y="696"/>
                    <a:pt x="107" y="402"/>
                  </a:cubicBezTo>
                  <a:cubicBezTo>
                    <a:pt x="80" y="268"/>
                    <a:pt x="54" y="135"/>
                    <a:pt x="0"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482;p34">
              <a:extLst>
                <a:ext uri="{FF2B5EF4-FFF2-40B4-BE49-F238E27FC236}">
                  <a16:creationId xmlns:a16="http://schemas.microsoft.com/office/drawing/2014/main" id="{89B0F196-2176-40C5-A0DD-8D1DCB75E03E}"/>
                </a:ext>
              </a:extLst>
            </p:cNvPr>
            <p:cNvSpPr/>
            <p:nvPr/>
          </p:nvSpPr>
          <p:spPr>
            <a:xfrm>
              <a:off x="2292700" y="666650"/>
              <a:ext cx="53475" cy="178450"/>
            </a:xfrm>
            <a:custGeom>
              <a:avLst/>
              <a:gdLst/>
              <a:ahLst/>
              <a:cxnLst/>
              <a:rect l="l" t="t" r="r" b="b"/>
              <a:pathLst>
                <a:path w="2139" h="7138" extrusionOk="0">
                  <a:moveTo>
                    <a:pt x="2071" y="1"/>
                  </a:moveTo>
                  <a:cubicBezTo>
                    <a:pt x="2045" y="1"/>
                    <a:pt x="2058" y="428"/>
                    <a:pt x="2004" y="1096"/>
                  </a:cubicBezTo>
                  <a:cubicBezTo>
                    <a:pt x="1924" y="1992"/>
                    <a:pt x="1777" y="2873"/>
                    <a:pt x="1564" y="3742"/>
                  </a:cubicBezTo>
                  <a:cubicBezTo>
                    <a:pt x="1350" y="4610"/>
                    <a:pt x="1042" y="5439"/>
                    <a:pt x="628" y="6240"/>
                  </a:cubicBezTo>
                  <a:cubicBezTo>
                    <a:pt x="548" y="6387"/>
                    <a:pt x="468" y="6521"/>
                    <a:pt x="401" y="6641"/>
                  </a:cubicBezTo>
                  <a:lnTo>
                    <a:pt x="187" y="6908"/>
                  </a:lnTo>
                  <a:cubicBezTo>
                    <a:pt x="121" y="6975"/>
                    <a:pt x="54" y="7055"/>
                    <a:pt x="0" y="7135"/>
                  </a:cubicBezTo>
                  <a:cubicBezTo>
                    <a:pt x="0" y="7137"/>
                    <a:pt x="1" y="7137"/>
                    <a:pt x="2" y="7137"/>
                  </a:cubicBezTo>
                  <a:cubicBezTo>
                    <a:pt x="17" y="7137"/>
                    <a:pt x="106" y="7072"/>
                    <a:pt x="241" y="6962"/>
                  </a:cubicBezTo>
                  <a:cubicBezTo>
                    <a:pt x="308" y="6882"/>
                    <a:pt x="401" y="6801"/>
                    <a:pt x="481" y="6695"/>
                  </a:cubicBezTo>
                  <a:cubicBezTo>
                    <a:pt x="548" y="6574"/>
                    <a:pt x="655" y="6454"/>
                    <a:pt x="735" y="6307"/>
                  </a:cubicBezTo>
                  <a:cubicBezTo>
                    <a:pt x="1176" y="5505"/>
                    <a:pt x="1510" y="4664"/>
                    <a:pt x="1711" y="3782"/>
                  </a:cubicBezTo>
                  <a:cubicBezTo>
                    <a:pt x="1938" y="2913"/>
                    <a:pt x="2085" y="2018"/>
                    <a:pt x="2125" y="1110"/>
                  </a:cubicBezTo>
                  <a:cubicBezTo>
                    <a:pt x="2138" y="843"/>
                    <a:pt x="2138" y="562"/>
                    <a:pt x="2111" y="295"/>
                  </a:cubicBezTo>
                  <a:cubicBezTo>
                    <a:pt x="2111" y="188"/>
                    <a:pt x="2098" y="94"/>
                    <a:pt x="2071"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483;p34">
              <a:extLst>
                <a:ext uri="{FF2B5EF4-FFF2-40B4-BE49-F238E27FC236}">
                  <a16:creationId xmlns:a16="http://schemas.microsoft.com/office/drawing/2014/main" id="{D25CB9A1-8CF9-48C5-9B24-60839192B1C7}"/>
                </a:ext>
              </a:extLst>
            </p:cNvPr>
            <p:cNvSpPr/>
            <p:nvPr/>
          </p:nvSpPr>
          <p:spPr>
            <a:xfrm>
              <a:off x="2163975" y="764200"/>
              <a:ext cx="50250" cy="50875"/>
            </a:xfrm>
            <a:custGeom>
              <a:avLst/>
              <a:gdLst/>
              <a:ahLst/>
              <a:cxnLst/>
              <a:rect l="l" t="t" r="r" b="b"/>
              <a:pathLst>
                <a:path w="2010" h="2035" extrusionOk="0">
                  <a:moveTo>
                    <a:pt x="433" y="0"/>
                  </a:moveTo>
                  <a:lnTo>
                    <a:pt x="433" y="0"/>
                  </a:lnTo>
                  <a:cubicBezTo>
                    <a:pt x="420" y="0"/>
                    <a:pt x="273" y="134"/>
                    <a:pt x="206" y="441"/>
                  </a:cubicBezTo>
                  <a:cubicBezTo>
                    <a:pt x="0" y="1250"/>
                    <a:pt x="610" y="2035"/>
                    <a:pt x="1441" y="2035"/>
                  </a:cubicBezTo>
                  <a:cubicBezTo>
                    <a:pt x="1474" y="2035"/>
                    <a:pt x="1508" y="2034"/>
                    <a:pt x="1542" y="2031"/>
                  </a:cubicBezTo>
                  <a:cubicBezTo>
                    <a:pt x="1849" y="2018"/>
                    <a:pt x="2010" y="1897"/>
                    <a:pt x="1996" y="1884"/>
                  </a:cubicBezTo>
                  <a:cubicBezTo>
                    <a:pt x="1996" y="1880"/>
                    <a:pt x="1993" y="1879"/>
                    <a:pt x="1985" y="1879"/>
                  </a:cubicBezTo>
                  <a:cubicBezTo>
                    <a:pt x="1950" y="1879"/>
                    <a:pt x="1833" y="1916"/>
                    <a:pt x="1658" y="1916"/>
                  </a:cubicBezTo>
                  <a:cubicBezTo>
                    <a:pt x="1622" y="1916"/>
                    <a:pt x="1583" y="1915"/>
                    <a:pt x="1542" y="1911"/>
                  </a:cubicBezTo>
                  <a:cubicBezTo>
                    <a:pt x="767" y="1911"/>
                    <a:pt x="193" y="1216"/>
                    <a:pt x="313" y="454"/>
                  </a:cubicBezTo>
                  <a:cubicBezTo>
                    <a:pt x="353" y="174"/>
                    <a:pt x="433" y="14"/>
                    <a:pt x="433"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484;p34">
              <a:extLst>
                <a:ext uri="{FF2B5EF4-FFF2-40B4-BE49-F238E27FC236}">
                  <a16:creationId xmlns:a16="http://schemas.microsoft.com/office/drawing/2014/main" id="{B3E75064-A3FC-4E3A-840B-F99051A72655}"/>
                </a:ext>
              </a:extLst>
            </p:cNvPr>
            <p:cNvSpPr/>
            <p:nvPr/>
          </p:nvSpPr>
          <p:spPr>
            <a:xfrm>
              <a:off x="2178125" y="750275"/>
              <a:ext cx="7375" cy="6475"/>
            </a:xfrm>
            <a:custGeom>
              <a:avLst/>
              <a:gdLst/>
              <a:ahLst/>
              <a:cxnLst/>
              <a:rect l="l" t="t" r="r" b="b"/>
              <a:pathLst>
                <a:path w="295" h="259" extrusionOk="0">
                  <a:moveTo>
                    <a:pt x="225" y="0"/>
                  </a:moveTo>
                  <a:cubicBezTo>
                    <a:pt x="188" y="0"/>
                    <a:pt x="136" y="21"/>
                    <a:pt x="94" y="63"/>
                  </a:cubicBezTo>
                  <a:cubicBezTo>
                    <a:pt x="14" y="130"/>
                    <a:pt x="1" y="223"/>
                    <a:pt x="27" y="250"/>
                  </a:cubicBezTo>
                  <a:cubicBezTo>
                    <a:pt x="33" y="256"/>
                    <a:pt x="42" y="258"/>
                    <a:pt x="52" y="258"/>
                  </a:cubicBezTo>
                  <a:cubicBezTo>
                    <a:pt x="88" y="258"/>
                    <a:pt x="146" y="225"/>
                    <a:pt x="188" y="183"/>
                  </a:cubicBezTo>
                  <a:cubicBezTo>
                    <a:pt x="254" y="130"/>
                    <a:pt x="295" y="63"/>
                    <a:pt x="268" y="23"/>
                  </a:cubicBezTo>
                  <a:cubicBezTo>
                    <a:pt x="263" y="8"/>
                    <a:pt x="247" y="0"/>
                    <a:pt x="225"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485;p34">
              <a:extLst>
                <a:ext uri="{FF2B5EF4-FFF2-40B4-BE49-F238E27FC236}">
                  <a16:creationId xmlns:a16="http://schemas.microsoft.com/office/drawing/2014/main" id="{49439FCD-0C56-4ABE-85D2-984A8669F927}"/>
                </a:ext>
              </a:extLst>
            </p:cNvPr>
            <p:cNvSpPr/>
            <p:nvPr/>
          </p:nvSpPr>
          <p:spPr>
            <a:xfrm>
              <a:off x="1023750" y="518350"/>
              <a:ext cx="190100" cy="74650"/>
            </a:xfrm>
            <a:custGeom>
              <a:avLst/>
              <a:gdLst/>
              <a:ahLst/>
              <a:cxnLst/>
              <a:rect l="l" t="t" r="r" b="b"/>
              <a:pathLst>
                <a:path w="7604" h="2986" extrusionOk="0">
                  <a:moveTo>
                    <a:pt x="4290" y="1"/>
                  </a:moveTo>
                  <a:cubicBezTo>
                    <a:pt x="4116" y="1"/>
                    <a:pt x="3956" y="27"/>
                    <a:pt x="3795" y="67"/>
                  </a:cubicBezTo>
                  <a:lnTo>
                    <a:pt x="2486" y="321"/>
                  </a:lnTo>
                  <a:lnTo>
                    <a:pt x="1577" y="495"/>
                  </a:lnTo>
                  <a:cubicBezTo>
                    <a:pt x="1217" y="548"/>
                    <a:pt x="869" y="642"/>
                    <a:pt x="535" y="776"/>
                  </a:cubicBezTo>
                  <a:cubicBezTo>
                    <a:pt x="335" y="869"/>
                    <a:pt x="188" y="1029"/>
                    <a:pt x="94" y="1216"/>
                  </a:cubicBezTo>
                  <a:cubicBezTo>
                    <a:pt x="1" y="1430"/>
                    <a:pt x="28" y="1684"/>
                    <a:pt x="175" y="1858"/>
                  </a:cubicBezTo>
                  <a:cubicBezTo>
                    <a:pt x="495" y="2219"/>
                    <a:pt x="963" y="2272"/>
                    <a:pt x="1377" y="2352"/>
                  </a:cubicBezTo>
                  <a:cubicBezTo>
                    <a:pt x="2820" y="2633"/>
                    <a:pt x="4290" y="2820"/>
                    <a:pt x="5773" y="2927"/>
                  </a:cubicBezTo>
                  <a:cubicBezTo>
                    <a:pt x="6334" y="2953"/>
                    <a:pt x="6788" y="2980"/>
                    <a:pt x="7109" y="2980"/>
                  </a:cubicBezTo>
                  <a:cubicBezTo>
                    <a:pt x="7156" y="2984"/>
                    <a:pt x="7204" y="2986"/>
                    <a:pt x="7252" y="2986"/>
                  </a:cubicBezTo>
                  <a:cubicBezTo>
                    <a:pt x="7370" y="2986"/>
                    <a:pt x="7490" y="2976"/>
                    <a:pt x="7603" y="2967"/>
                  </a:cubicBezTo>
                  <a:cubicBezTo>
                    <a:pt x="7443" y="2927"/>
                    <a:pt x="7283" y="2913"/>
                    <a:pt x="7122" y="2913"/>
                  </a:cubicBezTo>
                  <a:lnTo>
                    <a:pt x="5786" y="2806"/>
                  </a:lnTo>
                  <a:cubicBezTo>
                    <a:pt x="4316" y="2673"/>
                    <a:pt x="2860" y="2459"/>
                    <a:pt x="1417" y="2192"/>
                  </a:cubicBezTo>
                  <a:cubicBezTo>
                    <a:pt x="1203" y="2152"/>
                    <a:pt x="1003" y="2098"/>
                    <a:pt x="803" y="2045"/>
                  </a:cubicBezTo>
                  <a:cubicBezTo>
                    <a:pt x="616" y="1991"/>
                    <a:pt x="442" y="1898"/>
                    <a:pt x="308" y="1764"/>
                  </a:cubicBezTo>
                  <a:cubicBezTo>
                    <a:pt x="201" y="1631"/>
                    <a:pt x="175" y="1444"/>
                    <a:pt x="241" y="1283"/>
                  </a:cubicBezTo>
                  <a:cubicBezTo>
                    <a:pt x="322" y="1123"/>
                    <a:pt x="442" y="989"/>
                    <a:pt x="602" y="909"/>
                  </a:cubicBezTo>
                  <a:cubicBezTo>
                    <a:pt x="923" y="789"/>
                    <a:pt x="1257" y="695"/>
                    <a:pt x="1604" y="629"/>
                  </a:cubicBezTo>
                  <a:lnTo>
                    <a:pt x="2513" y="428"/>
                  </a:lnTo>
                  <a:lnTo>
                    <a:pt x="3809" y="134"/>
                  </a:lnTo>
                  <a:cubicBezTo>
                    <a:pt x="3969" y="94"/>
                    <a:pt x="4129" y="54"/>
                    <a:pt x="4290"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486;p34">
              <a:extLst>
                <a:ext uri="{FF2B5EF4-FFF2-40B4-BE49-F238E27FC236}">
                  <a16:creationId xmlns:a16="http://schemas.microsoft.com/office/drawing/2014/main" id="{7242B2AF-7D41-4761-8C39-11359E82FC41}"/>
                </a:ext>
              </a:extLst>
            </p:cNvPr>
            <p:cNvSpPr/>
            <p:nvPr/>
          </p:nvSpPr>
          <p:spPr>
            <a:xfrm>
              <a:off x="1039800" y="583800"/>
              <a:ext cx="202775" cy="21875"/>
            </a:xfrm>
            <a:custGeom>
              <a:avLst/>
              <a:gdLst/>
              <a:ahLst/>
              <a:cxnLst/>
              <a:rect l="l" t="t" r="r" b="b"/>
              <a:pathLst>
                <a:path w="8111" h="875" extrusionOk="0">
                  <a:moveTo>
                    <a:pt x="6" y="0"/>
                  </a:moveTo>
                  <a:cubicBezTo>
                    <a:pt x="2" y="0"/>
                    <a:pt x="0" y="1"/>
                    <a:pt x="0" y="1"/>
                  </a:cubicBezTo>
                  <a:cubicBezTo>
                    <a:pt x="94" y="55"/>
                    <a:pt x="201" y="95"/>
                    <a:pt x="308" y="122"/>
                  </a:cubicBezTo>
                  <a:cubicBezTo>
                    <a:pt x="508" y="175"/>
                    <a:pt x="802" y="255"/>
                    <a:pt x="1163" y="335"/>
                  </a:cubicBezTo>
                  <a:cubicBezTo>
                    <a:pt x="2098" y="549"/>
                    <a:pt x="3046" y="696"/>
                    <a:pt x="4022" y="790"/>
                  </a:cubicBezTo>
                  <a:cubicBezTo>
                    <a:pt x="4686" y="845"/>
                    <a:pt x="5350" y="875"/>
                    <a:pt x="6014" y="875"/>
                  </a:cubicBezTo>
                  <a:cubicBezTo>
                    <a:pt x="6312" y="875"/>
                    <a:pt x="6610" y="869"/>
                    <a:pt x="6908" y="856"/>
                  </a:cubicBezTo>
                  <a:cubicBezTo>
                    <a:pt x="7282" y="843"/>
                    <a:pt x="7576" y="816"/>
                    <a:pt x="7790" y="790"/>
                  </a:cubicBezTo>
                  <a:cubicBezTo>
                    <a:pt x="7896" y="790"/>
                    <a:pt x="8003" y="776"/>
                    <a:pt x="8110" y="736"/>
                  </a:cubicBezTo>
                  <a:cubicBezTo>
                    <a:pt x="8106" y="732"/>
                    <a:pt x="8052" y="730"/>
                    <a:pt x="7956" y="730"/>
                  </a:cubicBezTo>
                  <a:cubicBezTo>
                    <a:pt x="7763" y="730"/>
                    <a:pt x="7398" y="736"/>
                    <a:pt x="6908" y="736"/>
                  </a:cubicBezTo>
                  <a:cubicBezTo>
                    <a:pt x="6794" y="738"/>
                    <a:pt x="6674" y="739"/>
                    <a:pt x="6547" y="739"/>
                  </a:cubicBezTo>
                  <a:cubicBezTo>
                    <a:pt x="5856" y="739"/>
                    <a:pt x="4984" y="706"/>
                    <a:pt x="4035" y="616"/>
                  </a:cubicBezTo>
                  <a:cubicBezTo>
                    <a:pt x="2913" y="522"/>
                    <a:pt x="1911" y="349"/>
                    <a:pt x="1176" y="215"/>
                  </a:cubicBezTo>
                  <a:cubicBezTo>
                    <a:pt x="501" y="90"/>
                    <a:pt x="59" y="0"/>
                    <a:pt x="6"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487;p34">
              <a:extLst>
                <a:ext uri="{FF2B5EF4-FFF2-40B4-BE49-F238E27FC236}">
                  <a16:creationId xmlns:a16="http://schemas.microsoft.com/office/drawing/2014/main" id="{FE9F3B77-7E88-44EB-9BB4-2BD48BDAC1F8}"/>
                </a:ext>
              </a:extLst>
            </p:cNvPr>
            <p:cNvSpPr/>
            <p:nvPr/>
          </p:nvSpPr>
          <p:spPr>
            <a:xfrm>
              <a:off x="1735550" y="437775"/>
              <a:ext cx="160350" cy="72925"/>
            </a:xfrm>
            <a:custGeom>
              <a:avLst/>
              <a:gdLst/>
              <a:ahLst/>
              <a:cxnLst/>
              <a:rect l="l" t="t" r="r" b="b"/>
              <a:pathLst>
                <a:path w="6414" h="2917" extrusionOk="0">
                  <a:moveTo>
                    <a:pt x="1536" y="0"/>
                  </a:moveTo>
                  <a:cubicBezTo>
                    <a:pt x="1443" y="0"/>
                    <a:pt x="1350" y="1"/>
                    <a:pt x="1257" y="4"/>
                  </a:cubicBezTo>
                  <a:cubicBezTo>
                    <a:pt x="869" y="4"/>
                    <a:pt x="548" y="17"/>
                    <a:pt x="335" y="17"/>
                  </a:cubicBezTo>
                  <a:cubicBezTo>
                    <a:pt x="214" y="17"/>
                    <a:pt x="108" y="30"/>
                    <a:pt x="1" y="57"/>
                  </a:cubicBezTo>
                  <a:cubicBezTo>
                    <a:pt x="1" y="84"/>
                    <a:pt x="482" y="97"/>
                    <a:pt x="1257" y="124"/>
                  </a:cubicBezTo>
                  <a:cubicBezTo>
                    <a:pt x="2259" y="137"/>
                    <a:pt x="3261" y="258"/>
                    <a:pt x="4249" y="498"/>
                  </a:cubicBezTo>
                  <a:cubicBezTo>
                    <a:pt x="4530" y="565"/>
                    <a:pt x="4797" y="658"/>
                    <a:pt x="5064" y="765"/>
                  </a:cubicBezTo>
                  <a:cubicBezTo>
                    <a:pt x="5305" y="845"/>
                    <a:pt x="5545" y="966"/>
                    <a:pt x="5759" y="1113"/>
                  </a:cubicBezTo>
                  <a:cubicBezTo>
                    <a:pt x="5960" y="1233"/>
                    <a:pt x="6107" y="1420"/>
                    <a:pt x="6200" y="1620"/>
                  </a:cubicBezTo>
                  <a:cubicBezTo>
                    <a:pt x="6280" y="1807"/>
                    <a:pt x="6267" y="2008"/>
                    <a:pt x="6173" y="2182"/>
                  </a:cubicBezTo>
                  <a:cubicBezTo>
                    <a:pt x="6000" y="2435"/>
                    <a:pt x="5772" y="2636"/>
                    <a:pt x="5505" y="2756"/>
                  </a:cubicBezTo>
                  <a:cubicBezTo>
                    <a:pt x="5398" y="2796"/>
                    <a:pt x="5292" y="2863"/>
                    <a:pt x="5198" y="2916"/>
                  </a:cubicBezTo>
                  <a:cubicBezTo>
                    <a:pt x="5318" y="2903"/>
                    <a:pt x="5425" y="2876"/>
                    <a:pt x="5532" y="2823"/>
                  </a:cubicBezTo>
                  <a:cubicBezTo>
                    <a:pt x="5826" y="2716"/>
                    <a:pt x="6093" y="2516"/>
                    <a:pt x="6280" y="2248"/>
                  </a:cubicBezTo>
                  <a:cubicBezTo>
                    <a:pt x="6387" y="2048"/>
                    <a:pt x="6414" y="1807"/>
                    <a:pt x="6334" y="1580"/>
                  </a:cubicBezTo>
                  <a:cubicBezTo>
                    <a:pt x="6240" y="1340"/>
                    <a:pt x="6066" y="1139"/>
                    <a:pt x="5853" y="992"/>
                  </a:cubicBezTo>
                  <a:cubicBezTo>
                    <a:pt x="5626" y="832"/>
                    <a:pt x="5385" y="712"/>
                    <a:pt x="5118" y="605"/>
                  </a:cubicBezTo>
                  <a:cubicBezTo>
                    <a:pt x="4851" y="498"/>
                    <a:pt x="4570" y="418"/>
                    <a:pt x="4289" y="338"/>
                  </a:cubicBezTo>
                  <a:cubicBezTo>
                    <a:pt x="3391" y="119"/>
                    <a:pt x="2460" y="0"/>
                    <a:pt x="1536"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488;p34">
              <a:extLst>
                <a:ext uri="{FF2B5EF4-FFF2-40B4-BE49-F238E27FC236}">
                  <a16:creationId xmlns:a16="http://schemas.microsoft.com/office/drawing/2014/main" id="{542B5F95-3BB5-4BE7-AA84-E77C1F413D25}"/>
                </a:ext>
              </a:extLst>
            </p:cNvPr>
            <p:cNvSpPr/>
            <p:nvPr/>
          </p:nvSpPr>
          <p:spPr>
            <a:xfrm>
              <a:off x="1852800" y="424175"/>
              <a:ext cx="60150" cy="32475"/>
            </a:xfrm>
            <a:custGeom>
              <a:avLst/>
              <a:gdLst/>
              <a:ahLst/>
              <a:cxnLst/>
              <a:rect l="l" t="t" r="r" b="b"/>
              <a:pathLst>
                <a:path w="2406" h="1299" extrusionOk="0">
                  <a:moveTo>
                    <a:pt x="85" y="1"/>
                  </a:moveTo>
                  <a:cubicBezTo>
                    <a:pt x="41" y="1"/>
                    <a:pt x="16" y="6"/>
                    <a:pt x="14" y="13"/>
                  </a:cubicBezTo>
                  <a:cubicBezTo>
                    <a:pt x="0" y="67"/>
                    <a:pt x="602" y="187"/>
                    <a:pt x="1256" y="534"/>
                  </a:cubicBezTo>
                  <a:cubicBezTo>
                    <a:pt x="1883" y="880"/>
                    <a:pt x="2289" y="1298"/>
                    <a:pt x="2358" y="1298"/>
                  </a:cubicBezTo>
                  <a:cubicBezTo>
                    <a:pt x="2361" y="1298"/>
                    <a:pt x="2363" y="1298"/>
                    <a:pt x="2365" y="1296"/>
                  </a:cubicBezTo>
                  <a:cubicBezTo>
                    <a:pt x="2405" y="1283"/>
                    <a:pt x="2018" y="762"/>
                    <a:pt x="1336" y="387"/>
                  </a:cubicBezTo>
                  <a:cubicBezTo>
                    <a:pt x="786" y="85"/>
                    <a:pt x="270" y="1"/>
                    <a:pt x="85"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489;p34">
              <a:extLst>
                <a:ext uri="{FF2B5EF4-FFF2-40B4-BE49-F238E27FC236}">
                  <a16:creationId xmlns:a16="http://schemas.microsoft.com/office/drawing/2014/main" id="{9FA860F9-301F-4D21-89B0-9E2E0126A6DB}"/>
                </a:ext>
              </a:extLst>
            </p:cNvPr>
            <p:cNvSpPr/>
            <p:nvPr/>
          </p:nvSpPr>
          <p:spPr>
            <a:xfrm>
              <a:off x="3086325" y="375050"/>
              <a:ext cx="166700" cy="106575"/>
            </a:xfrm>
            <a:custGeom>
              <a:avLst/>
              <a:gdLst/>
              <a:ahLst/>
              <a:cxnLst/>
              <a:rect l="l" t="t" r="r" b="b"/>
              <a:pathLst>
                <a:path w="6668" h="4263" extrusionOk="0">
                  <a:moveTo>
                    <a:pt x="0" y="1"/>
                  </a:moveTo>
                  <a:cubicBezTo>
                    <a:pt x="174" y="41"/>
                    <a:pt x="348" y="68"/>
                    <a:pt x="535" y="81"/>
                  </a:cubicBezTo>
                  <a:cubicBezTo>
                    <a:pt x="869" y="108"/>
                    <a:pt x="1363" y="161"/>
                    <a:pt x="1978" y="255"/>
                  </a:cubicBezTo>
                  <a:cubicBezTo>
                    <a:pt x="2592" y="335"/>
                    <a:pt x="3301" y="469"/>
                    <a:pt x="4089" y="642"/>
                  </a:cubicBezTo>
                  <a:cubicBezTo>
                    <a:pt x="4490" y="736"/>
                    <a:pt x="4904" y="843"/>
                    <a:pt x="5331" y="963"/>
                  </a:cubicBezTo>
                  <a:cubicBezTo>
                    <a:pt x="5532" y="1016"/>
                    <a:pt x="5746" y="1083"/>
                    <a:pt x="5946" y="1190"/>
                  </a:cubicBezTo>
                  <a:cubicBezTo>
                    <a:pt x="6133" y="1270"/>
                    <a:pt x="6293" y="1417"/>
                    <a:pt x="6400" y="1618"/>
                  </a:cubicBezTo>
                  <a:cubicBezTo>
                    <a:pt x="6494" y="1805"/>
                    <a:pt x="6494" y="2018"/>
                    <a:pt x="6400" y="2219"/>
                  </a:cubicBezTo>
                  <a:cubicBezTo>
                    <a:pt x="6320" y="2406"/>
                    <a:pt x="6186" y="2566"/>
                    <a:pt x="6013" y="2700"/>
                  </a:cubicBezTo>
                  <a:cubicBezTo>
                    <a:pt x="5652" y="2914"/>
                    <a:pt x="5278" y="3101"/>
                    <a:pt x="4890" y="3234"/>
                  </a:cubicBezTo>
                  <a:cubicBezTo>
                    <a:pt x="4209" y="3488"/>
                    <a:pt x="3528" y="3688"/>
                    <a:pt x="2820" y="3849"/>
                  </a:cubicBezTo>
                  <a:cubicBezTo>
                    <a:pt x="2232" y="3969"/>
                    <a:pt x="1737" y="4076"/>
                    <a:pt x="1403" y="4143"/>
                  </a:cubicBezTo>
                  <a:cubicBezTo>
                    <a:pt x="1216" y="4169"/>
                    <a:pt x="1043" y="4210"/>
                    <a:pt x="882" y="4263"/>
                  </a:cubicBezTo>
                  <a:cubicBezTo>
                    <a:pt x="1056" y="4263"/>
                    <a:pt x="1230" y="4236"/>
                    <a:pt x="1403" y="4210"/>
                  </a:cubicBezTo>
                  <a:cubicBezTo>
                    <a:pt x="1737" y="4156"/>
                    <a:pt x="2232" y="4076"/>
                    <a:pt x="2846" y="3956"/>
                  </a:cubicBezTo>
                  <a:cubicBezTo>
                    <a:pt x="3554" y="3822"/>
                    <a:pt x="4249" y="3635"/>
                    <a:pt x="4931" y="3381"/>
                  </a:cubicBezTo>
                  <a:cubicBezTo>
                    <a:pt x="5345" y="3248"/>
                    <a:pt x="5732" y="3061"/>
                    <a:pt x="6106" y="2833"/>
                  </a:cubicBezTo>
                  <a:cubicBezTo>
                    <a:pt x="6293" y="2686"/>
                    <a:pt x="6454" y="2499"/>
                    <a:pt x="6561" y="2286"/>
                  </a:cubicBezTo>
                  <a:cubicBezTo>
                    <a:pt x="6667" y="2045"/>
                    <a:pt x="6667" y="1778"/>
                    <a:pt x="6561" y="1537"/>
                  </a:cubicBezTo>
                  <a:cubicBezTo>
                    <a:pt x="6427" y="1310"/>
                    <a:pt x="6240" y="1137"/>
                    <a:pt x="6013" y="1043"/>
                  </a:cubicBezTo>
                  <a:cubicBezTo>
                    <a:pt x="5812" y="936"/>
                    <a:pt x="5585" y="856"/>
                    <a:pt x="5371" y="816"/>
                  </a:cubicBezTo>
                  <a:cubicBezTo>
                    <a:pt x="4944" y="696"/>
                    <a:pt x="4516" y="589"/>
                    <a:pt x="4129" y="509"/>
                  </a:cubicBezTo>
                  <a:cubicBezTo>
                    <a:pt x="3327" y="335"/>
                    <a:pt x="2606" y="215"/>
                    <a:pt x="1991" y="148"/>
                  </a:cubicBezTo>
                  <a:cubicBezTo>
                    <a:pt x="1377" y="68"/>
                    <a:pt x="882" y="28"/>
                    <a:pt x="535" y="14"/>
                  </a:cubicBezTo>
                  <a:cubicBezTo>
                    <a:pt x="361" y="1"/>
                    <a:pt x="228" y="1"/>
                    <a:pt x="134"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490;p34">
              <a:extLst>
                <a:ext uri="{FF2B5EF4-FFF2-40B4-BE49-F238E27FC236}">
                  <a16:creationId xmlns:a16="http://schemas.microsoft.com/office/drawing/2014/main" id="{9EFC40D9-8DCC-4A89-B551-7D948B54A414}"/>
                </a:ext>
              </a:extLst>
            </p:cNvPr>
            <p:cNvSpPr/>
            <p:nvPr/>
          </p:nvSpPr>
          <p:spPr>
            <a:xfrm>
              <a:off x="3261675" y="388800"/>
              <a:ext cx="35775" cy="54450"/>
            </a:xfrm>
            <a:custGeom>
              <a:avLst/>
              <a:gdLst/>
              <a:ahLst/>
              <a:cxnLst/>
              <a:rect l="l" t="t" r="r" b="b"/>
              <a:pathLst>
                <a:path w="1431" h="2178" extrusionOk="0">
                  <a:moveTo>
                    <a:pt x="50" y="0"/>
                  </a:moveTo>
                  <a:cubicBezTo>
                    <a:pt x="27" y="0"/>
                    <a:pt x="14" y="5"/>
                    <a:pt x="14" y="12"/>
                  </a:cubicBezTo>
                  <a:cubicBezTo>
                    <a:pt x="1" y="39"/>
                    <a:pt x="161" y="79"/>
                    <a:pt x="362" y="212"/>
                  </a:cubicBezTo>
                  <a:cubicBezTo>
                    <a:pt x="629" y="373"/>
                    <a:pt x="856" y="600"/>
                    <a:pt x="1016" y="881"/>
                  </a:cubicBezTo>
                  <a:cubicBezTo>
                    <a:pt x="1177" y="1148"/>
                    <a:pt x="1257" y="1455"/>
                    <a:pt x="1270" y="1776"/>
                  </a:cubicBezTo>
                  <a:cubicBezTo>
                    <a:pt x="1270" y="2016"/>
                    <a:pt x="1230" y="2177"/>
                    <a:pt x="1257" y="2177"/>
                  </a:cubicBezTo>
                  <a:cubicBezTo>
                    <a:pt x="1258" y="2177"/>
                    <a:pt x="1259" y="2177"/>
                    <a:pt x="1260" y="2177"/>
                  </a:cubicBezTo>
                  <a:cubicBezTo>
                    <a:pt x="1290" y="2177"/>
                    <a:pt x="1365" y="2032"/>
                    <a:pt x="1390" y="1789"/>
                  </a:cubicBezTo>
                  <a:cubicBezTo>
                    <a:pt x="1430" y="1081"/>
                    <a:pt x="1056" y="413"/>
                    <a:pt x="415" y="106"/>
                  </a:cubicBezTo>
                  <a:cubicBezTo>
                    <a:pt x="242" y="29"/>
                    <a:pt x="111" y="0"/>
                    <a:pt x="50"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491;p34">
              <a:extLst>
                <a:ext uri="{FF2B5EF4-FFF2-40B4-BE49-F238E27FC236}">
                  <a16:creationId xmlns:a16="http://schemas.microsoft.com/office/drawing/2014/main" id="{045C8A62-E1FA-4894-BCE1-B20951CB5438}"/>
                </a:ext>
              </a:extLst>
            </p:cNvPr>
            <p:cNvSpPr/>
            <p:nvPr/>
          </p:nvSpPr>
          <p:spPr>
            <a:xfrm>
              <a:off x="2504475" y="403200"/>
              <a:ext cx="48125" cy="96800"/>
            </a:xfrm>
            <a:custGeom>
              <a:avLst/>
              <a:gdLst/>
              <a:ahLst/>
              <a:cxnLst/>
              <a:rect l="l" t="t" r="r" b="b"/>
              <a:pathLst>
                <a:path w="1925" h="3872" extrusionOk="0">
                  <a:moveTo>
                    <a:pt x="1822" y="1"/>
                  </a:moveTo>
                  <a:cubicBezTo>
                    <a:pt x="1787" y="1"/>
                    <a:pt x="1750" y="4"/>
                    <a:pt x="1710" y="11"/>
                  </a:cubicBezTo>
                  <a:cubicBezTo>
                    <a:pt x="1510" y="51"/>
                    <a:pt x="1323" y="117"/>
                    <a:pt x="1149" y="211"/>
                  </a:cubicBezTo>
                  <a:cubicBezTo>
                    <a:pt x="895" y="371"/>
                    <a:pt x="668" y="572"/>
                    <a:pt x="494" y="812"/>
                  </a:cubicBezTo>
                  <a:cubicBezTo>
                    <a:pt x="40" y="1427"/>
                    <a:pt x="0" y="2242"/>
                    <a:pt x="374" y="2896"/>
                  </a:cubicBezTo>
                  <a:cubicBezTo>
                    <a:pt x="521" y="3164"/>
                    <a:pt x="722" y="3391"/>
                    <a:pt x="962" y="3565"/>
                  </a:cubicBezTo>
                  <a:cubicBezTo>
                    <a:pt x="1122" y="3685"/>
                    <a:pt x="1296" y="3778"/>
                    <a:pt x="1483" y="3832"/>
                  </a:cubicBezTo>
                  <a:cubicBezTo>
                    <a:pt x="1550" y="3858"/>
                    <a:pt x="1630" y="3872"/>
                    <a:pt x="1697" y="3872"/>
                  </a:cubicBezTo>
                  <a:cubicBezTo>
                    <a:pt x="1710" y="3845"/>
                    <a:pt x="1403" y="3778"/>
                    <a:pt x="1029" y="3484"/>
                  </a:cubicBezTo>
                  <a:cubicBezTo>
                    <a:pt x="548" y="3084"/>
                    <a:pt x="281" y="2482"/>
                    <a:pt x="294" y="1854"/>
                  </a:cubicBezTo>
                  <a:cubicBezTo>
                    <a:pt x="347" y="1226"/>
                    <a:pt x="695" y="665"/>
                    <a:pt x="1216" y="331"/>
                  </a:cubicBezTo>
                  <a:cubicBezTo>
                    <a:pt x="1617" y="64"/>
                    <a:pt x="1924" y="37"/>
                    <a:pt x="1924" y="11"/>
                  </a:cubicBezTo>
                  <a:cubicBezTo>
                    <a:pt x="1891" y="4"/>
                    <a:pt x="1857" y="1"/>
                    <a:pt x="1822"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492;p34">
              <a:extLst>
                <a:ext uri="{FF2B5EF4-FFF2-40B4-BE49-F238E27FC236}">
                  <a16:creationId xmlns:a16="http://schemas.microsoft.com/office/drawing/2014/main" id="{BD5772DA-31FF-48D3-BF5B-6452EEB33FA0}"/>
                </a:ext>
              </a:extLst>
            </p:cNvPr>
            <p:cNvSpPr/>
            <p:nvPr/>
          </p:nvSpPr>
          <p:spPr>
            <a:xfrm>
              <a:off x="2518150" y="867600"/>
              <a:ext cx="123400" cy="93175"/>
            </a:xfrm>
            <a:custGeom>
              <a:avLst/>
              <a:gdLst/>
              <a:ahLst/>
              <a:cxnLst/>
              <a:rect l="l" t="t" r="r" b="b"/>
              <a:pathLst>
                <a:path w="4936" h="3727" extrusionOk="0">
                  <a:moveTo>
                    <a:pt x="2486" y="0"/>
                  </a:moveTo>
                  <a:cubicBezTo>
                    <a:pt x="2057" y="0"/>
                    <a:pt x="1624" y="147"/>
                    <a:pt x="1270" y="447"/>
                  </a:cubicBezTo>
                  <a:cubicBezTo>
                    <a:pt x="1" y="1516"/>
                    <a:pt x="669" y="3587"/>
                    <a:pt x="2326" y="3720"/>
                  </a:cubicBezTo>
                  <a:cubicBezTo>
                    <a:pt x="2380" y="3725"/>
                    <a:pt x="2434" y="3727"/>
                    <a:pt x="2487" y="3727"/>
                  </a:cubicBezTo>
                  <a:cubicBezTo>
                    <a:pt x="4045" y="3727"/>
                    <a:pt x="4936" y="1875"/>
                    <a:pt x="3902" y="647"/>
                  </a:cubicBezTo>
                  <a:cubicBezTo>
                    <a:pt x="3534" y="221"/>
                    <a:pt x="3012" y="0"/>
                    <a:pt x="2486"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493;p34">
              <a:extLst>
                <a:ext uri="{FF2B5EF4-FFF2-40B4-BE49-F238E27FC236}">
                  <a16:creationId xmlns:a16="http://schemas.microsoft.com/office/drawing/2014/main" id="{1F7A92BE-8C38-472C-8A92-CCBC76A8D39E}"/>
                </a:ext>
              </a:extLst>
            </p:cNvPr>
            <p:cNvSpPr/>
            <p:nvPr/>
          </p:nvSpPr>
          <p:spPr>
            <a:xfrm>
              <a:off x="2586975" y="920850"/>
              <a:ext cx="197750" cy="186750"/>
            </a:xfrm>
            <a:custGeom>
              <a:avLst/>
              <a:gdLst/>
              <a:ahLst/>
              <a:cxnLst/>
              <a:rect l="l" t="t" r="r" b="b"/>
              <a:pathLst>
                <a:path w="7910" h="7470" extrusionOk="0">
                  <a:moveTo>
                    <a:pt x="1122" y="0"/>
                  </a:moveTo>
                  <a:lnTo>
                    <a:pt x="0" y="1283"/>
                  </a:lnTo>
                  <a:lnTo>
                    <a:pt x="6747" y="7469"/>
                  </a:lnTo>
                  <a:lnTo>
                    <a:pt x="7910" y="6146"/>
                  </a:lnTo>
                  <a:lnTo>
                    <a:pt x="1122"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494;p34">
              <a:extLst>
                <a:ext uri="{FF2B5EF4-FFF2-40B4-BE49-F238E27FC236}">
                  <a16:creationId xmlns:a16="http://schemas.microsoft.com/office/drawing/2014/main" id="{3D51F95F-9F38-426C-AC3B-04BCF9A9CCAB}"/>
                </a:ext>
              </a:extLst>
            </p:cNvPr>
            <p:cNvSpPr/>
            <p:nvPr/>
          </p:nvSpPr>
          <p:spPr>
            <a:xfrm>
              <a:off x="2733275" y="1057200"/>
              <a:ext cx="114700" cy="86650"/>
            </a:xfrm>
            <a:custGeom>
              <a:avLst/>
              <a:gdLst/>
              <a:ahLst/>
              <a:cxnLst/>
              <a:rect l="l" t="t" r="r" b="b"/>
              <a:pathLst>
                <a:path w="4588" h="3466" extrusionOk="0">
                  <a:moveTo>
                    <a:pt x="2295" y="0"/>
                  </a:moveTo>
                  <a:cubicBezTo>
                    <a:pt x="1898" y="0"/>
                    <a:pt x="1499" y="136"/>
                    <a:pt x="1176" y="412"/>
                  </a:cubicBezTo>
                  <a:cubicBezTo>
                    <a:pt x="0" y="1414"/>
                    <a:pt x="615" y="3338"/>
                    <a:pt x="2165" y="3458"/>
                  </a:cubicBezTo>
                  <a:cubicBezTo>
                    <a:pt x="2219" y="3463"/>
                    <a:pt x="2272" y="3465"/>
                    <a:pt x="2325" y="3465"/>
                  </a:cubicBezTo>
                  <a:cubicBezTo>
                    <a:pt x="3764" y="3465"/>
                    <a:pt x="4588" y="1746"/>
                    <a:pt x="3621" y="612"/>
                  </a:cubicBezTo>
                  <a:cubicBezTo>
                    <a:pt x="3274" y="207"/>
                    <a:pt x="2785" y="0"/>
                    <a:pt x="2295"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495;p34">
              <a:extLst>
                <a:ext uri="{FF2B5EF4-FFF2-40B4-BE49-F238E27FC236}">
                  <a16:creationId xmlns:a16="http://schemas.microsoft.com/office/drawing/2014/main" id="{EDA405AA-2E15-484A-9200-1ADE716C36F9}"/>
                </a:ext>
              </a:extLst>
            </p:cNvPr>
            <p:cNvSpPr/>
            <p:nvPr/>
          </p:nvSpPr>
          <p:spPr>
            <a:xfrm>
              <a:off x="2798400" y="1109575"/>
              <a:ext cx="60825" cy="80175"/>
            </a:xfrm>
            <a:custGeom>
              <a:avLst/>
              <a:gdLst/>
              <a:ahLst/>
              <a:cxnLst/>
              <a:rect l="l" t="t" r="r" b="b"/>
              <a:pathLst>
                <a:path w="2433" h="3207" extrusionOk="0">
                  <a:moveTo>
                    <a:pt x="695" y="0"/>
                  </a:moveTo>
                  <a:lnTo>
                    <a:pt x="1" y="441"/>
                  </a:lnTo>
                  <a:lnTo>
                    <a:pt x="1737" y="3207"/>
                  </a:lnTo>
                  <a:lnTo>
                    <a:pt x="2432" y="2766"/>
                  </a:lnTo>
                  <a:lnTo>
                    <a:pt x="695"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496;p34">
              <a:extLst>
                <a:ext uri="{FF2B5EF4-FFF2-40B4-BE49-F238E27FC236}">
                  <a16:creationId xmlns:a16="http://schemas.microsoft.com/office/drawing/2014/main" id="{61CF90C4-2708-4A96-AAA9-060B87EE4B53}"/>
                </a:ext>
              </a:extLst>
            </p:cNvPr>
            <p:cNvSpPr/>
            <p:nvPr/>
          </p:nvSpPr>
          <p:spPr>
            <a:xfrm>
              <a:off x="2733275" y="1057200"/>
              <a:ext cx="114700" cy="86650"/>
            </a:xfrm>
            <a:custGeom>
              <a:avLst/>
              <a:gdLst/>
              <a:ahLst/>
              <a:cxnLst/>
              <a:rect l="l" t="t" r="r" b="b"/>
              <a:pathLst>
                <a:path w="4588" h="3466" extrusionOk="0">
                  <a:moveTo>
                    <a:pt x="2295" y="0"/>
                  </a:moveTo>
                  <a:cubicBezTo>
                    <a:pt x="1898" y="0"/>
                    <a:pt x="1499" y="136"/>
                    <a:pt x="1176" y="412"/>
                  </a:cubicBezTo>
                  <a:cubicBezTo>
                    <a:pt x="0" y="1414"/>
                    <a:pt x="615" y="3338"/>
                    <a:pt x="2165" y="3458"/>
                  </a:cubicBezTo>
                  <a:cubicBezTo>
                    <a:pt x="2219" y="3463"/>
                    <a:pt x="2272" y="3465"/>
                    <a:pt x="2325" y="3465"/>
                  </a:cubicBezTo>
                  <a:cubicBezTo>
                    <a:pt x="3764" y="3465"/>
                    <a:pt x="4588" y="1746"/>
                    <a:pt x="3621" y="612"/>
                  </a:cubicBezTo>
                  <a:cubicBezTo>
                    <a:pt x="3274" y="207"/>
                    <a:pt x="2785" y="0"/>
                    <a:pt x="229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497;p34">
              <a:extLst>
                <a:ext uri="{FF2B5EF4-FFF2-40B4-BE49-F238E27FC236}">
                  <a16:creationId xmlns:a16="http://schemas.microsoft.com/office/drawing/2014/main" id="{63A05D27-0B4F-4E72-A18A-D42B8CD46EA2}"/>
                </a:ext>
              </a:extLst>
            </p:cNvPr>
            <p:cNvSpPr/>
            <p:nvPr/>
          </p:nvSpPr>
          <p:spPr>
            <a:xfrm>
              <a:off x="2798400" y="1109575"/>
              <a:ext cx="60825" cy="80175"/>
            </a:xfrm>
            <a:custGeom>
              <a:avLst/>
              <a:gdLst/>
              <a:ahLst/>
              <a:cxnLst/>
              <a:rect l="l" t="t" r="r" b="b"/>
              <a:pathLst>
                <a:path w="2433" h="3207" extrusionOk="0">
                  <a:moveTo>
                    <a:pt x="695" y="0"/>
                  </a:moveTo>
                  <a:lnTo>
                    <a:pt x="1" y="441"/>
                  </a:lnTo>
                  <a:lnTo>
                    <a:pt x="1737" y="3207"/>
                  </a:lnTo>
                  <a:lnTo>
                    <a:pt x="2432" y="2766"/>
                  </a:lnTo>
                  <a:lnTo>
                    <a:pt x="695"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498;p34">
              <a:extLst>
                <a:ext uri="{FF2B5EF4-FFF2-40B4-BE49-F238E27FC236}">
                  <a16:creationId xmlns:a16="http://schemas.microsoft.com/office/drawing/2014/main" id="{17247E88-03C7-442A-9E65-42607CB9C424}"/>
                </a:ext>
              </a:extLst>
            </p:cNvPr>
            <p:cNvSpPr/>
            <p:nvPr/>
          </p:nvSpPr>
          <p:spPr>
            <a:xfrm>
              <a:off x="2503800" y="656525"/>
              <a:ext cx="97900" cy="284825"/>
            </a:xfrm>
            <a:custGeom>
              <a:avLst/>
              <a:gdLst/>
              <a:ahLst/>
              <a:cxnLst/>
              <a:rect l="l" t="t" r="r" b="b"/>
              <a:pathLst>
                <a:path w="3916" h="11393" extrusionOk="0">
                  <a:moveTo>
                    <a:pt x="897" y="0"/>
                  </a:moveTo>
                  <a:cubicBezTo>
                    <a:pt x="839" y="0"/>
                    <a:pt x="781" y="6"/>
                    <a:pt x="722" y="18"/>
                  </a:cubicBezTo>
                  <a:cubicBezTo>
                    <a:pt x="281" y="112"/>
                    <a:pt x="0" y="553"/>
                    <a:pt x="94" y="1007"/>
                  </a:cubicBezTo>
                  <a:lnTo>
                    <a:pt x="2205" y="10734"/>
                  </a:lnTo>
                  <a:cubicBezTo>
                    <a:pt x="2286" y="11129"/>
                    <a:pt x="2631" y="11393"/>
                    <a:pt x="3018" y="11393"/>
                  </a:cubicBezTo>
                  <a:cubicBezTo>
                    <a:pt x="3076" y="11393"/>
                    <a:pt x="3135" y="11387"/>
                    <a:pt x="3194" y="11375"/>
                  </a:cubicBezTo>
                  <a:cubicBezTo>
                    <a:pt x="3634" y="11268"/>
                    <a:pt x="3915" y="10827"/>
                    <a:pt x="3822" y="10386"/>
                  </a:cubicBezTo>
                  <a:lnTo>
                    <a:pt x="1724" y="660"/>
                  </a:lnTo>
                  <a:cubicBezTo>
                    <a:pt x="1631" y="264"/>
                    <a:pt x="1285" y="0"/>
                    <a:pt x="897"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499;p34">
              <a:extLst>
                <a:ext uri="{FF2B5EF4-FFF2-40B4-BE49-F238E27FC236}">
                  <a16:creationId xmlns:a16="http://schemas.microsoft.com/office/drawing/2014/main" id="{36FCF811-060B-434A-9A9D-C2D622EF4742}"/>
                </a:ext>
              </a:extLst>
            </p:cNvPr>
            <p:cNvSpPr/>
            <p:nvPr/>
          </p:nvSpPr>
          <p:spPr>
            <a:xfrm>
              <a:off x="2503800" y="656525"/>
              <a:ext cx="97900" cy="284825"/>
            </a:xfrm>
            <a:custGeom>
              <a:avLst/>
              <a:gdLst/>
              <a:ahLst/>
              <a:cxnLst/>
              <a:rect l="l" t="t" r="r" b="b"/>
              <a:pathLst>
                <a:path w="3916" h="11393" extrusionOk="0">
                  <a:moveTo>
                    <a:pt x="897" y="0"/>
                  </a:moveTo>
                  <a:cubicBezTo>
                    <a:pt x="839" y="0"/>
                    <a:pt x="781" y="6"/>
                    <a:pt x="722" y="18"/>
                  </a:cubicBezTo>
                  <a:cubicBezTo>
                    <a:pt x="281" y="112"/>
                    <a:pt x="0" y="553"/>
                    <a:pt x="94" y="1007"/>
                  </a:cubicBezTo>
                  <a:lnTo>
                    <a:pt x="2205" y="10734"/>
                  </a:lnTo>
                  <a:cubicBezTo>
                    <a:pt x="2286" y="11129"/>
                    <a:pt x="2631" y="11393"/>
                    <a:pt x="3018" y="11393"/>
                  </a:cubicBezTo>
                  <a:cubicBezTo>
                    <a:pt x="3076" y="11393"/>
                    <a:pt x="3135" y="11387"/>
                    <a:pt x="3194" y="11375"/>
                  </a:cubicBezTo>
                  <a:cubicBezTo>
                    <a:pt x="3634" y="11268"/>
                    <a:pt x="3915" y="10827"/>
                    <a:pt x="3822" y="10386"/>
                  </a:cubicBezTo>
                  <a:lnTo>
                    <a:pt x="1724" y="660"/>
                  </a:lnTo>
                  <a:cubicBezTo>
                    <a:pt x="1631" y="264"/>
                    <a:pt x="1285" y="0"/>
                    <a:pt x="89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500;p34">
              <a:extLst>
                <a:ext uri="{FF2B5EF4-FFF2-40B4-BE49-F238E27FC236}">
                  <a16:creationId xmlns:a16="http://schemas.microsoft.com/office/drawing/2014/main" id="{B003D0FA-3237-4213-A927-03206D040882}"/>
                </a:ext>
              </a:extLst>
            </p:cNvPr>
            <p:cNvSpPr/>
            <p:nvPr/>
          </p:nvSpPr>
          <p:spPr>
            <a:xfrm>
              <a:off x="2743625" y="1127950"/>
              <a:ext cx="375450" cy="374775"/>
            </a:xfrm>
            <a:custGeom>
              <a:avLst/>
              <a:gdLst/>
              <a:ahLst/>
              <a:cxnLst/>
              <a:rect l="l" t="t" r="r" b="b"/>
              <a:pathLst>
                <a:path w="15018" h="14991" extrusionOk="0">
                  <a:moveTo>
                    <a:pt x="8244" y="0"/>
                  </a:moveTo>
                  <a:lnTo>
                    <a:pt x="0" y="4289"/>
                  </a:lnTo>
                  <a:lnTo>
                    <a:pt x="6854" y="14991"/>
                  </a:lnTo>
                  <a:lnTo>
                    <a:pt x="15018" y="10127"/>
                  </a:lnTo>
                  <a:lnTo>
                    <a:pt x="8244" y="0"/>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501;p34">
              <a:extLst>
                <a:ext uri="{FF2B5EF4-FFF2-40B4-BE49-F238E27FC236}">
                  <a16:creationId xmlns:a16="http://schemas.microsoft.com/office/drawing/2014/main" id="{C590298D-0A85-4461-A7C9-B683253C3954}"/>
                </a:ext>
              </a:extLst>
            </p:cNvPr>
            <p:cNvSpPr/>
            <p:nvPr/>
          </p:nvSpPr>
          <p:spPr>
            <a:xfrm>
              <a:off x="2773675" y="1146300"/>
              <a:ext cx="358425" cy="322375"/>
            </a:xfrm>
            <a:custGeom>
              <a:avLst/>
              <a:gdLst/>
              <a:ahLst/>
              <a:cxnLst/>
              <a:rect l="l" t="t" r="r" b="b"/>
              <a:pathLst>
                <a:path w="14337" h="12895" extrusionOk="0">
                  <a:moveTo>
                    <a:pt x="6775" y="1"/>
                  </a:moveTo>
                  <a:lnTo>
                    <a:pt x="1" y="3795"/>
                  </a:lnTo>
                  <a:cubicBezTo>
                    <a:pt x="2312" y="9033"/>
                    <a:pt x="6387" y="12894"/>
                    <a:pt x="6387" y="12894"/>
                  </a:cubicBezTo>
                  <a:lnTo>
                    <a:pt x="14337" y="8311"/>
                  </a:lnTo>
                  <a:lnTo>
                    <a:pt x="14337" y="8311"/>
                  </a:lnTo>
                  <a:cubicBezTo>
                    <a:pt x="14287" y="8319"/>
                    <a:pt x="14236" y="8323"/>
                    <a:pt x="14184" y="8323"/>
                  </a:cubicBezTo>
                  <a:cubicBezTo>
                    <a:pt x="11755" y="8323"/>
                    <a:pt x="6775" y="1"/>
                    <a:pt x="6775"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502;p34">
              <a:extLst>
                <a:ext uri="{FF2B5EF4-FFF2-40B4-BE49-F238E27FC236}">
                  <a16:creationId xmlns:a16="http://schemas.microsoft.com/office/drawing/2014/main" id="{70C51BD2-2E0F-43B5-9A98-360BDF00885C}"/>
                </a:ext>
              </a:extLst>
            </p:cNvPr>
            <p:cNvSpPr/>
            <p:nvPr/>
          </p:nvSpPr>
          <p:spPr>
            <a:xfrm>
              <a:off x="2815425" y="1236150"/>
              <a:ext cx="48125" cy="25750"/>
            </a:xfrm>
            <a:custGeom>
              <a:avLst/>
              <a:gdLst/>
              <a:ahLst/>
              <a:cxnLst/>
              <a:rect l="l" t="t" r="r" b="b"/>
              <a:pathLst>
                <a:path w="1925" h="1030" extrusionOk="0">
                  <a:moveTo>
                    <a:pt x="1925" y="1"/>
                  </a:moveTo>
                  <a:cubicBezTo>
                    <a:pt x="1577" y="135"/>
                    <a:pt x="1257" y="308"/>
                    <a:pt x="936" y="482"/>
                  </a:cubicBezTo>
                  <a:cubicBezTo>
                    <a:pt x="616" y="656"/>
                    <a:pt x="295" y="829"/>
                    <a:pt x="1" y="1030"/>
                  </a:cubicBezTo>
                  <a:cubicBezTo>
                    <a:pt x="335" y="896"/>
                    <a:pt x="656" y="722"/>
                    <a:pt x="976" y="549"/>
                  </a:cubicBezTo>
                  <a:cubicBezTo>
                    <a:pt x="1297" y="375"/>
                    <a:pt x="1618" y="201"/>
                    <a:pt x="1925"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503;p34">
              <a:extLst>
                <a:ext uri="{FF2B5EF4-FFF2-40B4-BE49-F238E27FC236}">
                  <a16:creationId xmlns:a16="http://schemas.microsoft.com/office/drawing/2014/main" id="{19D1F214-4DEE-4ACF-BD10-880DAE7E4C89}"/>
                </a:ext>
              </a:extLst>
            </p:cNvPr>
            <p:cNvSpPr/>
            <p:nvPr/>
          </p:nvSpPr>
          <p:spPr>
            <a:xfrm>
              <a:off x="2816100" y="1146650"/>
              <a:ext cx="84525" cy="69500"/>
            </a:xfrm>
            <a:custGeom>
              <a:avLst/>
              <a:gdLst/>
              <a:ahLst/>
              <a:cxnLst/>
              <a:rect l="l" t="t" r="r" b="b"/>
              <a:pathLst>
                <a:path w="3381" h="2780" extrusionOk="0">
                  <a:moveTo>
                    <a:pt x="2633" y="0"/>
                  </a:moveTo>
                  <a:lnTo>
                    <a:pt x="1" y="1550"/>
                  </a:lnTo>
                  <a:lnTo>
                    <a:pt x="909" y="2779"/>
                  </a:lnTo>
                  <a:lnTo>
                    <a:pt x="3381" y="1363"/>
                  </a:lnTo>
                  <a:lnTo>
                    <a:pt x="2633"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504;p34">
              <a:extLst>
                <a:ext uri="{FF2B5EF4-FFF2-40B4-BE49-F238E27FC236}">
                  <a16:creationId xmlns:a16="http://schemas.microsoft.com/office/drawing/2014/main" id="{20D9DE44-DC52-4415-9700-962B9EE749D1}"/>
                </a:ext>
              </a:extLst>
            </p:cNvPr>
            <p:cNvSpPr/>
            <p:nvPr/>
          </p:nvSpPr>
          <p:spPr>
            <a:xfrm>
              <a:off x="2835800" y="1225800"/>
              <a:ext cx="120950" cy="66825"/>
            </a:xfrm>
            <a:custGeom>
              <a:avLst/>
              <a:gdLst/>
              <a:ahLst/>
              <a:cxnLst/>
              <a:rect l="l" t="t" r="r" b="b"/>
              <a:pathLst>
                <a:path w="4838" h="2673" extrusionOk="0">
                  <a:moveTo>
                    <a:pt x="4838" y="1"/>
                  </a:moveTo>
                  <a:lnTo>
                    <a:pt x="4838" y="1"/>
                  </a:lnTo>
                  <a:cubicBezTo>
                    <a:pt x="4771" y="27"/>
                    <a:pt x="4704" y="68"/>
                    <a:pt x="4637" y="108"/>
                  </a:cubicBezTo>
                  <a:lnTo>
                    <a:pt x="4116" y="375"/>
                  </a:lnTo>
                  <a:lnTo>
                    <a:pt x="2406" y="1310"/>
                  </a:lnTo>
                  <a:lnTo>
                    <a:pt x="696" y="2259"/>
                  </a:lnTo>
                  <a:lnTo>
                    <a:pt x="188" y="2553"/>
                  </a:lnTo>
                  <a:cubicBezTo>
                    <a:pt x="121" y="2593"/>
                    <a:pt x="54" y="2633"/>
                    <a:pt x="1" y="2673"/>
                  </a:cubicBezTo>
                  <a:cubicBezTo>
                    <a:pt x="68" y="2646"/>
                    <a:pt x="135" y="2619"/>
                    <a:pt x="201" y="2579"/>
                  </a:cubicBezTo>
                  <a:lnTo>
                    <a:pt x="722" y="2299"/>
                  </a:lnTo>
                  <a:lnTo>
                    <a:pt x="2433" y="1364"/>
                  </a:lnTo>
                  <a:lnTo>
                    <a:pt x="4143" y="415"/>
                  </a:lnTo>
                  <a:lnTo>
                    <a:pt x="4650" y="121"/>
                  </a:lnTo>
                  <a:cubicBezTo>
                    <a:pt x="4717" y="81"/>
                    <a:pt x="4784" y="54"/>
                    <a:pt x="4838"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505;p34">
              <a:extLst>
                <a:ext uri="{FF2B5EF4-FFF2-40B4-BE49-F238E27FC236}">
                  <a16:creationId xmlns:a16="http://schemas.microsoft.com/office/drawing/2014/main" id="{CBD3C05E-7250-4811-9402-EB94717186ED}"/>
                </a:ext>
              </a:extLst>
            </p:cNvPr>
            <p:cNvSpPr/>
            <p:nvPr/>
          </p:nvSpPr>
          <p:spPr>
            <a:xfrm>
              <a:off x="2841825" y="1233825"/>
              <a:ext cx="120925" cy="66500"/>
            </a:xfrm>
            <a:custGeom>
              <a:avLst/>
              <a:gdLst/>
              <a:ahLst/>
              <a:cxnLst/>
              <a:rect l="l" t="t" r="r" b="b"/>
              <a:pathLst>
                <a:path w="4837" h="2660" extrusionOk="0">
                  <a:moveTo>
                    <a:pt x="4837" y="0"/>
                  </a:moveTo>
                  <a:lnTo>
                    <a:pt x="4837" y="0"/>
                  </a:lnTo>
                  <a:cubicBezTo>
                    <a:pt x="4770" y="27"/>
                    <a:pt x="4703" y="54"/>
                    <a:pt x="4650" y="94"/>
                  </a:cubicBezTo>
                  <a:lnTo>
                    <a:pt x="4116" y="361"/>
                  </a:lnTo>
                  <a:lnTo>
                    <a:pt x="2405" y="1296"/>
                  </a:lnTo>
                  <a:lnTo>
                    <a:pt x="695" y="2245"/>
                  </a:lnTo>
                  <a:lnTo>
                    <a:pt x="187" y="2552"/>
                  </a:lnTo>
                  <a:cubicBezTo>
                    <a:pt x="121" y="2579"/>
                    <a:pt x="54" y="2619"/>
                    <a:pt x="0" y="2659"/>
                  </a:cubicBezTo>
                  <a:cubicBezTo>
                    <a:pt x="67" y="2632"/>
                    <a:pt x="134" y="2606"/>
                    <a:pt x="201" y="2566"/>
                  </a:cubicBezTo>
                  <a:lnTo>
                    <a:pt x="722" y="2298"/>
                  </a:lnTo>
                  <a:lnTo>
                    <a:pt x="2432" y="1363"/>
                  </a:lnTo>
                  <a:lnTo>
                    <a:pt x="4142" y="415"/>
                  </a:lnTo>
                  <a:lnTo>
                    <a:pt x="4650" y="107"/>
                  </a:lnTo>
                  <a:cubicBezTo>
                    <a:pt x="4717" y="81"/>
                    <a:pt x="4784" y="40"/>
                    <a:pt x="4837"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506;p34">
              <a:extLst>
                <a:ext uri="{FF2B5EF4-FFF2-40B4-BE49-F238E27FC236}">
                  <a16:creationId xmlns:a16="http://schemas.microsoft.com/office/drawing/2014/main" id="{57FEEA6B-0790-4A3E-A3C7-88DC1AD0083A}"/>
                </a:ext>
              </a:extLst>
            </p:cNvPr>
            <p:cNvSpPr/>
            <p:nvPr/>
          </p:nvSpPr>
          <p:spPr>
            <a:xfrm>
              <a:off x="2848500" y="1243850"/>
              <a:ext cx="120950" cy="66500"/>
            </a:xfrm>
            <a:custGeom>
              <a:avLst/>
              <a:gdLst/>
              <a:ahLst/>
              <a:cxnLst/>
              <a:rect l="l" t="t" r="r" b="b"/>
              <a:pathLst>
                <a:path w="4838" h="2660" extrusionOk="0">
                  <a:moveTo>
                    <a:pt x="4837" y="0"/>
                  </a:moveTo>
                  <a:lnTo>
                    <a:pt x="4837" y="0"/>
                  </a:lnTo>
                  <a:cubicBezTo>
                    <a:pt x="4757" y="27"/>
                    <a:pt x="4704" y="54"/>
                    <a:pt x="4637" y="94"/>
                  </a:cubicBezTo>
                  <a:lnTo>
                    <a:pt x="4116" y="361"/>
                  </a:lnTo>
                  <a:lnTo>
                    <a:pt x="2392" y="1296"/>
                  </a:lnTo>
                  <a:lnTo>
                    <a:pt x="695" y="2245"/>
                  </a:lnTo>
                  <a:lnTo>
                    <a:pt x="174" y="2539"/>
                  </a:lnTo>
                  <a:cubicBezTo>
                    <a:pt x="108" y="2579"/>
                    <a:pt x="54" y="2619"/>
                    <a:pt x="1" y="2659"/>
                  </a:cubicBezTo>
                  <a:cubicBezTo>
                    <a:pt x="67" y="2632"/>
                    <a:pt x="121" y="2606"/>
                    <a:pt x="188" y="2565"/>
                  </a:cubicBezTo>
                  <a:lnTo>
                    <a:pt x="709" y="2285"/>
                  </a:lnTo>
                  <a:lnTo>
                    <a:pt x="2432" y="1363"/>
                  </a:lnTo>
                  <a:lnTo>
                    <a:pt x="4129" y="414"/>
                  </a:lnTo>
                  <a:lnTo>
                    <a:pt x="4650" y="120"/>
                  </a:lnTo>
                  <a:cubicBezTo>
                    <a:pt x="4717" y="80"/>
                    <a:pt x="4770" y="40"/>
                    <a:pt x="4837"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507;p34">
              <a:extLst>
                <a:ext uri="{FF2B5EF4-FFF2-40B4-BE49-F238E27FC236}">
                  <a16:creationId xmlns:a16="http://schemas.microsoft.com/office/drawing/2014/main" id="{6A0783DA-0A47-4C5F-A684-BB8A52422D96}"/>
                </a:ext>
              </a:extLst>
            </p:cNvPr>
            <p:cNvSpPr/>
            <p:nvPr/>
          </p:nvSpPr>
          <p:spPr>
            <a:xfrm>
              <a:off x="2854175" y="1254200"/>
              <a:ext cx="120950" cy="66500"/>
            </a:xfrm>
            <a:custGeom>
              <a:avLst/>
              <a:gdLst/>
              <a:ahLst/>
              <a:cxnLst/>
              <a:rect l="l" t="t" r="r" b="b"/>
              <a:pathLst>
                <a:path w="4838" h="2660" extrusionOk="0">
                  <a:moveTo>
                    <a:pt x="4837" y="0"/>
                  </a:moveTo>
                  <a:lnTo>
                    <a:pt x="4837" y="0"/>
                  </a:lnTo>
                  <a:cubicBezTo>
                    <a:pt x="4771" y="27"/>
                    <a:pt x="4704" y="54"/>
                    <a:pt x="4650" y="94"/>
                  </a:cubicBezTo>
                  <a:lnTo>
                    <a:pt x="4129" y="375"/>
                  </a:lnTo>
                  <a:lnTo>
                    <a:pt x="2406" y="1310"/>
                  </a:lnTo>
                  <a:lnTo>
                    <a:pt x="709" y="2258"/>
                  </a:lnTo>
                  <a:lnTo>
                    <a:pt x="188" y="2552"/>
                  </a:lnTo>
                  <a:cubicBezTo>
                    <a:pt x="121" y="2579"/>
                    <a:pt x="68" y="2619"/>
                    <a:pt x="1" y="2659"/>
                  </a:cubicBezTo>
                  <a:cubicBezTo>
                    <a:pt x="68" y="2646"/>
                    <a:pt x="134" y="2606"/>
                    <a:pt x="201" y="2579"/>
                  </a:cubicBezTo>
                  <a:lnTo>
                    <a:pt x="722" y="2298"/>
                  </a:lnTo>
                  <a:lnTo>
                    <a:pt x="2446" y="1363"/>
                  </a:lnTo>
                  <a:lnTo>
                    <a:pt x="4156" y="415"/>
                  </a:lnTo>
                  <a:lnTo>
                    <a:pt x="4664" y="121"/>
                  </a:lnTo>
                  <a:cubicBezTo>
                    <a:pt x="4717" y="81"/>
                    <a:pt x="4784" y="40"/>
                    <a:pt x="4837"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508;p34">
              <a:extLst>
                <a:ext uri="{FF2B5EF4-FFF2-40B4-BE49-F238E27FC236}">
                  <a16:creationId xmlns:a16="http://schemas.microsoft.com/office/drawing/2014/main" id="{4A4EB6C6-5567-4F63-B6CB-D8AF70A2034A}"/>
                </a:ext>
              </a:extLst>
            </p:cNvPr>
            <p:cNvSpPr/>
            <p:nvPr/>
          </p:nvSpPr>
          <p:spPr>
            <a:xfrm>
              <a:off x="2862200" y="1265225"/>
              <a:ext cx="120925" cy="66500"/>
            </a:xfrm>
            <a:custGeom>
              <a:avLst/>
              <a:gdLst/>
              <a:ahLst/>
              <a:cxnLst/>
              <a:rect l="l" t="t" r="r" b="b"/>
              <a:pathLst>
                <a:path w="4837" h="2660" extrusionOk="0">
                  <a:moveTo>
                    <a:pt x="4837" y="0"/>
                  </a:moveTo>
                  <a:lnTo>
                    <a:pt x="4837" y="0"/>
                  </a:lnTo>
                  <a:cubicBezTo>
                    <a:pt x="4757" y="27"/>
                    <a:pt x="4703" y="54"/>
                    <a:pt x="4637" y="94"/>
                  </a:cubicBezTo>
                  <a:lnTo>
                    <a:pt x="4116" y="374"/>
                  </a:lnTo>
                  <a:lnTo>
                    <a:pt x="2392" y="1310"/>
                  </a:lnTo>
                  <a:lnTo>
                    <a:pt x="695" y="2258"/>
                  </a:lnTo>
                  <a:lnTo>
                    <a:pt x="174" y="2552"/>
                  </a:lnTo>
                  <a:cubicBezTo>
                    <a:pt x="107" y="2579"/>
                    <a:pt x="54" y="2619"/>
                    <a:pt x="0" y="2659"/>
                  </a:cubicBezTo>
                  <a:cubicBezTo>
                    <a:pt x="67" y="2646"/>
                    <a:pt x="134" y="2606"/>
                    <a:pt x="187" y="2566"/>
                  </a:cubicBezTo>
                  <a:lnTo>
                    <a:pt x="709" y="2298"/>
                  </a:lnTo>
                  <a:lnTo>
                    <a:pt x="2432" y="1363"/>
                  </a:lnTo>
                  <a:lnTo>
                    <a:pt x="4129" y="414"/>
                  </a:lnTo>
                  <a:lnTo>
                    <a:pt x="4650" y="121"/>
                  </a:lnTo>
                  <a:cubicBezTo>
                    <a:pt x="4717" y="80"/>
                    <a:pt x="4770" y="40"/>
                    <a:pt x="4837"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509;p34">
              <a:extLst>
                <a:ext uri="{FF2B5EF4-FFF2-40B4-BE49-F238E27FC236}">
                  <a16:creationId xmlns:a16="http://schemas.microsoft.com/office/drawing/2014/main" id="{4824E6F0-8DBB-4F68-96B2-9FDE936F3F10}"/>
                </a:ext>
              </a:extLst>
            </p:cNvPr>
            <p:cNvSpPr/>
            <p:nvPr/>
          </p:nvSpPr>
          <p:spPr>
            <a:xfrm>
              <a:off x="2870550" y="1275575"/>
              <a:ext cx="120950" cy="66500"/>
            </a:xfrm>
            <a:custGeom>
              <a:avLst/>
              <a:gdLst/>
              <a:ahLst/>
              <a:cxnLst/>
              <a:rect l="l" t="t" r="r" b="b"/>
              <a:pathLst>
                <a:path w="4838" h="2660" extrusionOk="0">
                  <a:moveTo>
                    <a:pt x="4837" y="0"/>
                  </a:moveTo>
                  <a:lnTo>
                    <a:pt x="4837" y="0"/>
                  </a:lnTo>
                  <a:cubicBezTo>
                    <a:pt x="4770" y="27"/>
                    <a:pt x="4703" y="54"/>
                    <a:pt x="4650" y="94"/>
                  </a:cubicBezTo>
                  <a:lnTo>
                    <a:pt x="4129" y="375"/>
                  </a:lnTo>
                  <a:lnTo>
                    <a:pt x="2405" y="1310"/>
                  </a:lnTo>
                  <a:lnTo>
                    <a:pt x="695" y="2258"/>
                  </a:lnTo>
                  <a:lnTo>
                    <a:pt x="187" y="2552"/>
                  </a:lnTo>
                  <a:cubicBezTo>
                    <a:pt x="121" y="2579"/>
                    <a:pt x="67" y="2619"/>
                    <a:pt x="0" y="2659"/>
                  </a:cubicBezTo>
                  <a:cubicBezTo>
                    <a:pt x="67" y="2646"/>
                    <a:pt x="134" y="2606"/>
                    <a:pt x="201" y="2579"/>
                  </a:cubicBezTo>
                  <a:lnTo>
                    <a:pt x="722" y="2299"/>
                  </a:lnTo>
                  <a:lnTo>
                    <a:pt x="2445" y="1363"/>
                  </a:lnTo>
                  <a:lnTo>
                    <a:pt x="4142" y="415"/>
                  </a:lnTo>
                  <a:lnTo>
                    <a:pt x="4663" y="121"/>
                  </a:lnTo>
                  <a:cubicBezTo>
                    <a:pt x="4717" y="81"/>
                    <a:pt x="4784" y="41"/>
                    <a:pt x="4837"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510;p34">
              <a:extLst>
                <a:ext uri="{FF2B5EF4-FFF2-40B4-BE49-F238E27FC236}">
                  <a16:creationId xmlns:a16="http://schemas.microsoft.com/office/drawing/2014/main" id="{4B3A01B6-6744-4C34-ACA3-270A02442C64}"/>
                </a:ext>
              </a:extLst>
            </p:cNvPr>
            <p:cNvSpPr/>
            <p:nvPr/>
          </p:nvSpPr>
          <p:spPr>
            <a:xfrm>
              <a:off x="2899275" y="1345725"/>
              <a:ext cx="36100" cy="19725"/>
            </a:xfrm>
            <a:custGeom>
              <a:avLst/>
              <a:gdLst/>
              <a:ahLst/>
              <a:cxnLst/>
              <a:rect l="l" t="t" r="r" b="b"/>
              <a:pathLst>
                <a:path w="1444" h="789" extrusionOk="0">
                  <a:moveTo>
                    <a:pt x="1443" y="0"/>
                  </a:moveTo>
                  <a:cubicBezTo>
                    <a:pt x="962" y="254"/>
                    <a:pt x="481" y="521"/>
                    <a:pt x="0" y="789"/>
                  </a:cubicBezTo>
                  <a:cubicBezTo>
                    <a:pt x="254" y="695"/>
                    <a:pt x="508" y="588"/>
                    <a:pt x="749" y="441"/>
                  </a:cubicBezTo>
                  <a:cubicBezTo>
                    <a:pt x="1003" y="321"/>
                    <a:pt x="1230" y="174"/>
                    <a:pt x="1443"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511;p34">
              <a:extLst>
                <a:ext uri="{FF2B5EF4-FFF2-40B4-BE49-F238E27FC236}">
                  <a16:creationId xmlns:a16="http://schemas.microsoft.com/office/drawing/2014/main" id="{823CA4CA-41D9-4865-84F7-ECF1C2E82B53}"/>
                </a:ext>
              </a:extLst>
            </p:cNvPr>
            <p:cNvSpPr/>
            <p:nvPr/>
          </p:nvSpPr>
          <p:spPr>
            <a:xfrm>
              <a:off x="2909300" y="1356075"/>
              <a:ext cx="63825" cy="45025"/>
            </a:xfrm>
            <a:custGeom>
              <a:avLst/>
              <a:gdLst/>
              <a:ahLst/>
              <a:cxnLst/>
              <a:rect l="l" t="t" r="r" b="b"/>
              <a:pathLst>
                <a:path w="2553" h="1801" extrusionOk="0">
                  <a:moveTo>
                    <a:pt x="1010" y="202"/>
                  </a:moveTo>
                  <a:cubicBezTo>
                    <a:pt x="1088" y="311"/>
                    <a:pt x="1155" y="427"/>
                    <a:pt x="1212" y="549"/>
                  </a:cubicBezTo>
                  <a:lnTo>
                    <a:pt x="1212" y="549"/>
                  </a:lnTo>
                  <a:cubicBezTo>
                    <a:pt x="1177" y="575"/>
                    <a:pt x="1142" y="601"/>
                    <a:pt x="1108" y="628"/>
                  </a:cubicBezTo>
                  <a:lnTo>
                    <a:pt x="1108" y="628"/>
                  </a:lnTo>
                  <a:cubicBezTo>
                    <a:pt x="1056" y="494"/>
                    <a:pt x="1025" y="350"/>
                    <a:pt x="1010" y="202"/>
                  </a:cubicBezTo>
                  <a:close/>
                  <a:moveTo>
                    <a:pt x="1710" y="375"/>
                  </a:moveTo>
                  <a:cubicBezTo>
                    <a:pt x="1804" y="388"/>
                    <a:pt x="1884" y="455"/>
                    <a:pt x="1911" y="535"/>
                  </a:cubicBezTo>
                  <a:cubicBezTo>
                    <a:pt x="1912" y="538"/>
                    <a:pt x="1914" y="541"/>
                    <a:pt x="1915" y="545"/>
                  </a:cubicBezTo>
                  <a:lnTo>
                    <a:pt x="1915" y="545"/>
                  </a:lnTo>
                  <a:lnTo>
                    <a:pt x="1398" y="917"/>
                  </a:lnTo>
                  <a:lnTo>
                    <a:pt x="1398" y="917"/>
                  </a:lnTo>
                  <a:cubicBezTo>
                    <a:pt x="1369" y="799"/>
                    <a:pt x="1330" y="683"/>
                    <a:pt x="1283" y="571"/>
                  </a:cubicBezTo>
                  <a:lnTo>
                    <a:pt x="1283" y="571"/>
                  </a:lnTo>
                  <a:cubicBezTo>
                    <a:pt x="1336" y="532"/>
                    <a:pt x="1389" y="493"/>
                    <a:pt x="1443" y="455"/>
                  </a:cubicBezTo>
                  <a:cubicBezTo>
                    <a:pt x="1523" y="401"/>
                    <a:pt x="1617" y="375"/>
                    <a:pt x="1710" y="375"/>
                  </a:cubicBezTo>
                  <a:close/>
                  <a:moveTo>
                    <a:pt x="1237" y="605"/>
                  </a:moveTo>
                  <a:cubicBezTo>
                    <a:pt x="1285" y="717"/>
                    <a:pt x="1324" y="832"/>
                    <a:pt x="1351" y="950"/>
                  </a:cubicBezTo>
                  <a:lnTo>
                    <a:pt x="1351" y="950"/>
                  </a:lnTo>
                  <a:lnTo>
                    <a:pt x="1304" y="984"/>
                  </a:lnTo>
                  <a:lnTo>
                    <a:pt x="1304" y="984"/>
                  </a:lnTo>
                  <a:cubicBezTo>
                    <a:pt x="1276" y="949"/>
                    <a:pt x="1251" y="911"/>
                    <a:pt x="1229" y="869"/>
                  </a:cubicBezTo>
                  <a:cubicBezTo>
                    <a:pt x="1192" y="810"/>
                    <a:pt x="1159" y="749"/>
                    <a:pt x="1131" y="686"/>
                  </a:cubicBezTo>
                  <a:lnTo>
                    <a:pt x="1131" y="686"/>
                  </a:lnTo>
                  <a:cubicBezTo>
                    <a:pt x="1166" y="659"/>
                    <a:pt x="1202" y="632"/>
                    <a:pt x="1237" y="605"/>
                  </a:cubicBezTo>
                  <a:close/>
                  <a:moveTo>
                    <a:pt x="510" y="339"/>
                  </a:moveTo>
                  <a:cubicBezTo>
                    <a:pt x="644" y="494"/>
                    <a:pt x="740" y="684"/>
                    <a:pt x="781" y="887"/>
                  </a:cubicBezTo>
                  <a:lnTo>
                    <a:pt x="781" y="887"/>
                  </a:lnTo>
                  <a:cubicBezTo>
                    <a:pt x="741" y="920"/>
                    <a:pt x="702" y="954"/>
                    <a:pt x="663" y="987"/>
                  </a:cubicBezTo>
                  <a:lnTo>
                    <a:pt x="663" y="987"/>
                  </a:lnTo>
                  <a:cubicBezTo>
                    <a:pt x="573" y="786"/>
                    <a:pt x="521" y="567"/>
                    <a:pt x="510" y="339"/>
                  </a:cubicBezTo>
                  <a:close/>
                  <a:moveTo>
                    <a:pt x="1359" y="985"/>
                  </a:moveTo>
                  <a:cubicBezTo>
                    <a:pt x="1361" y="991"/>
                    <a:pt x="1362" y="996"/>
                    <a:pt x="1363" y="1002"/>
                  </a:cubicBezTo>
                  <a:cubicBezTo>
                    <a:pt x="1369" y="1023"/>
                    <a:pt x="1374" y="1043"/>
                    <a:pt x="1378" y="1063"/>
                  </a:cubicBezTo>
                  <a:lnTo>
                    <a:pt x="1378" y="1063"/>
                  </a:lnTo>
                  <a:cubicBezTo>
                    <a:pt x="1360" y="1046"/>
                    <a:pt x="1342" y="1028"/>
                    <a:pt x="1325" y="1010"/>
                  </a:cubicBezTo>
                  <a:lnTo>
                    <a:pt x="1325" y="1010"/>
                  </a:lnTo>
                  <a:lnTo>
                    <a:pt x="1359" y="985"/>
                  </a:lnTo>
                  <a:close/>
                  <a:moveTo>
                    <a:pt x="1923" y="567"/>
                  </a:moveTo>
                  <a:lnTo>
                    <a:pt x="1923" y="567"/>
                  </a:lnTo>
                  <a:cubicBezTo>
                    <a:pt x="1989" y="746"/>
                    <a:pt x="1972" y="946"/>
                    <a:pt x="1884" y="1123"/>
                  </a:cubicBezTo>
                  <a:cubicBezTo>
                    <a:pt x="1826" y="1181"/>
                    <a:pt x="1742" y="1213"/>
                    <a:pt x="1661" y="1213"/>
                  </a:cubicBezTo>
                  <a:cubicBezTo>
                    <a:pt x="1612" y="1213"/>
                    <a:pt x="1564" y="1201"/>
                    <a:pt x="1523" y="1176"/>
                  </a:cubicBezTo>
                  <a:cubicBezTo>
                    <a:pt x="1498" y="1159"/>
                    <a:pt x="1473" y="1141"/>
                    <a:pt x="1448" y="1123"/>
                  </a:cubicBezTo>
                  <a:lnTo>
                    <a:pt x="1448" y="1123"/>
                  </a:lnTo>
                  <a:cubicBezTo>
                    <a:pt x="1441" y="1082"/>
                    <a:pt x="1431" y="1042"/>
                    <a:pt x="1417" y="1002"/>
                  </a:cubicBezTo>
                  <a:cubicBezTo>
                    <a:pt x="1413" y="985"/>
                    <a:pt x="1409" y="968"/>
                    <a:pt x="1405" y="950"/>
                  </a:cubicBezTo>
                  <a:lnTo>
                    <a:pt x="1405" y="950"/>
                  </a:lnTo>
                  <a:lnTo>
                    <a:pt x="1923" y="567"/>
                  </a:lnTo>
                  <a:close/>
                  <a:moveTo>
                    <a:pt x="793" y="962"/>
                  </a:moveTo>
                  <a:cubicBezTo>
                    <a:pt x="798" y="993"/>
                    <a:pt x="800" y="1024"/>
                    <a:pt x="802" y="1056"/>
                  </a:cubicBezTo>
                  <a:cubicBezTo>
                    <a:pt x="802" y="1109"/>
                    <a:pt x="798" y="1167"/>
                    <a:pt x="791" y="1223"/>
                  </a:cubicBezTo>
                  <a:lnTo>
                    <a:pt x="791" y="1223"/>
                  </a:lnTo>
                  <a:cubicBezTo>
                    <a:pt x="755" y="1167"/>
                    <a:pt x="722" y="1109"/>
                    <a:pt x="692" y="1049"/>
                  </a:cubicBezTo>
                  <a:lnTo>
                    <a:pt x="692" y="1049"/>
                  </a:lnTo>
                  <a:cubicBezTo>
                    <a:pt x="726" y="1020"/>
                    <a:pt x="759" y="990"/>
                    <a:pt x="793" y="962"/>
                  </a:cubicBezTo>
                  <a:close/>
                  <a:moveTo>
                    <a:pt x="1080" y="726"/>
                  </a:moveTo>
                  <a:cubicBezTo>
                    <a:pt x="1108" y="789"/>
                    <a:pt x="1140" y="850"/>
                    <a:pt x="1176" y="909"/>
                  </a:cubicBezTo>
                  <a:cubicBezTo>
                    <a:pt x="1196" y="949"/>
                    <a:pt x="1221" y="987"/>
                    <a:pt x="1250" y="1023"/>
                  </a:cubicBezTo>
                  <a:lnTo>
                    <a:pt x="1250" y="1023"/>
                  </a:lnTo>
                  <a:lnTo>
                    <a:pt x="1056" y="1163"/>
                  </a:lnTo>
                  <a:lnTo>
                    <a:pt x="851" y="1309"/>
                  </a:lnTo>
                  <a:lnTo>
                    <a:pt x="851" y="1309"/>
                  </a:lnTo>
                  <a:cubicBezTo>
                    <a:pt x="836" y="1289"/>
                    <a:pt x="822" y="1269"/>
                    <a:pt x="808" y="1248"/>
                  </a:cubicBezTo>
                  <a:lnTo>
                    <a:pt x="808" y="1248"/>
                  </a:lnTo>
                  <a:cubicBezTo>
                    <a:pt x="821" y="1187"/>
                    <a:pt x="824" y="1124"/>
                    <a:pt x="815" y="1056"/>
                  </a:cubicBezTo>
                  <a:cubicBezTo>
                    <a:pt x="815" y="1019"/>
                    <a:pt x="814" y="983"/>
                    <a:pt x="810" y="947"/>
                  </a:cubicBezTo>
                  <a:lnTo>
                    <a:pt x="810" y="947"/>
                  </a:lnTo>
                  <a:cubicBezTo>
                    <a:pt x="899" y="871"/>
                    <a:pt x="989" y="798"/>
                    <a:pt x="1080" y="726"/>
                  </a:cubicBezTo>
                  <a:close/>
                  <a:moveTo>
                    <a:pt x="1272" y="1049"/>
                  </a:moveTo>
                  <a:cubicBezTo>
                    <a:pt x="1309" y="1092"/>
                    <a:pt x="1351" y="1131"/>
                    <a:pt x="1395" y="1166"/>
                  </a:cubicBezTo>
                  <a:lnTo>
                    <a:pt x="1395" y="1166"/>
                  </a:lnTo>
                  <a:cubicBezTo>
                    <a:pt x="1408" y="1263"/>
                    <a:pt x="1407" y="1363"/>
                    <a:pt x="1390" y="1457"/>
                  </a:cubicBezTo>
                  <a:cubicBezTo>
                    <a:pt x="1376" y="1524"/>
                    <a:pt x="1336" y="1577"/>
                    <a:pt x="1270" y="1604"/>
                  </a:cubicBezTo>
                  <a:cubicBezTo>
                    <a:pt x="1251" y="1613"/>
                    <a:pt x="1230" y="1618"/>
                    <a:pt x="1209" y="1618"/>
                  </a:cubicBezTo>
                  <a:cubicBezTo>
                    <a:pt x="1170" y="1618"/>
                    <a:pt x="1130" y="1603"/>
                    <a:pt x="1096" y="1577"/>
                  </a:cubicBezTo>
                  <a:cubicBezTo>
                    <a:pt x="1015" y="1505"/>
                    <a:pt x="943" y="1428"/>
                    <a:pt x="879" y="1345"/>
                  </a:cubicBezTo>
                  <a:lnTo>
                    <a:pt x="879" y="1345"/>
                  </a:lnTo>
                  <a:lnTo>
                    <a:pt x="1082" y="1190"/>
                  </a:lnTo>
                  <a:lnTo>
                    <a:pt x="1272" y="1049"/>
                  </a:lnTo>
                  <a:close/>
                  <a:moveTo>
                    <a:pt x="652" y="1085"/>
                  </a:moveTo>
                  <a:cubicBezTo>
                    <a:pt x="689" y="1161"/>
                    <a:pt x="733" y="1235"/>
                    <a:pt x="781" y="1306"/>
                  </a:cubicBezTo>
                  <a:lnTo>
                    <a:pt x="781" y="1306"/>
                  </a:lnTo>
                  <a:cubicBezTo>
                    <a:pt x="779" y="1321"/>
                    <a:pt x="777" y="1335"/>
                    <a:pt x="775" y="1350"/>
                  </a:cubicBezTo>
                  <a:cubicBezTo>
                    <a:pt x="780" y="1339"/>
                    <a:pt x="784" y="1327"/>
                    <a:pt x="788" y="1316"/>
                  </a:cubicBezTo>
                  <a:lnTo>
                    <a:pt x="788" y="1316"/>
                  </a:lnTo>
                  <a:cubicBezTo>
                    <a:pt x="794" y="1325"/>
                    <a:pt x="800" y="1333"/>
                    <a:pt x="806" y="1341"/>
                  </a:cubicBezTo>
                  <a:lnTo>
                    <a:pt x="806" y="1341"/>
                  </a:lnTo>
                  <a:lnTo>
                    <a:pt x="308" y="1697"/>
                  </a:lnTo>
                  <a:cubicBezTo>
                    <a:pt x="272" y="1733"/>
                    <a:pt x="224" y="1751"/>
                    <a:pt x="177" y="1751"/>
                  </a:cubicBezTo>
                  <a:cubicBezTo>
                    <a:pt x="153" y="1751"/>
                    <a:pt x="129" y="1746"/>
                    <a:pt x="107" y="1737"/>
                  </a:cubicBezTo>
                  <a:cubicBezTo>
                    <a:pt x="40" y="1697"/>
                    <a:pt x="67" y="1617"/>
                    <a:pt x="134" y="1550"/>
                  </a:cubicBezTo>
                  <a:cubicBezTo>
                    <a:pt x="254" y="1430"/>
                    <a:pt x="388" y="1310"/>
                    <a:pt x="535" y="1190"/>
                  </a:cubicBezTo>
                  <a:cubicBezTo>
                    <a:pt x="574" y="1154"/>
                    <a:pt x="613" y="1119"/>
                    <a:pt x="652" y="1085"/>
                  </a:cubicBezTo>
                  <a:close/>
                  <a:moveTo>
                    <a:pt x="949" y="0"/>
                  </a:moveTo>
                  <a:lnTo>
                    <a:pt x="949" y="94"/>
                  </a:lnTo>
                  <a:cubicBezTo>
                    <a:pt x="949" y="103"/>
                    <a:pt x="949" y="112"/>
                    <a:pt x="949" y="121"/>
                  </a:cubicBezTo>
                  <a:lnTo>
                    <a:pt x="949" y="121"/>
                  </a:lnTo>
                  <a:lnTo>
                    <a:pt x="949" y="121"/>
                  </a:lnTo>
                  <a:cubicBezTo>
                    <a:pt x="949" y="121"/>
                    <a:pt x="949" y="121"/>
                    <a:pt x="949" y="121"/>
                  </a:cubicBezTo>
                  <a:lnTo>
                    <a:pt x="949" y="121"/>
                  </a:lnTo>
                  <a:cubicBezTo>
                    <a:pt x="952" y="311"/>
                    <a:pt x="989" y="496"/>
                    <a:pt x="1056" y="667"/>
                  </a:cubicBezTo>
                  <a:lnTo>
                    <a:pt x="1056" y="667"/>
                  </a:lnTo>
                  <a:cubicBezTo>
                    <a:pt x="970" y="734"/>
                    <a:pt x="885" y="801"/>
                    <a:pt x="801" y="871"/>
                  </a:cubicBezTo>
                  <a:lnTo>
                    <a:pt x="801" y="871"/>
                  </a:lnTo>
                  <a:cubicBezTo>
                    <a:pt x="765" y="650"/>
                    <a:pt x="665" y="449"/>
                    <a:pt x="508" y="281"/>
                  </a:cubicBezTo>
                  <a:lnTo>
                    <a:pt x="468" y="241"/>
                  </a:lnTo>
                  <a:lnTo>
                    <a:pt x="468" y="294"/>
                  </a:lnTo>
                  <a:cubicBezTo>
                    <a:pt x="468" y="549"/>
                    <a:pt x="522" y="797"/>
                    <a:pt x="622" y="1022"/>
                  </a:cubicBezTo>
                  <a:lnTo>
                    <a:pt x="622" y="1022"/>
                  </a:lnTo>
                  <a:cubicBezTo>
                    <a:pt x="579" y="1060"/>
                    <a:pt x="537" y="1098"/>
                    <a:pt x="495" y="1136"/>
                  </a:cubicBezTo>
                  <a:cubicBezTo>
                    <a:pt x="348" y="1256"/>
                    <a:pt x="214" y="1390"/>
                    <a:pt x="94" y="1510"/>
                  </a:cubicBezTo>
                  <a:cubicBezTo>
                    <a:pt x="54" y="1537"/>
                    <a:pt x="27" y="1590"/>
                    <a:pt x="14" y="1630"/>
                  </a:cubicBezTo>
                  <a:cubicBezTo>
                    <a:pt x="0" y="1684"/>
                    <a:pt x="27" y="1751"/>
                    <a:pt x="80" y="1777"/>
                  </a:cubicBezTo>
                  <a:cubicBezTo>
                    <a:pt x="112" y="1793"/>
                    <a:pt x="148" y="1801"/>
                    <a:pt x="184" y="1801"/>
                  </a:cubicBezTo>
                  <a:cubicBezTo>
                    <a:pt x="241" y="1801"/>
                    <a:pt x="299" y="1783"/>
                    <a:pt x="348" y="1751"/>
                  </a:cubicBezTo>
                  <a:lnTo>
                    <a:pt x="835" y="1379"/>
                  </a:lnTo>
                  <a:lnTo>
                    <a:pt x="835" y="1379"/>
                  </a:lnTo>
                  <a:cubicBezTo>
                    <a:pt x="900" y="1464"/>
                    <a:pt x="974" y="1544"/>
                    <a:pt x="1056" y="1617"/>
                  </a:cubicBezTo>
                  <a:cubicBezTo>
                    <a:pt x="1100" y="1653"/>
                    <a:pt x="1157" y="1671"/>
                    <a:pt x="1213" y="1671"/>
                  </a:cubicBezTo>
                  <a:cubicBezTo>
                    <a:pt x="1241" y="1671"/>
                    <a:pt x="1270" y="1666"/>
                    <a:pt x="1296" y="1657"/>
                  </a:cubicBezTo>
                  <a:cubicBezTo>
                    <a:pt x="1376" y="1617"/>
                    <a:pt x="1430" y="1550"/>
                    <a:pt x="1443" y="1470"/>
                  </a:cubicBezTo>
                  <a:cubicBezTo>
                    <a:pt x="1458" y="1384"/>
                    <a:pt x="1464" y="1297"/>
                    <a:pt x="1459" y="1213"/>
                  </a:cubicBezTo>
                  <a:lnTo>
                    <a:pt x="1459" y="1213"/>
                  </a:lnTo>
                  <a:cubicBezTo>
                    <a:pt x="1467" y="1219"/>
                    <a:pt x="1475" y="1224"/>
                    <a:pt x="1483" y="1230"/>
                  </a:cubicBezTo>
                  <a:cubicBezTo>
                    <a:pt x="1540" y="1260"/>
                    <a:pt x="1602" y="1275"/>
                    <a:pt x="1664" y="1275"/>
                  </a:cubicBezTo>
                  <a:cubicBezTo>
                    <a:pt x="1764" y="1275"/>
                    <a:pt x="1864" y="1237"/>
                    <a:pt x="1938" y="1163"/>
                  </a:cubicBezTo>
                  <a:cubicBezTo>
                    <a:pt x="2004" y="1069"/>
                    <a:pt x="2031" y="949"/>
                    <a:pt x="2031" y="842"/>
                  </a:cubicBezTo>
                  <a:cubicBezTo>
                    <a:pt x="2031" y="727"/>
                    <a:pt x="2019" y="625"/>
                    <a:pt x="1983" y="523"/>
                  </a:cubicBezTo>
                  <a:lnTo>
                    <a:pt x="1983" y="523"/>
                  </a:lnTo>
                  <a:lnTo>
                    <a:pt x="2165" y="388"/>
                  </a:lnTo>
                  <a:lnTo>
                    <a:pt x="2459" y="174"/>
                  </a:lnTo>
                  <a:cubicBezTo>
                    <a:pt x="2512" y="121"/>
                    <a:pt x="2552" y="94"/>
                    <a:pt x="2552" y="94"/>
                  </a:cubicBezTo>
                  <a:lnTo>
                    <a:pt x="2552" y="94"/>
                  </a:lnTo>
                  <a:cubicBezTo>
                    <a:pt x="2552" y="94"/>
                    <a:pt x="2512" y="107"/>
                    <a:pt x="2445" y="161"/>
                  </a:cubicBezTo>
                  <a:lnTo>
                    <a:pt x="2151" y="375"/>
                  </a:lnTo>
                  <a:lnTo>
                    <a:pt x="1975" y="501"/>
                  </a:lnTo>
                  <a:lnTo>
                    <a:pt x="1975" y="501"/>
                  </a:lnTo>
                  <a:cubicBezTo>
                    <a:pt x="1933" y="398"/>
                    <a:pt x="1828" y="321"/>
                    <a:pt x="1724" y="308"/>
                  </a:cubicBezTo>
                  <a:cubicBezTo>
                    <a:pt x="1708" y="306"/>
                    <a:pt x="1693" y="305"/>
                    <a:pt x="1678" y="305"/>
                  </a:cubicBezTo>
                  <a:cubicBezTo>
                    <a:pt x="1576" y="305"/>
                    <a:pt x="1486" y="343"/>
                    <a:pt x="1417" y="401"/>
                  </a:cubicBezTo>
                  <a:cubicBezTo>
                    <a:pt x="1364" y="439"/>
                    <a:pt x="1311" y="477"/>
                    <a:pt x="1259" y="515"/>
                  </a:cubicBezTo>
                  <a:lnTo>
                    <a:pt x="1259" y="515"/>
                  </a:lnTo>
                  <a:cubicBezTo>
                    <a:pt x="1189" y="360"/>
                    <a:pt x="1102" y="214"/>
                    <a:pt x="1002" y="81"/>
                  </a:cubicBezTo>
                  <a:lnTo>
                    <a:pt x="949" y="0"/>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512;p34">
              <a:extLst>
                <a:ext uri="{FF2B5EF4-FFF2-40B4-BE49-F238E27FC236}">
                  <a16:creationId xmlns:a16="http://schemas.microsoft.com/office/drawing/2014/main" id="{30AA835F-51C1-4D1D-8F93-478F1836BDC5}"/>
                </a:ext>
              </a:extLst>
            </p:cNvPr>
            <p:cNvSpPr/>
            <p:nvPr/>
          </p:nvSpPr>
          <p:spPr>
            <a:xfrm>
              <a:off x="2988450" y="1297950"/>
              <a:ext cx="26075" cy="17075"/>
            </a:xfrm>
            <a:custGeom>
              <a:avLst/>
              <a:gdLst/>
              <a:ahLst/>
              <a:cxnLst/>
              <a:rect l="l" t="t" r="r" b="b"/>
              <a:pathLst>
                <a:path w="1043" h="683" extrusionOk="0">
                  <a:moveTo>
                    <a:pt x="1043" y="1"/>
                  </a:moveTo>
                  <a:cubicBezTo>
                    <a:pt x="856" y="94"/>
                    <a:pt x="669" y="188"/>
                    <a:pt x="508" y="321"/>
                  </a:cubicBezTo>
                  <a:cubicBezTo>
                    <a:pt x="321" y="415"/>
                    <a:pt x="161" y="548"/>
                    <a:pt x="1" y="682"/>
                  </a:cubicBezTo>
                  <a:cubicBezTo>
                    <a:pt x="188" y="602"/>
                    <a:pt x="375" y="495"/>
                    <a:pt x="549" y="375"/>
                  </a:cubicBezTo>
                  <a:cubicBezTo>
                    <a:pt x="722" y="268"/>
                    <a:pt x="896" y="148"/>
                    <a:pt x="1043"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 name="Google Shape;1632;p34">
            <a:extLst>
              <a:ext uri="{FF2B5EF4-FFF2-40B4-BE49-F238E27FC236}">
                <a16:creationId xmlns:a16="http://schemas.microsoft.com/office/drawing/2014/main" id="{46D8D6F4-57C2-4042-9A62-1DB99646A7C4}"/>
              </a:ext>
            </a:extLst>
          </p:cNvPr>
          <p:cNvGrpSpPr/>
          <p:nvPr/>
        </p:nvGrpSpPr>
        <p:grpSpPr>
          <a:xfrm>
            <a:off x="8463266" y="3719466"/>
            <a:ext cx="734872" cy="1439132"/>
            <a:chOff x="2948375" y="2707525"/>
            <a:chExt cx="1578600" cy="2757350"/>
          </a:xfrm>
        </p:grpSpPr>
        <p:sp>
          <p:nvSpPr>
            <p:cNvPr id="142" name="Google Shape;1633;p34">
              <a:extLst>
                <a:ext uri="{FF2B5EF4-FFF2-40B4-BE49-F238E27FC236}">
                  <a16:creationId xmlns:a16="http://schemas.microsoft.com/office/drawing/2014/main" id="{FF541D58-BC97-4CFA-AB16-C145575161B4}"/>
                </a:ext>
              </a:extLst>
            </p:cNvPr>
            <p:cNvSpPr/>
            <p:nvPr/>
          </p:nvSpPr>
          <p:spPr>
            <a:xfrm>
              <a:off x="3546600" y="5340925"/>
              <a:ext cx="883850" cy="118925"/>
            </a:xfrm>
            <a:custGeom>
              <a:avLst/>
              <a:gdLst/>
              <a:ahLst/>
              <a:cxnLst/>
              <a:rect l="l" t="t" r="r" b="b"/>
              <a:pathLst>
                <a:path w="35354" h="4757" extrusionOk="0">
                  <a:moveTo>
                    <a:pt x="1" y="0"/>
                  </a:moveTo>
                  <a:lnTo>
                    <a:pt x="1" y="4757"/>
                  </a:lnTo>
                  <a:lnTo>
                    <a:pt x="35353" y="4757"/>
                  </a:lnTo>
                  <a:lnTo>
                    <a:pt x="35353" y="2459"/>
                  </a:lnTo>
                  <a:lnTo>
                    <a:pt x="22086" y="0"/>
                  </a:ln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634;p34">
              <a:extLst>
                <a:ext uri="{FF2B5EF4-FFF2-40B4-BE49-F238E27FC236}">
                  <a16:creationId xmlns:a16="http://schemas.microsoft.com/office/drawing/2014/main" id="{4D88B5AE-056D-4A50-9701-5766527D3AE8}"/>
                </a:ext>
              </a:extLst>
            </p:cNvPr>
            <p:cNvSpPr/>
            <p:nvPr/>
          </p:nvSpPr>
          <p:spPr>
            <a:xfrm>
              <a:off x="4098725" y="2822075"/>
              <a:ext cx="428250" cy="2637775"/>
            </a:xfrm>
            <a:custGeom>
              <a:avLst/>
              <a:gdLst/>
              <a:ahLst/>
              <a:cxnLst/>
              <a:rect l="l" t="t" r="r" b="b"/>
              <a:pathLst>
                <a:path w="17130" h="105511" extrusionOk="0">
                  <a:moveTo>
                    <a:pt x="1" y="1"/>
                  </a:moveTo>
                  <a:lnTo>
                    <a:pt x="1" y="100754"/>
                  </a:lnTo>
                  <a:lnTo>
                    <a:pt x="17076" y="105511"/>
                  </a:lnTo>
                  <a:lnTo>
                    <a:pt x="1712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635;p34">
              <a:extLst>
                <a:ext uri="{FF2B5EF4-FFF2-40B4-BE49-F238E27FC236}">
                  <a16:creationId xmlns:a16="http://schemas.microsoft.com/office/drawing/2014/main" id="{B6542C56-22E7-44B8-BD4A-A2175E550BDB}"/>
                </a:ext>
              </a:extLst>
            </p:cNvPr>
            <p:cNvSpPr/>
            <p:nvPr/>
          </p:nvSpPr>
          <p:spPr>
            <a:xfrm>
              <a:off x="4112425" y="4008175"/>
              <a:ext cx="39775" cy="71525"/>
            </a:xfrm>
            <a:custGeom>
              <a:avLst/>
              <a:gdLst/>
              <a:ahLst/>
              <a:cxnLst/>
              <a:rect l="l" t="t" r="r" b="b"/>
              <a:pathLst>
                <a:path w="1591" h="2861" extrusionOk="0">
                  <a:moveTo>
                    <a:pt x="748" y="1"/>
                  </a:moveTo>
                  <a:cubicBezTo>
                    <a:pt x="744" y="1"/>
                    <a:pt x="740" y="1"/>
                    <a:pt x="735" y="1"/>
                  </a:cubicBezTo>
                  <a:cubicBezTo>
                    <a:pt x="308" y="14"/>
                    <a:pt x="1" y="669"/>
                    <a:pt x="27" y="1457"/>
                  </a:cubicBezTo>
                  <a:cubicBezTo>
                    <a:pt x="54" y="2237"/>
                    <a:pt x="420" y="2860"/>
                    <a:pt x="842" y="2860"/>
                  </a:cubicBezTo>
                  <a:cubicBezTo>
                    <a:pt x="847" y="2860"/>
                    <a:pt x="851" y="2860"/>
                    <a:pt x="856" y="2860"/>
                  </a:cubicBezTo>
                  <a:cubicBezTo>
                    <a:pt x="1270" y="2847"/>
                    <a:pt x="1591" y="2192"/>
                    <a:pt x="1550" y="1404"/>
                  </a:cubicBezTo>
                  <a:cubicBezTo>
                    <a:pt x="1524" y="624"/>
                    <a:pt x="1157" y="1"/>
                    <a:pt x="74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636;p34">
              <a:extLst>
                <a:ext uri="{FF2B5EF4-FFF2-40B4-BE49-F238E27FC236}">
                  <a16:creationId xmlns:a16="http://schemas.microsoft.com/office/drawing/2014/main" id="{74AA5D7E-6227-444A-AA6A-9D89DE25F7F5}"/>
                </a:ext>
              </a:extLst>
            </p:cNvPr>
            <p:cNvSpPr/>
            <p:nvPr/>
          </p:nvSpPr>
          <p:spPr>
            <a:xfrm>
              <a:off x="4131475" y="4028550"/>
              <a:ext cx="92200" cy="28650"/>
            </a:xfrm>
            <a:custGeom>
              <a:avLst/>
              <a:gdLst/>
              <a:ahLst/>
              <a:cxnLst/>
              <a:rect l="l" t="t" r="r" b="b"/>
              <a:pathLst>
                <a:path w="3688" h="1146" extrusionOk="0">
                  <a:moveTo>
                    <a:pt x="0" y="1"/>
                  </a:moveTo>
                  <a:lnTo>
                    <a:pt x="27" y="615"/>
                  </a:lnTo>
                  <a:lnTo>
                    <a:pt x="3247" y="1136"/>
                  </a:lnTo>
                  <a:cubicBezTo>
                    <a:pt x="3275" y="1143"/>
                    <a:pt x="3303" y="1146"/>
                    <a:pt x="3329" y="1146"/>
                  </a:cubicBezTo>
                  <a:cubicBezTo>
                    <a:pt x="3531" y="1146"/>
                    <a:pt x="3688" y="976"/>
                    <a:pt x="3688" y="776"/>
                  </a:cubicBezTo>
                  <a:cubicBezTo>
                    <a:pt x="3674" y="589"/>
                    <a:pt x="3541" y="455"/>
                    <a:pt x="3367" y="428"/>
                  </a:cubicBez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637;p34">
              <a:extLst>
                <a:ext uri="{FF2B5EF4-FFF2-40B4-BE49-F238E27FC236}">
                  <a16:creationId xmlns:a16="http://schemas.microsoft.com/office/drawing/2014/main" id="{9956A7FF-B627-473A-948F-3DF52421AFCD}"/>
                </a:ext>
              </a:extLst>
            </p:cNvPr>
            <p:cNvSpPr/>
            <p:nvPr/>
          </p:nvSpPr>
          <p:spPr>
            <a:xfrm>
              <a:off x="3408650" y="2707525"/>
              <a:ext cx="1116975" cy="2752325"/>
            </a:xfrm>
            <a:custGeom>
              <a:avLst/>
              <a:gdLst/>
              <a:ahLst/>
              <a:cxnLst/>
              <a:rect l="l" t="t" r="r" b="b"/>
              <a:pathLst>
                <a:path w="44679" h="110093" extrusionOk="0">
                  <a:moveTo>
                    <a:pt x="1" y="0"/>
                  </a:moveTo>
                  <a:lnTo>
                    <a:pt x="1" y="3487"/>
                  </a:lnTo>
                  <a:lnTo>
                    <a:pt x="1" y="4583"/>
                  </a:lnTo>
                  <a:lnTo>
                    <a:pt x="1" y="110093"/>
                  </a:lnTo>
                  <a:lnTo>
                    <a:pt x="5599" y="110093"/>
                  </a:lnTo>
                  <a:lnTo>
                    <a:pt x="5599" y="4583"/>
                  </a:lnTo>
                  <a:lnTo>
                    <a:pt x="38506" y="4583"/>
                  </a:lnTo>
                  <a:lnTo>
                    <a:pt x="38506" y="110093"/>
                  </a:lnTo>
                  <a:lnTo>
                    <a:pt x="44679" y="110093"/>
                  </a:lnTo>
                  <a:lnTo>
                    <a:pt x="44679" y="4583"/>
                  </a:lnTo>
                  <a:lnTo>
                    <a:pt x="44679" y="3487"/>
                  </a:lnTo>
                  <a:lnTo>
                    <a:pt x="4467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638;p34">
              <a:extLst>
                <a:ext uri="{FF2B5EF4-FFF2-40B4-BE49-F238E27FC236}">
                  <a16:creationId xmlns:a16="http://schemas.microsoft.com/office/drawing/2014/main" id="{816435B0-0D32-43D5-B919-9404F0F20651}"/>
                </a:ext>
              </a:extLst>
            </p:cNvPr>
            <p:cNvSpPr/>
            <p:nvPr/>
          </p:nvSpPr>
          <p:spPr>
            <a:xfrm>
              <a:off x="3478800" y="2822075"/>
              <a:ext cx="69825" cy="2637775"/>
            </a:xfrm>
            <a:custGeom>
              <a:avLst/>
              <a:gdLst/>
              <a:ahLst/>
              <a:cxnLst/>
              <a:rect l="l" t="t" r="r" b="b"/>
              <a:pathLst>
                <a:path w="2793" h="105511" extrusionOk="0">
                  <a:moveTo>
                    <a:pt x="0" y="1"/>
                  </a:moveTo>
                  <a:lnTo>
                    <a:pt x="0" y="105511"/>
                  </a:lnTo>
                  <a:lnTo>
                    <a:pt x="2793" y="105511"/>
                  </a:lnTo>
                  <a:lnTo>
                    <a:pt x="2793"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639;p34">
              <a:extLst>
                <a:ext uri="{FF2B5EF4-FFF2-40B4-BE49-F238E27FC236}">
                  <a16:creationId xmlns:a16="http://schemas.microsoft.com/office/drawing/2014/main" id="{790FD02A-BDD6-49C0-9313-677DCFDDAC9D}"/>
                </a:ext>
              </a:extLst>
            </p:cNvPr>
            <p:cNvSpPr/>
            <p:nvPr/>
          </p:nvSpPr>
          <p:spPr>
            <a:xfrm>
              <a:off x="4456800" y="2707525"/>
              <a:ext cx="70175" cy="2752325"/>
            </a:xfrm>
            <a:custGeom>
              <a:avLst/>
              <a:gdLst/>
              <a:ahLst/>
              <a:cxnLst/>
              <a:rect l="l" t="t" r="r" b="b"/>
              <a:pathLst>
                <a:path w="2807" h="110093" extrusionOk="0">
                  <a:moveTo>
                    <a:pt x="1" y="0"/>
                  </a:moveTo>
                  <a:lnTo>
                    <a:pt x="1" y="110093"/>
                  </a:lnTo>
                  <a:lnTo>
                    <a:pt x="2806" y="110093"/>
                  </a:lnTo>
                  <a:lnTo>
                    <a:pt x="2806" y="0"/>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640;p34">
              <a:extLst>
                <a:ext uri="{FF2B5EF4-FFF2-40B4-BE49-F238E27FC236}">
                  <a16:creationId xmlns:a16="http://schemas.microsoft.com/office/drawing/2014/main" id="{370E0AB9-E9F6-4AEB-B8FD-F3F8FA0A0A40}"/>
                </a:ext>
              </a:extLst>
            </p:cNvPr>
            <p:cNvSpPr/>
            <p:nvPr/>
          </p:nvSpPr>
          <p:spPr>
            <a:xfrm>
              <a:off x="4087375" y="2821750"/>
              <a:ext cx="286275" cy="2643125"/>
            </a:xfrm>
            <a:custGeom>
              <a:avLst/>
              <a:gdLst/>
              <a:ahLst/>
              <a:cxnLst/>
              <a:rect l="l" t="t" r="r" b="b"/>
              <a:pathLst>
                <a:path w="11451" h="105725" extrusionOk="0">
                  <a:moveTo>
                    <a:pt x="1" y="0"/>
                  </a:moveTo>
                  <a:cubicBezTo>
                    <a:pt x="1" y="0"/>
                    <a:pt x="67" y="14"/>
                    <a:pt x="188" y="14"/>
                  </a:cubicBezTo>
                  <a:lnTo>
                    <a:pt x="762" y="40"/>
                  </a:lnTo>
                  <a:lnTo>
                    <a:pt x="2993" y="81"/>
                  </a:lnTo>
                  <a:lnTo>
                    <a:pt x="11330" y="253"/>
                  </a:lnTo>
                  <a:lnTo>
                    <a:pt x="11330" y="253"/>
                  </a:lnTo>
                  <a:cubicBezTo>
                    <a:pt x="11317" y="10759"/>
                    <a:pt x="11304" y="27916"/>
                    <a:pt x="11290" y="47284"/>
                  </a:cubicBezTo>
                  <a:cubicBezTo>
                    <a:pt x="11304" y="63411"/>
                    <a:pt x="11317" y="78027"/>
                    <a:pt x="11317" y="88596"/>
                  </a:cubicBezTo>
                  <a:cubicBezTo>
                    <a:pt x="11331" y="93886"/>
                    <a:pt x="11344" y="98162"/>
                    <a:pt x="11344" y="101128"/>
                  </a:cubicBezTo>
                  <a:cubicBezTo>
                    <a:pt x="11357" y="102598"/>
                    <a:pt x="11357" y="103747"/>
                    <a:pt x="11357" y="104535"/>
                  </a:cubicBezTo>
                  <a:lnTo>
                    <a:pt x="11357" y="105417"/>
                  </a:lnTo>
                  <a:lnTo>
                    <a:pt x="11357" y="105724"/>
                  </a:lnTo>
                  <a:cubicBezTo>
                    <a:pt x="11357" y="105724"/>
                    <a:pt x="11384" y="105617"/>
                    <a:pt x="11384" y="105417"/>
                  </a:cubicBezTo>
                  <a:lnTo>
                    <a:pt x="11384" y="104535"/>
                  </a:lnTo>
                  <a:cubicBezTo>
                    <a:pt x="11384" y="103747"/>
                    <a:pt x="11397" y="102598"/>
                    <a:pt x="11397" y="101128"/>
                  </a:cubicBezTo>
                  <a:cubicBezTo>
                    <a:pt x="11397" y="98162"/>
                    <a:pt x="11411" y="93886"/>
                    <a:pt x="11424" y="88596"/>
                  </a:cubicBezTo>
                  <a:cubicBezTo>
                    <a:pt x="11424" y="78014"/>
                    <a:pt x="11437" y="63411"/>
                    <a:pt x="11451" y="47284"/>
                  </a:cubicBezTo>
                  <a:cubicBezTo>
                    <a:pt x="11424" y="27884"/>
                    <a:pt x="11411" y="10716"/>
                    <a:pt x="11411" y="201"/>
                  </a:cubicBezTo>
                  <a:lnTo>
                    <a:pt x="11411" y="147"/>
                  </a:lnTo>
                  <a:lnTo>
                    <a:pt x="11357" y="147"/>
                  </a:lnTo>
                  <a:lnTo>
                    <a:pt x="2980" y="27"/>
                  </a:lnTo>
                  <a:lnTo>
                    <a:pt x="762" y="0"/>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641;p34">
              <a:extLst>
                <a:ext uri="{FF2B5EF4-FFF2-40B4-BE49-F238E27FC236}">
                  <a16:creationId xmlns:a16="http://schemas.microsoft.com/office/drawing/2014/main" id="{38B67291-4F4E-4207-8431-7D48462E2267}"/>
                </a:ext>
              </a:extLst>
            </p:cNvPr>
            <p:cNvSpPr/>
            <p:nvPr/>
          </p:nvSpPr>
          <p:spPr>
            <a:xfrm>
              <a:off x="2948375" y="3545000"/>
              <a:ext cx="690100" cy="324600"/>
            </a:xfrm>
            <a:custGeom>
              <a:avLst/>
              <a:gdLst/>
              <a:ahLst/>
              <a:cxnLst/>
              <a:rect l="l" t="t" r="r" b="b"/>
              <a:pathLst>
                <a:path w="27604" h="12984" extrusionOk="0">
                  <a:moveTo>
                    <a:pt x="7102" y="0"/>
                  </a:moveTo>
                  <a:cubicBezTo>
                    <a:pt x="7035" y="0"/>
                    <a:pt x="6968" y="24"/>
                    <a:pt x="6908" y="77"/>
                  </a:cubicBezTo>
                  <a:cubicBezTo>
                    <a:pt x="6654" y="277"/>
                    <a:pt x="6414" y="1226"/>
                    <a:pt x="6627" y="2335"/>
                  </a:cubicBezTo>
                  <a:cubicBezTo>
                    <a:pt x="6699" y="2686"/>
                    <a:pt x="6612" y="2816"/>
                    <a:pt x="6444" y="2816"/>
                  </a:cubicBezTo>
                  <a:cubicBezTo>
                    <a:pt x="6076" y="2816"/>
                    <a:pt x="5315" y="2191"/>
                    <a:pt x="4957" y="1907"/>
                  </a:cubicBezTo>
                  <a:cubicBezTo>
                    <a:pt x="4463" y="1517"/>
                    <a:pt x="2895" y="381"/>
                    <a:pt x="2588" y="381"/>
                  </a:cubicBezTo>
                  <a:cubicBezTo>
                    <a:pt x="2580" y="381"/>
                    <a:pt x="2572" y="382"/>
                    <a:pt x="2566" y="384"/>
                  </a:cubicBezTo>
                  <a:cubicBezTo>
                    <a:pt x="2192" y="464"/>
                    <a:pt x="2218" y="865"/>
                    <a:pt x="2739" y="1266"/>
                  </a:cubicBezTo>
                  <a:cubicBezTo>
                    <a:pt x="3261" y="1667"/>
                    <a:pt x="4730" y="2949"/>
                    <a:pt x="4503" y="3203"/>
                  </a:cubicBezTo>
                  <a:cubicBezTo>
                    <a:pt x="4490" y="3219"/>
                    <a:pt x="4469" y="3226"/>
                    <a:pt x="4441" y="3226"/>
                  </a:cubicBezTo>
                  <a:cubicBezTo>
                    <a:pt x="3991" y="3226"/>
                    <a:pt x="1711" y="1359"/>
                    <a:pt x="1711" y="1359"/>
                  </a:cubicBezTo>
                  <a:cubicBezTo>
                    <a:pt x="1711" y="1359"/>
                    <a:pt x="1415" y="1030"/>
                    <a:pt x="1158" y="1030"/>
                  </a:cubicBezTo>
                  <a:cubicBezTo>
                    <a:pt x="1088" y="1030"/>
                    <a:pt x="1020" y="1055"/>
                    <a:pt x="962" y="1119"/>
                  </a:cubicBezTo>
                  <a:cubicBezTo>
                    <a:pt x="481" y="1640"/>
                    <a:pt x="3367" y="3671"/>
                    <a:pt x="3648" y="3858"/>
                  </a:cubicBezTo>
                  <a:cubicBezTo>
                    <a:pt x="3807" y="3964"/>
                    <a:pt x="3688" y="4172"/>
                    <a:pt x="3532" y="4172"/>
                  </a:cubicBezTo>
                  <a:cubicBezTo>
                    <a:pt x="3491" y="4172"/>
                    <a:pt x="3449" y="4158"/>
                    <a:pt x="3407" y="4125"/>
                  </a:cubicBezTo>
                  <a:cubicBezTo>
                    <a:pt x="3219" y="3995"/>
                    <a:pt x="1395" y="2418"/>
                    <a:pt x="630" y="2418"/>
                  </a:cubicBezTo>
                  <a:cubicBezTo>
                    <a:pt x="529" y="2418"/>
                    <a:pt x="446" y="2446"/>
                    <a:pt x="388" y="2508"/>
                  </a:cubicBezTo>
                  <a:cubicBezTo>
                    <a:pt x="0" y="2909"/>
                    <a:pt x="2753" y="4205"/>
                    <a:pt x="3007" y="4886"/>
                  </a:cubicBezTo>
                  <a:cubicBezTo>
                    <a:pt x="3044" y="4993"/>
                    <a:pt x="3021" y="5037"/>
                    <a:pt x="2954" y="5037"/>
                  </a:cubicBezTo>
                  <a:cubicBezTo>
                    <a:pt x="2636" y="5037"/>
                    <a:pt x="1324" y="4041"/>
                    <a:pt x="812" y="4041"/>
                  </a:cubicBezTo>
                  <a:cubicBezTo>
                    <a:pt x="744" y="4041"/>
                    <a:pt x="691" y="4059"/>
                    <a:pt x="655" y="4098"/>
                  </a:cubicBezTo>
                  <a:cubicBezTo>
                    <a:pt x="522" y="4245"/>
                    <a:pt x="441" y="4379"/>
                    <a:pt x="1884" y="5261"/>
                  </a:cubicBezTo>
                  <a:cubicBezTo>
                    <a:pt x="2592" y="5701"/>
                    <a:pt x="3942" y="6329"/>
                    <a:pt x="5184" y="6877"/>
                  </a:cubicBezTo>
                  <a:lnTo>
                    <a:pt x="5171" y="6891"/>
                  </a:lnTo>
                  <a:cubicBezTo>
                    <a:pt x="5171" y="6891"/>
                    <a:pt x="13583" y="12983"/>
                    <a:pt x="19625" y="12983"/>
                  </a:cubicBezTo>
                  <a:cubicBezTo>
                    <a:pt x="21393" y="12983"/>
                    <a:pt x="22958" y="12462"/>
                    <a:pt x="24050" y="11113"/>
                  </a:cubicBezTo>
                  <a:cubicBezTo>
                    <a:pt x="27604" y="6730"/>
                    <a:pt x="27564" y="6410"/>
                    <a:pt x="27564" y="6410"/>
                  </a:cubicBezTo>
                  <a:lnTo>
                    <a:pt x="22634" y="2401"/>
                  </a:lnTo>
                  <a:cubicBezTo>
                    <a:pt x="22634" y="2401"/>
                    <a:pt x="19526" y="7253"/>
                    <a:pt x="18676" y="7253"/>
                  </a:cubicBezTo>
                  <a:cubicBezTo>
                    <a:pt x="18668" y="7253"/>
                    <a:pt x="18660" y="7252"/>
                    <a:pt x="18652" y="7251"/>
                  </a:cubicBezTo>
                  <a:cubicBezTo>
                    <a:pt x="14109" y="6730"/>
                    <a:pt x="9674" y="4259"/>
                    <a:pt x="8124" y="3323"/>
                  </a:cubicBezTo>
                  <a:cubicBezTo>
                    <a:pt x="7990" y="3096"/>
                    <a:pt x="7857" y="2829"/>
                    <a:pt x="7696" y="2508"/>
                  </a:cubicBezTo>
                  <a:cubicBezTo>
                    <a:pt x="7563" y="2228"/>
                    <a:pt x="7469" y="1934"/>
                    <a:pt x="7442" y="1626"/>
                  </a:cubicBezTo>
                  <a:cubicBezTo>
                    <a:pt x="7389" y="1239"/>
                    <a:pt x="7389" y="852"/>
                    <a:pt x="7442" y="477"/>
                  </a:cubicBezTo>
                  <a:cubicBezTo>
                    <a:pt x="7503" y="216"/>
                    <a:pt x="7306" y="0"/>
                    <a:pt x="7102" y="0"/>
                  </a:cubicBezTo>
                  <a:close/>
                </a:path>
              </a:pathLst>
            </a:custGeom>
            <a:solidFill>
              <a:srgbClr val="B788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642;p34">
              <a:extLst>
                <a:ext uri="{FF2B5EF4-FFF2-40B4-BE49-F238E27FC236}">
                  <a16:creationId xmlns:a16="http://schemas.microsoft.com/office/drawing/2014/main" id="{D906E97B-A8F4-4891-BBF1-46264BE6A2DA}"/>
                </a:ext>
              </a:extLst>
            </p:cNvPr>
            <p:cNvSpPr/>
            <p:nvPr/>
          </p:nvSpPr>
          <p:spPr>
            <a:xfrm>
              <a:off x="3494175" y="4080000"/>
              <a:ext cx="498375" cy="1252600"/>
            </a:xfrm>
            <a:custGeom>
              <a:avLst/>
              <a:gdLst/>
              <a:ahLst/>
              <a:cxnLst/>
              <a:rect l="l" t="t" r="r" b="b"/>
              <a:pathLst>
                <a:path w="19935" h="50104" extrusionOk="0">
                  <a:moveTo>
                    <a:pt x="7282" y="0"/>
                  </a:moveTo>
                  <a:cubicBezTo>
                    <a:pt x="7282" y="0"/>
                    <a:pt x="2111" y="22286"/>
                    <a:pt x="281" y="29087"/>
                  </a:cubicBezTo>
                  <a:cubicBezTo>
                    <a:pt x="0" y="30128"/>
                    <a:pt x="15894" y="50103"/>
                    <a:pt x="15913" y="50103"/>
                  </a:cubicBezTo>
                  <a:cubicBezTo>
                    <a:pt x="15913" y="50103"/>
                    <a:pt x="15913" y="50103"/>
                    <a:pt x="15913" y="50103"/>
                  </a:cubicBezTo>
                  <a:lnTo>
                    <a:pt x="19934" y="47471"/>
                  </a:lnTo>
                  <a:lnTo>
                    <a:pt x="8417" y="29033"/>
                  </a:lnTo>
                  <a:lnTo>
                    <a:pt x="7282" y="0"/>
                  </a:lnTo>
                  <a:close/>
                </a:path>
              </a:pathLst>
            </a:custGeom>
            <a:solidFill>
              <a:srgbClr val="AA65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643;p34">
              <a:extLst>
                <a:ext uri="{FF2B5EF4-FFF2-40B4-BE49-F238E27FC236}">
                  <a16:creationId xmlns:a16="http://schemas.microsoft.com/office/drawing/2014/main" id="{279E42BE-7C51-49AA-B880-017A49AED862}"/>
                </a:ext>
              </a:extLst>
            </p:cNvPr>
            <p:cNvSpPr/>
            <p:nvPr/>
          </p:nvSpPr>
          <p:spPr>
            <a:xfrm>
              <a:off x="3620075" y="3981125"/>
              <a:ext cx="372800" cy="1433975"/>
            </a:xfrm>
            <a:custGeom>
              <a:avLst/>
              <a:gdLst/>
              <a:ahLst/>
              <a:cxnLst/>
              <a:rect l="l" t="t" r="r" b="b"/>
              <a:pathLst>
                <a:path w="14912" h="57359" extrusionOk="0">
                  <a:moveTo>
                    <a:pt x="2459" y="1"/>
                  </a:moveTo>
                  <a:lnTo>
                    <a:pt x="1" y="28686"/>
                  </a:lnTo>
                  <a:lnTo>
                    <a:pt x="1484" y="57358"/>
                  </a:lnTo>
                  <a:lnTo>
                    <a:pt x="6441" y="57238"/>
                  </a:lnTo>
                  <a:cubicBezTo>
                    <a:pt x="6441" y="57238"/>
                    <a:pt x="8712" y="33763"/>
                    <a:pt x="8832" y="28539"/>
                  </a:cubicBezTo>
                  <a:cubicBezTo>
                    <a:pt x="8872" y="26842"/>
                    <a:pt x="11438" y="19400"/>
                    <a:pt x="13936" y="13121"/>
                  </a:cubicBezTo>
                  <a:cubicBezTo>
                    <a:pt x="14417" y="11905"/>
                    <a:pt x="14724" y="10636"/>
                    <a:pt x="14858" y="9326"/>
                  </a:cubicBezTo>
                  <a:cubicBezTo>
                    <a:pt x="14885" y="8966"/>
                    <a:pt x="14912" y="8605"/>
                    <a:pt x="14898" y="8244"/>
                  </a:cubicBezTo>
                  <a:cubicBezTo>
                    <a:pt x="14805" y="4547"/>
                    <a:pt x="11892" y="241"/>
                    <a:pt x="11707" y="241"/>
                  </a:cubicBezTo>
                  <a:cubicBezTo>
                    <a:pt x="11706" y="241"/>
                    <a:pt x="11706" y="241"/>
                    <a:pt x="11705" y="241"/>
                  </a:cubicBezTo>
                  <a:lnTo>
                    <a:pt x="2459" y="1"/>
                  </a:lnTo>
                  <a:close/>
                </a:path>
              </a:pathLst>
            </a:custGeom>
            <a:solidFill>
              <a:srgbClr val="B788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644;p34">
              <a:extLst>
                <a:ext uri="{FF2B5EF4-FFF2-40B4-BE49-F238E27FC236}">
                  <a16:creationId xmlns:a16="http://schemas.microsoft.com/office/drawing/2014/main" id="{A11C7026-5015-4E42-A63E-E1F30D572B4B}"/>
                </a:ext>
              </a:extLst>
            </p:cNvPr>
            <p:cNvSpPr/>
            <p:nvPr/>
          </p:nvSpPr>
          <p:spPr>
            <a:xfrm>
              <a:off x="3429700" y="3467925"/>
              <a:ext cx="640675" cy="1346650"/>
            </a:xfrm>
            <a:custGeom>
              <a:avLst/>
              <a:gdLst/>
              <a:ahLst/>
              <a:cxnLst/>
              <a:rect l="l" t="t" r="r" b="b"/>
              <a:pathLst>
                <a:path w="25627" h="53866" extrusionOk="0">
                  <a:moveTo>
                    <a:pt x="16661" y="1"/>
                  </a:moveTo>
                  <a:cubicBezTo>
                    <a:pt x="16479" y="1"/>
                    <a:pt x="16296" y="7"/>
                    <a:pt x="16113" y="20"/>
                  </a:cubicBezTo>
                  <a:lnTo>
                    <a:pt x="10475" y="407"/>
                  </a:lnTo>
                  <a:cubicBezTo>
                    <a:pt x="10475" y="407"/>
                    <a:pt x="10123" y="318"/>
                    <a:pt x="9549" y="318"/>
                  </a:cubicBezTo>
                  <a:cubicBezTo>
                    <a:pt x="8131" y="318"/>
                    <a:pt x="5358" y="860"/>
                    <a:pt x="3180" y="4616"/>
                  </a:cubicBezTo>
                  <a:lnTo>
                    <a:pt x="0" y="9559"/>
                  </a:lnTo>
                  <a:lnTo>
                    <a:pt x="5973" y="12940"/>
                  </a:lnTo>
                  <a:lnTo>
                    <a:pt x="6373" y="12525"/>
                  </a:lnTo>
                  <a:lnTo>
                    <a:pt x="6788" y="13327"/>
                  </a:lnTo>
                  <a:lnTo>
                    <a:pt x="7108" y="19981"/>
                  </a:lnTo>
                  <a:cubicBezTo>
                    <a:pt x="6641" y="26821"/>
                    <a:pt x="3821" y="31418"/>
                    <a:pt x="2352" y="38405"/>
                  </a:cubicBezTo>
                  <a:cubicBezTo>
                    <a:pt x="1590" y="41999"/>
                    <a:pt x="949" y="46676"/>
                    <a:pt x="1376" y="50323"/>
                  </a:cubicBezTo>
                  <a:cubicBezTo>
                    <a:pt x="1510" y="51472"/>
                    <a:pt x="2819" y="53570"/>
                    <a:pt x="3928" y="53824"/>
                  </a:cubicBezTo>
                  <a:cubicBezTo>
                    <a:pt x="4053" y="53852"/>
                    <a:pt x="4177" y="53866"/>
                    <a:pt x="4300" y="53866"/>
                  </a:cubicBezTo>
                  <a:cubicBezTo>
                    <a:pt x="5149" y="53866"/>
                    <a:pt x="5940" y="53225"/>
                    <a:pt x="6547" y="52594"/>
                  </a:cubicBezTo>
                  <a:cubicBezTo>
                    <a:pt x="7242" y="51860"/>
                    <a:pt x="8003" y="51031"/>
                    <a:pt x="9005" y="50978"/>
                  </a:cubicBezTo>
                  <a:cubicBezTo>
                    <a:pt x="9044" y="50975"/>
                    <a:pt x="9083" y="50974"/>
                    <a:pt x="9121" y="50974"/>
                  </a:cubicBezTo>
                  <a:cubicBezTo>
                    <a:pt x="11009" y="50974"/>
                    <a:pt x="12208" y="53695"/>
                    <a:pt x="14050" y="53695"/>
                  </a:cubicBezTo>
                  <a:cubicBezTo>
                    <a:pt x="14135" y="53695"/>
                    <a:pt x="14222" y="53689"/>
                    <a:pt x="14310" y="53677"/>
                  </a:cubicBezTo>
                  <a:cubicBezTo>
                    <a:pt x="15525" y="53503"/>
                    <a:pt x="16327" y="52113"/>
                    <a:pt x="17556" y="51980"/>
                  </a:cubicBezTo>
                  <a:cubicBezTo>
                    <a:pt x="17670" y="51967"/>
                    <a:pt x="17776" y="51961"/>
                    <a:pt x="17876" y="51961"/>
                  </a:cubicBezTo>
                  <a:cubicBezTo>
                    <a:pt x="19137" y="51961"/>
                    <a:pt x="19453" y="52915"/>
                    <a:pt x="20790" y="53423"/>
                  </a:cubicBezTo>
                  <a:cubicBezTo>
                    <a:pt x="20937" y="53479"/>
                    <a:pt x="21113" y="53505"/>
                    <a:pt x="21309" y="53505"/>
                  </a:cubicBezTo>
                  <a:cubicBezTo>
                    <a:pt x="22642" y="53505"/>
                    <a:pt x="24900" y="52293"/>
                    <a:pt x="25319" y="51151"/>
                  </a:cubicBezTo>
                  <a:cubicBezTo>
                    <a:pt x="25626" y="50310"/>
                    <a:pt x="25212" y="49361"/>
                    <a:pt x="24931" y="48519"/>
                  </a:cubicBezTo>
                  <a:cubicBezTo>
                    <a:pt x="24223" y="46342"/>
                    <a:pt x="22446" y="44003"/>
                    <a:pt x="22099" y="41745"/>
                  </a:cubicBezTo>
                  <a:cubicBezTo>
                    <a:pt x="21484" y="37670"/>
                    <a:pt x="22901" y="33916"/>
                    <a:pt x="23088" y="30055"/>
                  </a:cubicBezTo>
                  <a:cubicBezTo>
                    <a:pt x="23301" y="25659"/>
                    <a:pt x="22259" y="21945"/>
                    <a:pt x="19854" y="18324"/>
                  </a:cubicBezTo>
                  <a:cubicBezTo>
                    <a:pt x="19560" y="16627"/>
                    <a:pt x="19053" y="12819"/>
                    <a:pt x="19507" y="11029"/>
                  </a:cubicBezTo>
                  <a:lnTo>
                    <a:pt x="24931" y="10708"/>
                  </a:lnTo>
                  <a:lnTo>
                    <a:pt x="24303" y="6206"/>
                  </a:lnTo>
                  <a:cubicBezTo>
                    <a:pt x="23731" y="2492"/>
                    <a:pt x="20277" y="1"/>
                    <a:pt x="16661"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645;p34">
              <a:extLst>
                <a:ext uri="{FF2B5EF4-FFF2-40B4-BE49-F238E27FC236}">
                  <a16:creationId xmlns:a16="http://schemas.microsoft.com/office/drawing/2014/main" id="{297C8BF3-CA2F-4FF3-9482-454003711AFE}"/>
                </a:ext>
              </a:extLst>
            </p:cNvPr>
            <p:cNvSpPr/>
            <p:nvPr/>
          </p:nvSpPr>
          <p:spPr>
            <a:xfrm>
              <a:off x="3546275" y="5401375"/>
              <a:ext cx="236500" cy="54775"/>
            </a:xfrm>
            <a:custGeom>
              <a:avLst/>
              <a:gdLst/>
              <a:ahLst/>
              <a:cxnLst/>
              <a:rect l="l" t="t" r="r" b="b"/>
              <a:pathLst>
                <a:path w="9460" h="2191" extrusionOk="0">
                  <a:moveTo>
                    <a:pt x="9446" y="0"/>
                  </a:moveTo>
                  <a:lnTo>
                    <a:pt x="4329" y="107"/>
                  </a:lnTo>
                  <a:lnTo>
                    <a:pt x="4329" y="749"/>
                  </a:lnTo>
                  <a:cubicBezTo>
                    <a:pt x="4329" y="749"/>
                    <a:pt x="0" y="1737"/>
                    <a:pt x="1042" y="2045"/>
                  </a:cubicBezTo>
                  <a:cubicBezTo>
                    <a:pt x="1388" y="2153"/>
                    <a:pt x="2393" y="2191"/>
                    <a:pt x="3593" y="2191"/>
                  </a:cubicBezTo>
                  <a:cubicBezTo>
                    <a:pt x="5640" y="2191"/>
                    <a:pt x="8255" y="2082"/>
                    <a:pt x="9139" y="2031"/>
                  </a:cubicBezTo>
                  <a:lnTo>
                    <a:pt x="9460" y="2005"/>
                  </a:lnTo>
                  <a:lnTo>
                    <a:pt x="9446"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646;p34">
              <a:extLst>
                <a:ext uri="{FF2B5EF4-FFF2-40B4-BE49-F238E27FC236}">
                  <a16:creationId xmlns:a16="http://schemas.microsoft.com/office/drawing/2014/main" id="{3BA21696-D976-4755-944B-8D06A67E9605}"/>
                </a:ext>
              </a:extLst>
            </p:cNvPr>
            <p:cNvSpPr/>
            <p:nvPr/>
          </p:nvSpPr>
          <p:spPr>
            <a:xfrm>
              <a:off x="3736650" y="5415550"/>
              <a:ext cx="46125" cy="36625"/>
            </a:xfrm>
            <a:custGeom>
              <a:avLst/>
              <a:gdLst/>
              <a:ahLst/>
              <a:cxnLst/>
              <a:rect l="l" t="t" r="r" b="b"/>
              <a:pathLst>
                <a:path w="1845" h="1465" extrusionOk="0">
                  <a:moveTo>
                    <a:pt x="1695" y="1"/>
                  </a:moveTo>
                  <a:cubicBezTo>
                    <a:pt x="1318" y="1"/>
                    <a:pt x="950" y="133"/>
                    <a:pt x="656" y="369"/>
                  </a:cubicBezTo>
                  <a:cubicBezTo>
                    <a:pt x="308" y="649"/>
                    <a:pt x="81" y="1037"/>
                    <a:pt x="1" y="1464"/>
                  </a:cubicBezTo>
                  <a:lnTo>
                    <a:pt x="1845" y="1424"/>
                  </a:lnTo>
                  <a:lnTo>
                    <a:pt x="1845" y="8"/>
                  </a:lnTo>
                  <a:cubicBezTo>
                    <a:pt x="1795" y="3"/>
                    <a:pt x="1745" y="1"/>
                    <a:pt x="169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647;p34">
              <a:extLst>
                <a:ext uri="{FF2B5EF4-FFF2-40B4-BE49-F238E27FC236}">
                  <a16:creationId xmlns:a16="http://schemas.microsoft.com/office/drawing/2014/main" id="{8563A470-4138-4907-9DE7-7DABF6B0E32B}"/>
                </a:ext>
              </a:extLst>
            </p:cNvPr>
            <p:cNvSpPr/>
            <p:nvPr/>
          </p:nvSpPr>
          <p:spPr>
            <a:xfrm>
              <a:off x="3563625" y="5433775"/>
              <a:ext cx="219150" cy="21950"/>
            </a:xfrm>
            <a:custGeom>
              <a:avLst/>
              <a:gdLst/>
              <a:ahLst/>
              <a:cxnLst/>
              <a:rect l="l" t="t" r="r" b="b"/>
              <a:pathLst>
                <a:path w="8766" h="878" extrusionOk="0">
                  <a:moveTo>
                    <a:pt x="1524" y="0"/>
                  </a:moveTo>
                  <a:cubicBezTo>
                    <a:pt x="1524" y="0"/>
                    <a:pt x="1" y="441"/>
                    <a:pt x="188" y="695"/>
                  </a:cubicBezTo>
                  <a:cubicBezTo>
                    <a:pt x="283" y="817"/>
                    <a:pt x="1828" y="877"/>
                    <a:pt x="3662" y="877"/>
                  </a:cubicBezTo>
                  <a:cubicBezTo>
                    <a:pt x="5445" y="877"/>
                    <a:pt x="7501" y="821"/>
                    <a:pt x="8766" y="709"/>
                  </a:cubicBezTo>
                  <a:lnTo>
                    <a:pt x="8766" y="588"/>
                  </a:lnTo>
                  <a:lnTo>
                    <a:pt x="1978" y="655"/>
                  </a:lnTo>
                  <a:cubicBezTo>
                    <a:pt x="1978" y="655"/>
                    <a:pt x="1831" y="14"/>
                    <a:pt x="15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648;p34">
              <a:extLst>
                <a:ext uri="{FF2B5EF4-FFF2-40B4-BE49-F238E27FC236}">
                  <a16:creationId xmlns:a16="http://schemas.microsoft.com/office/drawing/2014/main" id="{E365F58A-8166-4E17-9EA4-741AE47BB2BF}"/>
                </a:ext>
              </a:extLst>
            </p:cNvPr>
            <p:cNvSpPr/>
            <p:nvPr/>
          </p:nvSpPr>
          <p:spPr>
            <a:xfrm>
              <a:off x="3569650" y="5447475"/>
              <a:ext cx="214125" cy="3025"/>
            </a:xfrm>
            <a:custGeom>
              <a:avLst/>
              <a:gdLst/>
              <a:ahLst/>
              <a:cxnLst/>
              <a:rect l="l" t="t" r="r" b="b"/>
              <a:pathLst>
                <a:path w="8565" h="121" extrusionOk="0">
                  <a:moveTo>
                    <a:pt x="8565" y="0"/>
                  </a:moveTo>
                  <a:cubicBezTo>
                    <a:pt x="8538" y="0"/>
                    <a:pt x="8511" y="0"/>
                    <a:pt x="8471" y="14"/>
                  </a:cubicBezTo>
                  <a:lnTo>
                    <a:pt x="8231" y="14"/>
                  </a:lnTo>
                  <a:lnTo>
                    <a:pt x="7295" y="27"/>
                  </a:lnTo>
                  <a:cubicBezTo>
                    <a:pt x="6520" y="54"/>
                    <a:pt x="5438" y="67"/>
                    <a:pt x="4236" y="67"/>
                  </a:cubicBezTo>
                  <a:cubicBezTo>
                    <a:pt x="4009" y="70"/>
                    <a:pt x="3786" y="71"/>
                    <a:pt x="3568" y="71"/>
                  </a:cubicBezTo>
                  <a:cubicBezTo>
                    <a:pt x="2644" y="71"/>
                    <a:pt x="1814" y="51"/>
                    <a:pt x="1176" y="40"/>
                  </a:cubicBezTo>
                  <a:lnTo>
                    <a:pt x="254" y="27"/>
                  </a:lnTo>
                  <a:lnTo>
                    <a:pt x="0" y="27"/>
                  </a:lnTo>
                  <a:lnTo>
                    <a:pt x="254" y="40"/>
                  </a:lnTo>
                  <a:lnTo>
                    <a:pt x="1176" y="80"/>
                  </a:lnTo>
                  <a:cubicBezTo>
                    <a:pt x="1964" y="107"/>
                    <a:pt x="3047" y="121"/>
                    <a:pt x="4236" y="121"/>
                  </a:cubicBezTo>
                  <a:cubicBezTo>
                    <a:pt x="5438" y="121"/>
                    <a:pt x="6520" y="94"/>
                    <a:pt x="7295" y="67"/>
                  </a:cubicBezTo>
                  <a:lnTo>
                    <a:pt x="8231" y="27"/>
                  </a:lnTo>
                  <a:lnTo>
                    <a:pt x="8485" y="14"/>
                  </a:lnTo>
                  <a:lnTo>
                    <a:pt x="8565" y="0"/>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649;p34">
              <a:extLst>
                <a:ext uri="{FF2B5EF4-FFF2-40B4-BE49-F238E27FC236}">
                  <a16:creationId xmlns:a16="http://schemas.microsoft.com/office/drawing/2014/main" id="{F4C098B5-B336-4717-9CF4-C8950629334A}"/>
                </a:ext>
              </a:extLst>
            </p:cNvPr>
            <p:cNvSpPr/>
            <p:nvPr/>
          </p:nvSpPr>
          <p:spPr>
            <a:xfrm>
              <a:off x="3601050" y="5432775"/>
              <a:ext cx="12725" cy="20075"/>
            </a:xfrm>
            <a:custGeom>
              <a:avLst/>
              <a:gdLst/>
              <a:ahLst/>
              <a:cxnLst/>
              <a:rect l="l" t="t" r="r" b="b"/>
              <a:pathLst>
                <a:path w="509" h="803" extrusionOk="0">
                  <a:moveTo>
                    <a:pt x="0" y="0"/>
                  </a:moveTo>
                  <a:cubicBezTo>
                    <a:pt x="121" y="107"/>
                    <a:pt x="227" y="228"/>
                    <a:pt x="308" y="348"/>
                  </a:cubicBezTo>
                  <a:cubicBezTo>
                    <a:pt x="388" y="495"/>
                    <a:pt x="441" y="642"/>
                    <a:pt x="481" y="802"/>
                  </a:cubicBezTo>
                  <a:cubicBezTo>
                    <a:pt x="508" y="628"/>
                    <a:pt x="468" y="455"/>
                    <a:pt x="361" y="321"/>
                  </a:cubicBezTo>
                  <a:cubicBezTo>
                    <a:pt x="281" y="174"/>
                    <a:pt x="161" y="54"/>
                    <a:pt x="0"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650;p34">
              <a:extLst>
                <a:ext uri="{FF2B5EF4-FFF2-40B4-BE49-F238E27FC236}">
                  <a16:creationId xmlns:a16="http://schemas.microsoft.com/office/drawing/2014/main" id="{BB603D57-AA2B-4AD8-B8E7-33EEC12DDD36}"/>
                </a:ext>
              </a:extLst>
            </p:cNvPr>
            <p:cNvSpPr/>
            <p:nvPr/>
          </p:nvSpPr>
          <p:spPr>
            <a:xfrm>
              <a:off x="3645800" y="5420050"/>
              <a:ext cx="7700" cy="10450"/>
            </a:xfrm>
            <a:custGeom>
              <a:avLst/>
              <a:gdLst/>
              <a:ahLst/>
              <a:cxnLst/>
              <a:rect l="l" t="t" r="r" b="b"/>
              <a:pathLst>
                <a:path w="308" h="418" extrusionOk="0">
                  <a:moveTo>
                    <a:pt x="18" y="0"/>
                  </a:moveTo>
                  <a:cubicBezTo>
                    <a:pt x="16" y="0"/>
                    <a:pt x="15" y="1"/>
                    <a:pt x="14" y="2"/>
                  </a:cubicBezTo>
                  <a:cubicBezTo>
                    <a:pt x="1" y="2"/>
                    <a:pt x="41" y="109"/>
                    <a:pt x="121" y="229"/>
                  </a:cubicBezTo>
                  <a:cubicBezTo>
                    <a:pt x="196" y="329"/>
                    <a:pt x="271" y="417"/>
                    <a:pt x="291" y="417"/>
                  </a:cubicBezTo>
                  <a:cubicBezTo>
                    <a:pt x="293" y="417"/>
                    <a:pt x="294" y="417"/>
                    <a:pt x="295" y="416"/>
                  </a:cubicBezTo>
                  <a:cubicBezTo>
                    <a:pt x="308" y="416"/>
                    <a:pt x="268" y="309"/>
                    <a:pt x="188" y="189"/>
                  </a:cubicBezTo>
                  <a:cubicBezTo>
                    <a:pt x="113" y="77"/>
                    <a:pt x="39" y="0"/>
                    <a:pt x="18"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51;p34">
              <a:extLst>
                <a:ext uri="{FF2B5EF4-FFF2-40B4-BE49-F238E27FC236}">
                  <a16:creationId xmlns:a16="http://schemas.microsoft.com/office/drawing/2014/main" id="{630553B9-764A-46E1-A93F-4AF637161869}"/>
                </a:ext>
              </a:extLst>
            </p:cNvPr>
            <p:cNvSpPr/>
            <p:nvPr/>
          </p:nvSpPr>
          <p:spPr>
            <a:xfrm>
              <a:off x="3655150" y="5417700"/>
              <a:ext cx="8375" cy="7475"/>
            </a:xfrm>
            <a:custGeom>
              <a:avLst/>
              <a:gdLst/>
              <a:ahLst/>
              <a:cxnLst/>
              <a:rect l="l" t="t" r="r" b="b"/>
              <a:pathLst>
                <a:path w="335" h="299" extrusionOk="0">
                  <a:moveTo>
                    <a:pt x="20" y="0"/>
                  </a:moveTo>
                  <a:cubicBezTo>
                    <a:pt x="18" y="0"/>
                    <a:pt x="16" y="1"/>
                    <a:pt x="14" y="2"/>
                  </a:cubicBezTo>
                  <a:cubicBezTo>
                    <a:pt x="1" y="16"/>
                    <a:pt x="68" y="96"/>
                    <a:pt x="161" y="176"/>
                  </a:cubicBezTo>
                  <a:cubicBezTo>
                    <a:pt x="233" y="248"/>
                    <a:pt x="305" y="298"/>
                    <a:pt x="329" y="298"/>
                  </a:cubicBezTo>
                  <a:cubicBezTo>
                    <a:pt x="331" y="298"/>
                    <a:pt x="333" y="297"/>
                    <a:pt x="335" y="296"/>
                  </a:cubicBezTo>
                  <a:cubicBezTo>
                    <a:pt x="335" y="283"/>
                    <a:pt x="281" y="203"/>
                    <a:pt x="201" y="122"/>
                  </a:cubicBezTo>
                  <a:cubicBezTo>
                    <a:pt x="117" y="51"/>
                    <a:pt x="44" y="0"/>
                    <a:pt x="20"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52;p34">
              <a:extLst>
                <a:ext uri="{FF2B5EF4-FFF2-40B4-BE49-F238E27FC236}">
                  <a16:creationId xmlns:a16="http://schemas.microsoft.com/office/drawing/2014/main" id="{B97566A6-3BE8-4B07-B8D2-E4F5A409C026}"/>
                </a:ext>
              </a:extLst>
            </p:cNvPr>
            <p:cNvSpPr/>
            <p:nvPr/>
          </p:nvSpPr>
          <p:spPr>
            <a:xfrm>
              <a:off x="3656500" y="5412325"/>
              <a:ext cx="13375" cy="1575"/>
            </a:xfrm>
            <a:custGeom>
              <a:avLst/>
              <a:gdLst/>
              <a:ahLst/>
              <a:cxnLst/>
              <a:rect l="l" t="t" r="r" b="b"/>
              <a:pathLst>
                <a:path w="535" h="63" extrusionOk="0">
                  <a:moveTo>
                    <a:pt x="267" y="0"/>
                  </a:moveTo>
                  <a:cubicBezTo>
                    <a:pt x="177" y="0"/>
                    <a:pt x="87" y="10"/>
                    <a:pt x="0" y="30"/>
                  </a:cubicBezTo>
                  <a:cubicBezTo>
                    <a:pt x="69" y="50"/>
                    <a:pt x="137" y="62"/>
                    <a:pt x="200" y="62"/>
                  </a:cubicBezTo>
                  <a:cubicBezTo>
                    <a:pt x="224" y="62"/>
                    <a:pt x="246" y="60"/>
                    <a:pt x="267" y="57"/>
                  </a:cubicBezTo>
                  <a:cubicBezTo>
                    <a:pt x="293" y="60"/>
                    <a:pt x="318" y="62"/>
                    <a:pt x="342" y="62"/>
                  </a:cubicBezTo>
                  <a:cubicBezTo>
                    <a:pt x="410" y="62"/>
                    <a:pt x="476" y="50"/>
                    <a:pt x="535" y="30"/>
                  </a:cubicBezTo>
                  <a:cubicBezTo>
                    <a:pt x="448" y="10"/>
                    <a:pt x="358" y="0"/>
                    <a:pt x="267"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53;p34">
              <a:extLst>
                <a:ext uri="{FF2B5EF4-FFF2-40B4-BE49-F238E27FC236}">
                  <a16:creationId xmlns:a16="http://schemas.microsoft.com/office/drawing/2014/main" id="{13E8A4B1-D357-45D7-B5F2-8CC216DDA538}"/>
                </a:ext>
              </a:extLst>
            </p:cNvPr>
            <p:cNvSpPr/>
            <p:nvPr/>
          </p:nvSpPr>
          <p:spPr>
            <a:xfrm>
              <a:off x="3657150" y="5404375"/>
              <a:ext cx="15075" cy="2375"/>
            </a:xfrm>
            <a:custGeom>
              <a:avLst/>
              <a:gdLst/>
              <a:ahLst/>
              <a:cxnLst/>
              <a:rect l="l" t="t" r="r" b="b"/>
              <a:pathLst>
                <a:path w="603" h="95" extrusionOk="0">
                  <a:moveTo>
                    <a:pt x="602" y="1"/>
                  </a:moveTo>
                  <a:cubicBezTo>
                    <a:pt x="495" y="1"/>
                    <a:pt x="402" y="14"/>
                    <a:pt x="295" y="27"/>
                  </a:cubicBezTo>
                  <a:cubicBezTo>
                    <a:pt x="201" y="27"/>
                    <a:pt x="94" y="41"/>
                    <a:pt x="1" y="54"/>
                  </a:cubicBezTo>
                  <a:cubicBezTo>
                    <a:pt x="82" y="81"/>
                    <a:pt x="165" y="95"/>
                    <a:pt x="247" y="95"/>
                  </a:cubicBezTo>
                  <a:cubicBezTo>
                    <a:pt x="369" y="95"/>
                    <a:pt x="491" y="65"/>
                    <a:pt x="602"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54;p34">
              <a:extLst>
                <a:ext uri="{FF2B5EF4-FFF2-40B4-BE49-F238E27FC236}">
                  <a16:creationId xmlns:a16="http://schemas.microsoft.com/office/drawing/2014/main" id="{98F9A178-72DD-454D-86EB-33EC655100B1}"/>
                </a:ext>
              </a:extLst>
            </p:cNvPr>
            <p:cNvSpPr/>
            <p:nvPr/>
          </p:nvSpPr>
          <p:spPr>
            <a:xfrm>
              <a:off x="3624425" y="5408275"/>
              <a:ext cx="24400" cy="13500"/>
            </a:xfrm>
            <a:custGeom>
              <a:avLst/>
              <a:gdLst/>
              <a:ahLst/>
              <a:cxnLst/>
              <a:rect l="l" t="t" r="r" b="b"/>
              <a:pathLst>
                <a:path w="976" h="540" extrusionOk="0">
                  <a:moveTo>
                    <a:pt x="315" y="52"/>
                  </a:moveTo>
                  <a:cubicBezTo>
                    <a:pt x="370" y="52"/>
                    <a:pt x="426" y="63"/>
                    <a:pt x="482" y="85"/>
                  </a:cubicBezTo>
                  <a:cubicBezTo>
                    <a:pt x="588" y="112"/>
                    <a:pt x="682" y="179"/>
                    <a:pt x="762" y="259"/>
                  </a:cubicBezTo>
                  <a:cubicBezTo>
                    <a:pt x="803" y="316"/>
                    <a:pt x="834" y="373"/>
                    <a:pt x="861" y="430"/>
                  </a:cubicBezTo>
                  <a:lnTo>
                    <a:pt x="861" y="430"/>
                  </a:lnTo>
                  <a:cubicBezTo>
                    <a:pt x="802" y="424"/>
                    <a:pt x="723" y="418"/>
                    <a:pt x="629" y="406"/>
                  </a:cubicBezTo>
                  <a:cubicBezTo>
                    <a:pt x="522" y="393"/>
                    <a:pt x="415" y="366"/>
                    <a:pt x="295" y="326"/>
                  </a:cubicBezTo>
                  <a:cubicBezTo>
                    <a:pt x="241" y="299"/>
                    <a:pt x="174" y="272"/>
                    <a:pt x="108" y="246"/>
                  </a:cubicBezTo>
                  <a:cubicBezTo>
                    <a:pt x="54" y="205"/>
                    <a:pt x="41" y="152"/>
                    <a:pt x="94" y="112"/>
                  </a:cubicBezTo>
                  <a:cubicBezTo>
                    <a:pt x="164" y="73"/>
                    <a:pt x="239" y="52"/>
                    <a:pt x="315" y="52"/>
                  </a:cubicBezTo>
                  <a:close/>
                  <a:moveTo>
                    <a:pt x="315" y="1"/>
                  </a:moveTo>
                  <a:cubicBezTo>
                    <a:pt x="228" y="1"/>
                    <a:pt x="139" y="19"/>
                    <a:pt x="54" y="58"/>
                  </a:cubicBezTo>
                  <a:cubicBezTo>
                    <a:pt x="14" y="99"/>
                    <a:pt x="1" y="139"/>
                    <a:pt x="14" y="192"/>
                  </a:cubicBezTo>
                  <a:cubicBezTo>
                    <a:pt x="27" y="232"/>
                    <a:pt x="54" y="272"/>
                    <a:pt x="94" y="299"/>
                  </a:cubicBezTo>
                  <a:cubicBezTo>
                    <a:pt x="148" y="326"/>
                    <a:pt x="214" y="352"/>
                    <a:pt x="295" y="379"/>
                  </a:cubicBezTo>
                  <a:cubicBezTo>
                    <a:pt x="401" y="406"/>
                    <a:pt x="522" y="433"/>
                    <a:pt x="642" y="459"/>
                  </a:cubicBezTo>
                  <a:cubicBezTo>
                    <a:pt x="695" y="466"/>
                    <a:pt x="749" y="469"/>
                    <a:pt x="804" y="469"/>
                  </a:cubicBezTo>
                  <a:cubicBezTo>
                    <a:pt x="828" y="469"/>
                    <a:pt x="853" y="469"/>
                    <a:pt x="878" y="467"/>
                  </a:cubicBezTo>
                  <a:lnTo>
                    <a:pt x="878" y="467"/>
                  </a:lnTo>
                  <a:cubicBezTo>
                    <a:pt x="889" y="491"/>
                    <a:pt x="899" y="515"/>
                    <a:pt x="909" y="539"/>
                  </a:cubicBezTo>
                  <a:cubicBezTo>
                    <a:pt x="922" y="515"/>
                    <a:pt x="922" y="490"/>
                    <a:pt x="912" y="465"/>
                  </a:cubicBezTo>
                  <a:lnTo>
                    <a:pt x="912" y="465"/>
                  </a:lnTo>
                  <a:cubicBezTo>
                    <a:pt x="933" y="464"/>
                    <a:pt x="954" y="462"/>
                    <a:pt x="976" y="459"/>
                  </a:cubicBezTo>
                  <a:cubicBezTo>
                    <a:pt x="976" y="448"/>
                    <a:pt x="950" y="441"/>
                    <a:pt x="903" y="435"/>
                  </a:cubicBezTo>
                  <a:lnTo>
                    <a:pt x="903" y="435"/>
                  </a:lnTo>
                  <a:cubicBezTo>
                    <a:pt x="824" y="167"/>
                    <a:pt x="577" y="1"/>
                    <a:pt x="315"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55;p34">
              <a:extLst>
                <a:ext uri="{FF2B5EF4-FFF2-40B4-BE49-F238E27FC236}">
                  <a16:creationId xmlns:a16="http://schemas.microsoft.com/office/drawing/2014/main" id="{FD10038D-A612-4904-B19B-96CA54C6E581}"/>
                </a:ext>
              </a:extLst>
            </p:cNvPr>
            <p:cNvSpPr/>
            <p:nvPr/>
          </p:nvSpPr>
          <p:spPr>
            <a:xfrm>
              <a:off x="3645475" y="5404050"/>
              <a:ext cx="12375" cy="15725"/>
            </a:xfrm>
            <a:custGeom>
              <a:avLst/>
              <a:gdLst/>
              <a:ahLst/>
              <a:cxnLst/>
              <a:rect l="l" t="t" r="r" b="b"/>
              <a:pathLst>
                <a:path w="495" h="629" extrusionOk="0">
                  <a:moveTo>
                    <a:pt x="374" y="0"/>
                  </a:moveTo>
                  <a:cubicBezTo>
                    <a:pt x="268" y="0"/>
                    <a:pt x="161" y="67"/>
                    <a:pt x="107" y="161"/>
                  </a:cubicBezTo>
                  <a:cubicBezTo>
                    <a:pt x="54" y="241"/>
                    <a:pt x="27" y="321"/>
                    <a:pt x="14" y="401"/>
                  </a:cubicBezTo>
                  <a:cubicBezTo>
                    <a:pt x="0" y="481"/>
                    <a:pt x="14" y="562"/>
                    <a:pt x="54" y="628"/>
                  </a:cubicBezTo>
                  <a:cubicBezTo>
                    <a:pt x="54" y="562"/>
                    <a:pt x="54" y="481"/>
                    <a:pt x="67" y="401"/>
                  </a:cubicBezTo>
                  <a:cubicBezTo>
                    <a:pt x="81" y="334"/>
                    <a:pt x="107" y="254"/>
                    <a:pt x="161" y="187"/>
                  </a:cubicBezTo>
                  <a:cubicBezTo>
                    <a:pt x="198" y="126"/>
                    <a:pt x="281" y="52"/>
                    <a:pt x="356" y="52"/>
                  </a:cubicBezTo>
                  <a:cubicBezTo>
                    <a:pt x="362" y="52"/>
                    <a:pt x="368" y="53"/>
                    <a:pt x="374" y="54"/>
                  </a:cubicBezTo>
                  <a:cubicBezTo>
                    <a:pt x="455" y="67"/>
                    <a:pt x="415" y="187"/>
                    <a:pt x="374" y="268"/>
                  </a:cubicBezTo>
                  <a:cubicBezTo>
                    <a:pt x="334" y="334"/>
                    <a:pt x="294" y="401"/>
                    <a:pt x="241" y="455"/>
                  </a:cubicBezTo>
                  <a:cubicBezTo>
                    <a:pt x="147" y="562"/>
                    <a:pt x="81" y="628"/>
                    <a:pt x="81" y="628"/>
                  </a:cubicBezTo>
                  <a:cubicBezTo>
                    <a:pt x="161" y="602"/>
                    <a:pt x="214" y="548"/>
                    <a:pt x="268" y="495"/>
                  </a:cubicBezTo>
                  <a:cubicBezTo>
                    <a:pt x="334" y="428"/>
                    <a:pt x="388" y="361"/>
                    <a:pt x="428" y="294"/>
                  </a:cubicBezTo>
                  <a:cubicBezTo>
                    <a:pt x="455" y="254"/>
                    <a:pt x="468" y="201"/>
                    <a:pt x="481" y="147"/>
                  </a:cubicBezTo>
                  <a:cubicBezTo>
                    <a:pt x="495" y="81"/>
                    <a:pt x="441" y="14"/>
                    <a:pt x="374"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6;p34">
              <a:extLst>
                <a:ext uri="{FF2B5EF4-FFF2-40B4-BE49-F238E27FC236}">
                  <a16:creationId xmlns:a16="http://schemas.microsoft.com/office/drawing/2014/main" id="{24A63A8B-5032-42FE-A001-0F528150285E}"/>
                </a:ext>
              </a:extLst>
            </p:cNvPr>
            <p:cNvSpPr/>
            <p:nvPr/>
          </p:nvSpPr>
          <p:spPr>
            <a:xfrm>
              <a:off x="3739325" y="5414150"/>
              <a:ext cx="45450" cy="37025"/>
            </a:xfrm>
            <a:custGeom>
              <a:avLst/>
              <a:gdLst/>
              <a:ahLst/>
              <a:cxnLst/>
              <a:rect l="l" t="t" r="r" b="b"/>
              <a:pathLst>
                <a:path w="1818" h="1481" extrusionOk="0">
                  <a:moveTo>
                    <a:pt x="1571" y="1"/>
                  </a:moveTo>
                  <a:cubicBezTo>
                    <a:pt x="1524" y="1"/>
                    <a:pt x="1477" y="4"/>
                    <a:pt x="1430" y="11"/>
                  </a:cubicBezTo>
                  <a:cubicBezTo>
                    <a:pt x="789" y="51"/>
                    <a:pt x="241" y="492"/>
                    <a:pt x="54" y="1106"/>
                  </a:cubicBezTo>
                  <a:cubicBezTo>
                    <a:pt x="27" y="1186"/>
                    <a:pt x="14" y="1280"/>
                    <a:pt x="1" y="1373"/>
                  </a:cubicBezTo>
                  <a:cubicBezTo>
                    <a:pt x="1" y="1413"/>
                    <a:pt x="1" y="1440"/>
                    <a:pt x="1" y="1480"/>
                  </a:cubicBezTo>
                  <a:cubicBezTo>
                    <a:pt x="14" y="1480"/>
                    <a:pt x="27" y="1333"/>
                    <a:pt x="94" y="1119"/>
                  </a:cubicBezTo>
                  <a:cubicBezTo>
                    <a:pt x="295" y="532"/>
                    <a:pt x="816" y="117"/>
                    <a:pt x="1430" y="51"/>
                  </a:cubicBezTo>
                  <a:cubicBezTo>
                    <a:pt x="1519" y="41"/>
                    <a:pt x="1595" y="38"/>
                    <a:pt x="1656" y="38"/>
                  </a:cubicBezTo>
                  <a:cubicBezTo>
                    <a:pt x="1722" y="38"/>
                    <a:pt x="1770" y="41"/>
                    <a:pt x="1796" y="41"/>
                  </a:cubicBezTo>
                  <a:cubicBezTo>
                    <a:pt x="1810" y="41"/>
                    <a:pt x="1818" y="40"/>
                    <a:pt x="1818" y="37"/>
                  </a:cubicBezTo>
                  <a:cubicBezTo>
                    <a:pt x="1778" y="24"/>
                    <a:pt x="1738" y="11"/>
                    <a:pt x="1711" y="11"/>
                  </a:cubicBezTo>
                  <a:cubicBezTo>
                    <a:pt x="1664" y="4"/>
                    <a:pt x="1617" y="1"/>
                    <a:pt x="1571"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57;p34">
              <a:extLst>
                <a:ext uri="{FF2B5EF4-FFF2-40B4-BE49-F238E27FC236}">
                  <a16:creationId xmlns:a16="http://schemas.microsoft.com/office/drawing/2014/main" id="{1FD74898-6CB9-4FFD-B3E0-E57EA32E87CC}"/>
                </a:ext>
              </a:extLst>
            </p:cNvPr>
            <p:cNvSpPr/>
            <p:nvPr/>
          </p:nvSpPr>
          <p:spPr>
            <a:xfrm>
              <a:off x="3685875" y="5435350"/>
              <a:ext cx="37450" cy="2200"/>
            </a:xfrm>
            <a:custGeom>
              <a:avLst/>
              <a:gdLst/>
              <a:ahLst/>
              <a:cxnLst/>
              <a:rect l="l" t="t" r="r" b="b"/>
              <a:pathLst>
                <a:path w="1498" h="88" extrusionOk="0">
                  <a:moveTo>
                    <a:pt x="1459" y="1"/>
                  </a:moveTo>
                  <a:cubicBezTo>
                    <a:pt x="1361" y="1"/>
                    <a:pt x="1081" y="18"/>
                    <a:pt x="749" y="18"/>
                  </a:cubicBezTo>
                  <a:cubicBezTo>
                    <a:pt x="473" y="18"/>
                    <a:pt x="233" y="12"/>
                    <a:pt x="103" y="12"/>
                  </a:cubicBezTo>
                  <a:cubicBezTo>
                    <a:pt x="38" y="12"/>
                    <a:pt x="1" y="13"/>
                    <a:pt x="1" y="18"/>
                  </a:cubicBezTo>
                  <a:cubicBezTo>
                    <a:pt x="200" y="62"/>
                    <a:pt x="409" y="88"/>
                    <a:pt x="619" y="88"/>
                  </a:cubicBezTo>
                  <a:cubicBezTo>
                    <a:pt x="662" y="88"/>
                    <a:pt x="706" y="87"/>
                    <a:pt x="749" y="84"/>
                  </a:cubicBezTo>
                  <a:cubicBezTo>
                    <a:pt x="1003" y="84"/>
                    <a:pt x="1244" y="58"/>
                    <a:pt x="1497" y="4"/>
                  </a:cubicBezTo>
                  <a:cubicBezTo>
                    <a:pt x="1497" y="2"/>
                    <a:pt x="1484" y="1"/>
                    <a:pt x="1459"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58;p34">
              <a:extLst>
                <a:ext uri="{FF2B5EF4-FFF2-40B4-BE49-F238E27FC236}">
                  <a16:creationId xmlns:a16="http://schemas.microsoft.com/office/drawing/2014/main" id="{F737BE44-AB22-4E6A-9BE0-F661E9BD911B}"/>
                </a:ext>
              </a:extLst>
            </p:cNvPr>
            <p:cNvSpPr/>
            <p:nvPr/>
          </p:nvSpPr>
          <p:spPr>
            <a:xfrm>
              <a:off x="3744350" y="5435400"/>
              <a:ext cx="4025" cy="7425"/>
            </a:xfrm>
            <a:custGeom>
              <a:avLst/>
              <a:gdLst/>
              <a:ahLst/>
              <a:cxnLst/>
              <a:rect l="l" t="t" r="r" b="b"/>
              <a:pathLst>
                <a:path w="161" h="297" extrusionOk="0">
                  <a:moveTo>
                    <a:pt x="145" y="0"/>
                  </a:moveTo>
                  <a:cubicBezTo>
                    <a:pt x="134" y="0"/>
                    <a:pt x="76" y="51"/>
                    <a:pt x="40" y="123"/>
                  </a:cubicBezTo>
                  <a:cubicBezTo>
                    <a:pt x="0" y="216"/>
                    <a:pt x="0" y="296"/>
                    <a:pt x="27" y="296"/>
                  </a:cubicBezTo>
                  <a:cubicBezTo>
                    <a:pt x="40" y="296"/>
                    <a:pt x="54" y="229"/>
                    <a:pt x="94" y="149"/>
                  </a:cubicBezTo>
                  <a:cubicBezTo>
                    <a:pt x="120" y="69"/>
                    <a:pt x="160" y="16"/>
                    <a:pt x="147" y="2"/>
                  </a:cubicBezTo>
                  <a:cubicBezTo>
                    <a:pt x="147" y="1"/>
                    <a:pt x="146" y="0"/>
                    <a:pt x="145"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59;p34">
              <a:extLst>
                <a:ext uri="{FF2B5EF4-FFF2-40B4-BE49-F238E27FC236}">
                  <a16:creationId xmlns:a16="http://schemas.microsoft.com/office/drawing/2014/main" id="{24EC58C6-08D0-4A46-BB5A-7BC3955A617B}"/>
                </a:ext>
              </a:extLst>
            </p:cNvPr>
            <p:cNvSpPr/>
            <p:nvPr/>
          </p:nvSpPr>
          <p:spPr>
            <a:xfrm>
              <a:off x="3752350" y="5423700"/>
              <a:ext cx="5700" cy="5100"/>
            </a:xfrm>
            <a:custGeom>
              <a:avLst/>
              <a:gdLst/>
              <a:ahLst/>
              <a:cxnLst/>
              <a:rect l="l" t="t" r="r" b="b"/>
              <a:pathLst>
                <a:path w="228" h="204" extrusionOk="0">
                  <a:moveTo>
                    <a:pt x="207" y="0"/>
                  </a:moveTo>
                  <a:cubicBezTo>
                    <a:pt x="187" y="0"/>
                    <a:pt x="141" y="36"/>
                    <a:pt x="94" y="83"/>
                  </a:cubicBezTo>
                  <a:cubicBezTo>
                    <a:pt x="41" y="136"/>
                    <a:pt x="1" y="190"/>
                    <a:pt x="14" y="203"/>
                  </a:cubicBezTo>
                  <a:cubicBezTo>
                    <a:pt x="28" y="203"/>
                    <a:pt x="81" y="176"/>
                    <a:pt x="134" y="123"/>
                  </a:cubicBezTo>
                  <a:cubicBezTo>
                    <a:pt x="188" y="69"/>
                    <a:pt x="228" y="16"/>
                    <a:pt x="215" y="3"/>
                  </a:cubicBezTo>
                  <a:cubicBezTo>
                    <a:pt x="213" y="1"/>
                    <a:pt x="210" y="0"/>
                    <a:pt x="207"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60;p34">
              <a:extLst>
                <a:ext uri="{FF2B5EF4-FFF2-40B4-BE49-F238E27FC236}">
                  <a16:creationId xmlns:a16="http://schemas.microsoft.com/office/drawing/2014/main" id="{8A77FB80-E760-4061-A288-1920FA5B3FCA}"/>
                </a:ext>
              </a:extLst>
            </p:cNvPr>
            <p:cNvSpPr/>
            <p:nvPr/>
          </p:nvSpPr>
          <p:spPr>
            <a:xfrm>
              <a:off x="3763375" y="5417475"/>
              <a:ext cx="7700" cy="3375"/>
            </a:xfrm>
            <a:custGeom>
              <a:avLst/>
              <a:gdLst/>
              <a:ahLst/>
              <a:cxnLst/>
              <a:rect l="l" t="t" r="r" b="b"/>
              <a:pathLst>
                <a:path w="308" h="135" extrusionOk="0">
                  <a:moveTo>
                    <a:pt x="222" y="0"/>
                  </a:moveTo>
                  <a:cubicBezTo>
                    <a:pt x="200" y="0"/>
                    <a:pt x="175" y="3"/>
                    <a:pt x="148" y="11"/>
                  </a:cubicBezTo>
                  <a:cubicBezTo>
                    <a:pt x="54" y="51"/>
                    <a:pt x="1" y="118"/>
                    <a:pt x="14" y="131"/>
                  </a:cubicBezTo>
                  <a:cubicBezTo>
                    <a:pt x="16" y="133"/>
                    <a:pt x="18" y="134"/>
                    <a:pt x="22" y="134"/>
                  </a:cubicBezTo>
                  <a:cubicBezTo>
                    <a:pt x="43" y="134"/>
                    <a:pt x="92" y="101"/>
                    <a:pt x="161" y="78"/>
                  </a:cubicBezTo>
                  <a:cubicBezTo>
                    <a:pt x="241" y="51"/>
                    <a:pt x="308" y="51"/>
                    <a:pt x="308" y="38"/>
                  </a:cubicBezTo>
                  <a:cubicBezTo>
                    <a:pt x="308" y="19"/>
                    <a:pt x="275" y="0"/>
                    <a:pt x="222"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661;p34">
              <a:extLst>
                <a:ext uri="{FF2B5EF4-FFF2-40B4-BE49-F238E27FC236}">
                  <a16:creationId xmlns:a16="http://schemas.microsoft.com/office/drawing/2014/main" id="{4F573796-9049-4A14-A977-856BD41F91CC}"/>
                </a:ext>
              </a:extLst>
            </p:cNvPr>
            <p:cNvSpPr/>
            <p:nvPr/>
          </p:nvSpPr>
          <p:spPr>
            <a:xfrm>
              <a:off x="3776750" y="5415475"/>
              <a:ext cx="4025" cy="2125"/>
            </a:xfrm>
            <a:custGeom>
              <a:avLst/>
              <a:gdLst/>
              <a:ahLst/>
              <a:cxnLst/>
              <a:rect l="l" t="t" r="r" b="b"/>
              <a:pathLst>
                <a:path w="161" h="85" extrusionOk="0">
                  <a:moveTo>
                    <a:pt x="124" y="1"/>
                  </a:moveTo>
                  <a:cubicBezTo>
                    <a:pt x="107" y="1"/>
                    <a:pt x="87" y="4"/>
                    <a:pt x="67" y="11"/>
                  </a:cubicBezTo>
                  <a:cubicBezTo>
                    <a:pt x="27" y="24"/>
                    <a:pt x="0" y="51"/>
                    <a:pt x="0" y="64"/>
                  </a:cubicBezTo>
                  <a:cubicBezTo>
                    <a:pt x="7" y="78"/>
                    <a:pt x="20" y="84"/>
                    <a:pt x="37" y="84"/>
                  </a:cubicBezTo>
                  <a:cubicBezTo>
                    <a:pt x="54" y="84"/>
                    <a:pt x="74" y="78"/>
                    <a:pt x="94" y="64"/>
                  </a:cubicBezTo>
                  <a:cubicBezTo>
                    <a:pt x="134" y="51"/>
                    <a:pt x="160" y="24"/>
                    <a:pt x="160" y="11"/>
                  </a:cubicBezTo>
                  <a:cubicBezTo>
                    <a:pt x="154" y="4"/>
                    <a:pt x="140" y="1"/>
                    <a:pt x="124"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662;p34">
              <a:extLst>
                <a:ext uri="{FF2B5EF4-FFF2-40B4-BE49-F238E27FC236}">
                  <a16:creationId xmlns:a16="http://schemas.microsoft.com/office/drawing/2014/main" id="{7A419492-1C06-4AD2-9D2C-0D66E5AD2045}"/>
                </a:ext>
              </a:extLst>
            </p:cNvPr>
            <p:cNvSpPr/>
            <p:nvPr/>
          </p:nvSpPr>
          <p:spPr>
            <a:xfrm>
              <a:off x="3580675" y="3667800"/>
              <a:ext cx="28425" cy="132975"/>
            </a:xfrm>
            <a:custGeom>
              <a:avLst/>
              <a:gdLst/>
              <a:ahLst/>
              <a:cxnLst/>
              <a:rect l="l" t="t" r="r" b="b"/>
              <a:pathLst>
                <a:path w="1137" h="5319" extrusionOk="0">
                  <a:moveTo>
                    <a:pt x="1107" y="1"/>
                  </a:moveTo>
                  <a:cubicBezTo>
                    <a:pt x="1077" y="1"/>
                    <a:pt x="959" y="292"/>
                    <a:pt x="802" y="749"/>
                  </a:cubicBezTo>
                  <a:cubicBezTo>
                    <a:pt x="628" y="1230"/>
                    <a:pt x="388" y="1885"/>
                    <a:pt x="161" y="2633"/>
                  </a:cubicBezTo>
                  <a:cubicBezTo>
                    <a:pt x="40" y="2994"/>
                    <a:pt x="0" y="3381"/>
                    <a:pt x="40" y="3756"/>
                  </a:cubicBezTo>
                  <a:cubicBezTo>
                    <a:pt x="81" y="4049"/>
                    <a:pt x="174" y="4343"/>
                    <a:pt x="308" y="4624"/>
                  </a:cubicBezTo>
                  <a:cubicBezTo>
                    <a:pt x="428" y="4878"/>
                    <a:pt x="575" y="5105"/>
                    <a:pt x="749" y="5319"/>
                  </a:cubicBezTo>
                  <a:cubicBezTo>
                    <a:pt x="775" y="5305"/>
                    <a:pt x="628" y="5025"/>
                    <a:pt x="415" y="4571"/>
                  </a:cubicBezTo>
                  <a:cubicBezTo>
                    <a:pt x="308" y="4303"/>
                    <a:pt x="227" y="4023"/>
                    <a:pt x="187" y="3729"/>
                  </a:cubicBezTo>
                  <a:cubicBezTo>
                    <a:pt x="161" y="3381"/>
                    <a:pt x="214" y="3021"/>
                    <a:pt x="321" y="2687"/>
                  </a:cubicBezTo>
                  <a:cubicBezTo>
                    <a:pt x="535" y="1979"/>
                    <a:pt x="735" y="1337"/>
                    <a:pt x="909" y="789"/>
                  </a:cubicBezTo>
                  <a:cubicBezTo>
                    <a:pt x="1056" y="308"/>
                    <a:pt x="1136" y="1"/>
                    <a:pt x="1109" y="1"/>
                  </a:cubicBezTo>
                  <a:cubicBezTo>
                    <a:pt x="1109" y="1"/>
                    <a:pt x="1108" y="1"/>
                    <a:pt x="1107"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663;p34">
              <a:extLst>
                <a:ext uri="{FF2B5EF4-FFF2-40B4-BE49-F238E27FC236}">
                  <a16:creationId xmlns:a16="http://schemas.microsoft.com/office/drawing/2014/main" id="{08D1C11D-DD3C-4082-A65D-AF45274CC7A0}"/>
                </a:ext>
              </a:extLst>
            </p:cNvPr>
            <p:cNvSpPr/>
            <p:nvPr/>
          </p:nvSpPr>
          <p:spPr>
            <a:xfrm>
              <a:off x="3880275" y="3735625"/>
              <a:ext cx="172725" cy="12050"/>
            </a:xfrm>
            <a:custGeom>
              <a:avLst/>
              <a:gdLst/>
              <a:ahLst/>
              <a:cxnLst/>
              <a:rect l="l" t="t" r="r" b="b"/>
              <a:pathLst>
                <a:path w="6909" h="482" extrusionOk="0">
                  <a:moveTo>
                    <a:pt x="5893" y="0"/>
                  </a:moveTo>
                  <a:cubicBezTo>
                    <a:pt x="5265" y="14"/>
                    <a:pt x="4397" y="41"/>
                    <a:pt x="3448" y="107"/>
                  </a:cubicBezTo>
                  <a:cubicBezTo>
                    <a:pt x="2499" y="174"/>
                    <a:pt x="1631" y="268"/>
                    <a:pt x="1003" y="334"/>
                  </a:cubicBezTo>
                  <a:lnTo>
                    <a:pt x="268" y="441"/>
                  </a:lnTo>
                  <a:lnTo>
                    <a:pt x="68" y="468"/>
                  </a:lnTo>
                  <a:cubicBezTo>
                    <a:pt x="54" y="468"/>
                    <a:pt x="28" y="481"/>
                    <a:pt x="1" y="481"/>
                  </a:cubicBezTo>
                  <a:lnTo>
                    <a:pt x="68" y="481"/>
                  </a:lnTo>
                  <a:lnTo>
                    <a:pt x="282" y="468"/>
                  </a:lnTo>
                  <a:lnTo>
                    <a:pt x="1016" y="388"/>
                  </a:lnTo>
                  <a:cubicBezTo>
                    <a:pt x="1631" y="321"/>
                    <a:pt x="2499" y="241"/>
                    <a:pt x="3448" y="174"/>
                  </a:cubicBezTo>
                  <a:cubicBezTo>
                    <a:pt x="4410" y="107"/>
                    <a:pt x="5265" y="67"/>
                    <a:pt x="5893" y="54"/>
                  </a:cubicBezTo>
                  <a:lnTo>
                    <a:pt x="6641" y="27"/>
                  </a:lnTo>
                  <a:lnTo>
                    <a:pt x="6842" y="14"/>
                  </a:lnTo>
                  <a:lnTo>
                    <a:pt x="6908" y="14"/>
                  </a:lnTo>
                  <a:cubicBezTo>
                    <a:pt x="6895" y="0"/>
                    <a:pt x="6868" y="0"/>
                    <a:pt x="6842"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664;p34">
              <a:extLst>
                <a:ext uri="{FF2B5EF4-FFF2-40B4-BE49-F238E27FC236}">
                  <a16:creationId xmlns:a16="http://schemas.microsoft.com/office/drawing/2014/main" id="{0CB32106-E4FC-44EB-BD70-60C7B0A4FAD9}"/>
                </a:ext>
              </a:extLst>
            </p:cNvPr>
            <p:cNvSpPr/>
            <p:nvPr/>
          </p:nvSpPr>
          <p:spPr>
            <a:xfrm>
              <a:off x="3560975" y="3512500"/>
              <a:ext cx="413525" cy="4025"/>
            </a:xfrm>
            <a:custGeom>
              <a:avLst/>
              <a:gdLst/>
              <a:ahLst/>
              <a:cxnLst/>
              <a:rect l="l" t="t" r="r" b="b"/>
              <a:pathLst>
                <a:path w="16541" h="161" extrusionOk="0">
                  <a:moveTo>
                    <a:pt x="8270" y="0"/>
                  </a:moveTo>
                  <a:cubicBezTo>
                    <a:pt x="3701" y="0"/>
                    <a:pt x="0" y="41"/>
                    <a:pt x="0" y="81"/>
                  </a:cubicBezTo>
                  <a:cubicBezTo>
                    <a:pt x="0" y="121"/>
                    <a:pt x="3701" y="161"/>
                    <a:pt x="8270" y="161"/>
                  </a:cubicBezTo>
                  <a:cubicBezTo>
                    <a:pt x="12840" y="161"/>
                    <a:pt x="16541" y="121"/>
                    <a:pt x="16541" y="81"/>
                  </a:cubicBezTo>
                  <a:cubicBezTo>
                    <a:pt x="16541" y="27"/>
                    <a:pt x="12840" y="0"/>
                    <a:pt x="8270"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665;p34">
              <a:extLst>
                <a:ext uri="{FF2B5EF4-FFF2-40B4-BE49-F238E27FC236}">
                  <a16:creationId xmlns:a16="http://schemas.microsoft.com/office/drawing/2014/main" id="{E8F96DE7-607A-430C-92B5-B89AF3338C52}"/>
                </a:ext>
              </a:extLst>
            </p:cNvPr>
            <p:cNvSpPr/>
            <p:nvPr/>
          </p:nvSpPr>
          <p:spPr>
            <a:xfrm>
              <a:off x="3513525" y="3582300"/>
              <a:ext cx="512750" cy="4375"/>
            </a:xfrm>
            <a:custGeom>
              <a:avLst/>
              <a:gdLst/>
              <a:ahLst/>
              <a:cxnLst/>
              <a:rect l="l" t="t" r="r" b="b"/>
              <a:pathLst>
                <a:path w="20510" h="175" extrusionOk="0">
                  <a:moveTo>
                    <a:pt x="10262" y="1"/>
                  </a:moveTo>
                  <a:cubicBezTo>
                    <a:pt x="4597" y="1"/>
                    <a:pt x="1" y="41"/>
                    <a:pt x="1" y="94"/>
                  </a:cubicBezTo>
                  <a:cubicBezTo>
                    <a:pt x="1" y="134"/>
                    <a:pt x="4597" y="175"/>
                    <a:pt x="10262" y="175"/>
                  </a:cubicBezTo>
                  <a:cubicBezTo>
                    <a:pt x="15927" y="175"/>
                    <a:pt x="20510" y="134"/>
                    <a:pt x="20510" y="94"/>
                  </a:cubicBezTo>
                  <a:cubicBezTo>
                    <a:pt x="20510" y="41"/>
                    <a:pt x="15927" y="1"/>
                    <a:pt x="10262"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666;p34">
              <a:extLst>
                <a:ext uri="{FF2B5EF4-FFF2-40B4-BE49-F238E27FC236}">
                  <a16:creationId xmlns:a16="http://schemas.microsoft.com/office/drawing/2014/main" id="{543FE19F-DFDD-4685-97B0-C9EC2B9C7E48}"/>
                </a:ext>
              </a:extLst>
            </p:cNvPr>
            <p:cNvSpPr/>
            <p:nvPr/>
          </p:nvSpPr>
          <p:spPr>
            <a:xfrm>
              <a:off x="3463425" y="3665475"/>
              <a:ext cx="580225" cy="4375"/>
            </a:xfrm>
            <a:custGeom>
              <a:avLst/>
              <a:gdLst/>
              <a:ahLst/>
              <a:cxnLst/>
              <a:rect l="l" t="t" r="r" b="b"/>
              <a:pathLst>
                <a:path w="23209" h="175" extrusionOk="0">
                  <a:moveTo>
                    <a:pt x="11598" y="1"/>
                  </a:moveTo>
                  <a:cubicBezTo>
                    <a:pt x="5198" y="1"/>
                    <a:pt x="1" y="41"/>
                    <a:pt x="1" y="94"/>
                  </a:cubicBezTo>
                  <a:cubicBezTo>
                    <a:pt x="1" y="134"/>
                    <a:pt x="5198" y="174"/>
                    <a:pt x="11598" y="174"/>
                  </a:cubicBezTo>
                  <a:cubicBezTo>
                    <a:pt x="18011" y="174"/>
                    <a:pt x="23208" y="134"/>
                    <a:pt x="23208" y="94"/>
                  </a:cubicBezTo>
                  <a:cubicBezTo>
                    <a:pt x="23208" y="41"/>
                    <a:pt x="18011" y="1"/>
                    <a:pt x="11598"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667;p34">
              <a:extLst>
                <a:ext uri="{FF2B5EF4-FFF2-40B4-BE49-F238E27FC236}">
                  <a16:creationId xmlns:a16="http://schemas.microsoft.com/office/drawing/2014/main" id="{DA88840F-665D-4808-99A7-7ED071301783}"/>
                </a:ext>
              </a:extLst>
            </p:cNvPr>
            <p:cNvSpPr/>
            <p:nvPr/>
          </p:nvSpPr>
          <p:spPr>
            <a:xfrm>
              <a:off x="3590350" y="4086000"/>
              <a:ext cx="402200" cy="4375"/>
            </a:xfrm>
            <a:custGeom>
              <a:avLst/>
              <a:gdLst/>
              <a:ahLst/>
              <a:cxnLst/>
              <a:rect l="l" t="t" r="r" b="b"/>
              <a:pathLst>
                <a:path w="16088" h="175" extrusionOk="0">
                  <a:moveTo>
                    <a:pt x="8044" y="1"/>
                  </a:moveTo>
                  <a:cubicBezTo>
                    <a:pt x="3608" y="1"/>
                    <a:pt x="1" y="41"/>
                    <a:pt x="1" y="94"/>
                  </a:cubicBezTo>
                  <a:cubicBezTo>
                    <a:pt x="1" y="134"/>
                    <a:pt x="3608" y="175"/>
                    <a:pt x="8044" y="175"/>
                  </a:cubicBezTo>
                  <a:cubicBezTo>
                    <a:pt x="12493" y="175"/>
                    <a:pt x="16087" y="134"/>
                    <a:pt x="16087" y="94"/>
                  </a:cubicBezTo>
                  <a:cubicBezTo>
                    <a:pt x="16087" y="41"/>
                    <a:pt x="12493" y="1"/>
                    <a:pt x="8044"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668;p34">
              <a:extLst>
                <a:ext uri="{FF2B5EF4-FFF2-40B4-BE49-F238E27FC236}">
                  <a16:creationId xmlns:a16="http://schemas.microsoft.com/office/drawing/2014/main" id="{FB24D6F8-C9C7-46A2-BA80-DACE2472240D}"/>
                </a:ext>
              </a:extLst>
            </p:cNvPr>
            <p:cNvSpPr/>
            <p:nvPr/>
          </p:nvSpPr>
          <p:spPr>
            <a:xfrm>
              <a:off x="3560300" y="4180200"/>
              <a:ext cx="446950" cy="4025"/>
            </a:xfrm>
            <a:custGeom>
              <a:avLst/>
              <a:gdLst/>
              <a:ahLst/>
              <a:cxnLst/>
              <a:rect l="l" t="t" r="r" b="b"/>
              <a:pathLst>
                <a:path w="17878" h="161" extrusionOk="0">
                  <a:moveTo>
                    <a:pt x="8939" y="1"/>
                  </a:moveTo>
                  <a:cubicBezTo>
                    <a:pt x="4009" y="1"/>
                    <a:pt x="0" y="41"/>
                    <a:pt x="0" y="81"/>
                  </a:cubicBezTo>
                  <a:cubicBezTo>
                    <a:pt x="0" y="134"/>
                    <a:pt x="4022" y="161"/>
                    <a:pt x="8939" y="161"/>
                  </a:cubicBezTo>
                  <a:cubicBezTo>
                    <a:pt x="13869" y="161"/>
                    <a:pt x="17877" y="134"/>
                    <a:pt x="17877" y="81"/>
                  </a:cubicBezTo>
                  <a:cubicBezTo>
                    <a:pt x="17877" y="41"/>
                    <a:pt x="13869" y="1"/>
                    <a:pt x="8939"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669;p34">
              <a:extLst>
                <a:ext uri="{FF2B5EF4-FFF2-40B4-BE49-F238E27FC236}">
                  <a16:creationId xmlns:a16="http://schemas.microsoft.com/office/drawing/2014/main" id="{ADFC90EB-AC2A-4091-A616-5242B9738639}"/>
                </a:ext>
              </a:extLst>
            </p:cNvPr>
            <p:cNvSpPr/>
            <p:nvPr/>
          </p:nvSpPr>
          <p:spPr>
            <a:xfrm>
              <a:off x="3520875" y="4294775"/>
              <a:ext cx="477000" cy="4350"/>
            </a:xfrm>
            <a:custGeom>
              <a:avLst/>
              <a:gdLst/>
              <a:ahLst/>
              <a:cxnLst/>
              <a:rect l="l" t="t" r="r" b="b"/>
              <a:pathLst>
                <a:path w="19080" h="174" extrusionOk="0">
                  <a:moveTo>
                    <a:pt x="9540" y="0"/>
                  </a:moveTo>
                  <a:cubicBezTo>
                    <a:pt x="4276" y="0"/>
                    <a:pt x="1" y="40"/>
                    <a:pt x="1" y="80"/>
                  </a:cubicBezTo>
                  <a:cubicBezTo>
                    <a:pt x="1" y="134"/>
                    <a:pt x="4276" y="174"/>
                    <a:pt x="9540" y="174"/>
                  </a:cubicBezTo>
                  <a:cubicBezTo>
                    <a:pt x="14804" y="174"/>
                    <a:pt x="19080" y="134"/>
                    <a:pt x="19080" y="80"/>
                  </a:cubicBezTo>
                  <a:cubicBezTo>
                    <a:pt x="19080" y="40"/>
                    <a:pt x="14818" y="0"/>
                    <a:pt x="9540"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670;p34">
              <a:extLst>
                <a:ext uri="{FF2B5EF4-FFF2-40B4-BE49-F238E27FC236}">
                  <a16:creationId xmlns:a16="http://schemas.microsoft.com/office/drawing/2014/main" id="{5C05A68D-3029-4C6F-B21A-6E375E833EE2}"/>
                </a:ext>
              </a:extLst>
            </p:cNvPr>
            <p:cNvSpPr/>
            <p:nvPr/>
          </p:nvSpPr>
          <p:spPr>
            <a:xfrm>
              <a:off x="3494825" y="4407675"/>
              <a:ext cx="486025" cy="4350"/>
            </a:xfrm>
            <a:custGeom>
              <a:avLst/>
              <a:gdLst/>
              <a:ahLst/>
              <a:cxnLst/>
              <a:rect l="l" t="t" r="r" b="b"/>
              <a:pathLst>
                <a:path w="19441" h="174" extrusionOk="0">
                  <a:moveTo>
                    <a:pt x="9727" y="0"/>
                  </a:moveTo>
                  <a:cubicBezTo>
                    <a:pt x="4343" y="0"/>
                    <a:pt x="1" y="40"/>
                    <a:pt x="1" y="80"/>
                  </a:cubicBezTo>
                  <a:cubicBezTo>
                    <a:pt x="1" y="134"/>
                    <a:pt x="4343" y="174"/>
                    <a:pt x="9727" y="174"/>
                  </a:cubicBezTo>
                  <a:cubicBezTo>
                    <a:pt x="15098" y="174"/>
                    <a:pt x="19441" y="134"/>
                    <a:pt x="19441" y="80"/>
                  </a:cubicBezTo>
                  <a:cubicBezTo>
                    <a:pt x="19441" y="40"/>
                    <a:pt x="15098" y="0"/>
                    <a:pt x="9727"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671;p34">
              <a:extLst>
                <a:ext uri="{FF2B5EF4-FFF2-40B4-BE49-F238E27FC236}">
                  <a16:creationId xmlns:a16="http://schemas.microsoft.com/office/drawing/2014/main" id="{973EC587-4BDD-45FC-8005-898A43FF1104}"/>
                </a:ext>
              </a:extLst>
            </p:cNvPr>
            <p:cNvSpPr/>
            <p:nvPr/>
          </p:nvSpPr>
          <p:spPr>
            <a:xfrm>
              <a:off x="3464775" y="4629450"/>
              <a:ext cx="561175" cy="4375"/>
            </a:xfrm>
            <a:custGeom>
              <a:avLst/>
              <a:gdLst/>
              <a:ahLst/>
              <a:cxnLst/>
              <a:rect l="l" t="t" r="r" b="b"/>
              <a:pathLst>
                <a:path w="22447" h="175" extrusionOk="0">
                  <a:moveTo>
                    <a:pt x="11223" y="1"/>
                  </a:moveTo>
                  <a:cubicBezTo>
                    <a:pt x="5024" y="1"/>
                    <a:pt x="0" y="41"/>
                    <a:pt x="0" y="81"/>
                  </a:cubicBezTo>
                  <a:cubicBezTo>
                    <a:pt x="0" y="134"/>
                    <a:pt x="5024" y="174"/>
                    <a:pt x="11223" y="174"/>
                  </a:cubicBezTo>
                  <a:cubicBezTo>
                    <a:pt x="17423" y="174"/>
                    <a:pt x="22446" y="134"/>
                    <a:pt x="22446" y="81"/>
                  </a:cubicBezTo>
                  <a:cubicBezTo>
                    <a:pt x="22446" y="41"/>
                    <a:pt x="17423" y="1"/>
                    <a:pt x="11223"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672;p34">
              <a:extLst>
                <a:ext uri="{FF2B5EF4-FFF2-40B4-BE49-F238E27FC236}">
                  <a16:creationId xmlns:a16="http://schemas.microsoft.com/office/drawing/2014/main" id="{5ABF44BF-F056-46D2-BEAB-13C3318AB9F8}"/>
                </a:ext>
              </a:extLst>
            </p:cNvPr>
            <p:cNvSpPr/>
            <p:nvPr/>
          </p:nvSpPr>
          <p:spPr>
            <a:xfrm>
              <a:off x="3470100" y="4725324"/>
              <a:ext cx="595251" cy="4349"/>
            </a:xfrm>
            <a:custGeom>
              <a:avLst/>
              <a:gdLst/>
              <a:ahLst/>
              <a:cxnLst/>
              <a:rect l="l" t="t" r="r" b="b"/>
              <a:pathLst>
                <a:path w="23810" h="174" extrusionOk="0">
                  <a:moveTo>
                    <a:pt x="11905" y="0"/>
                  </a:moveTo>
                  <a:cubicBezTo>
                    <a:pt x="5332" y="0"/>
                    <a:pt x="1" y="40"/>
                    <a:pt x="1" y="94"/>
                  </a:cubicBezTo>
                  <a:cubicBezTo>
                    <a:pt x="1" y="134"/>
                    <a:pt x="5332" y="174"/>
                    <a:pt x="11905" y="174"/>
                  </a:cubicBezTo>
                  <a:cubicBezTo>
                    <a:pt x="18479" y="174"/>
                    <a:pt x="23810" y="134"/>
                    <a:pt x="23810" y="94"/>
                  </a:cubicBezTo>
                  <a:cubicBezTo>
                    <a:pt x="23810" y="54"/>
                    <a:pt x="18492" y="0"/>
                    <a:pt x="11905"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673;p34">
              <a:extLst>
                <a:ext uri="{FF2B5EF4-FFF2-40B4-BE49-F238E27FC236}">
                  <a16:creationId xmlns:a16="http://schemas.microsoft.com/office/drawing/2014/main" id="{5CBE974A-F714-4A27-BAF9-E1CE80D49967}"/>
                </a:ext>
              </a:extLst>
            </p:cNvPr>
            <p:cNvSpPr/>
            <p:nvPr/>
          </p:nvSpPr>
          <p:spPr>
            <a:xfrm>
              <a:off x="3474450" y="4518575"/>
              <a:ext cx="507725" cy="4350"/>
            </a:xfrm>
            <a:custGeom>
              <a:avLst/>
              <a:gdLst/>
              <a:ahLst/>
              <a:cxnLst/>
              <a:rect l="l" t="t" r="r" b="b"/>
              <a:pathLst>
                <a:path w="20309" h="174" extrusionOk="0">
                  <a:moveTo>
                    <a:pt x="10155" y="0"/>
                  </a:moveTo>
                  <a:cubicBezTo>
                    <a:pt x="4543" y="0"/>
                    <a:pt x="1" y="40"/>
                    <a:pt x="1" y="80"/>
                  </a:cubicBezTo>
                  <a:cubicBezTo>
                    <a:pt x="1" y="134"/>
                    <a:pt x="4543" y="174"/>
                    <a:pt x="10155" y="174"/>
                  </a:cubicBezTo>
                  <a:cubicBezTo>
                    <a:pt x="15766" y="174"/>
                    <a:pt x="20309" y="134"/>
                    <a:pt x="20309" y="80"/>
                  </a:cubicBezTo>
                  <a:cubicBezTo>
                    <a:pt x="20309" y="40"/>
                    <a:pt x="15766" y="0"/>
                    <a:pt x="10155"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674;p34">
              <a:extLst>
                <a:ext uri="{FF2B5EF4-FFF2-40B4-BE49-F238E27FC236}">
                  <a16:creationId xmlns:a16="http://schemas.microsoft.com/office/drawing/2014/main" id="{D47CDF3C-62B8-4FD0-9B0F-EB823B8DF8F6}"/>
                </a:ext>
              </a:extLst>
            </p:cNvPr>
            <p:cNvSpPr/>
            <p:nvPr/>
          </p:nvSpPr>
          <p:spPr>
            <a:xfrm>
              <a:off x="3589350" y="3766350"/>
              <a:ext cx="298975" cy="4375"/>
            </a:xfrm>
            <a:custGeom>
              <a:avLst/>
              <a:gdLst/>
              <a:ahLst/>
              <a:cxnLst/>
              <a:rect l="l" t="t" r="r" b="b"/>
              <a:pathLst>
                <a:path w="11959" h="175" extrusionOk="0">
                  <a:moveTo>
                    <a:pt x="5986" y="1"/>
                  </a:moveTo>
                  <a:cubicBezTo>
                    <a:pt x="2673" y="1"/>
                    <a:pt x="1" y="41"/>
                    <a:pt x="1" y="94"/>
                  </a:cubicBezTo>
                  <a:cubicBezTo>
                    <a:pt x="1" y="134"/>
                    <a:pt x="2673" y="174"/>
                    <a:pt x="5986" y="174"/>
                  </a:cubicBezTo>
                  <a:cubicBezTo>
                    <a:pt x="9286" y="174"/>
                    <a:pt x="11959" y="134"/>
                    <a:pt x="11959" y="94"/>
                  </a:cubicBezTo>
                  <a:cubicBezTo>
                    <a:pt x="11959" y="41"/>
                    <a:pt x="9286" y="1"/>
                    <a:pt x="5986"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675;p34">
              <a:extLst>
                <a:ext uri="{FF2B5EF4-FFF2-40B4-BE49-F238E27FC236}">
                  <a16:creationId xmlns:a16="http://schemas.microsoft.com/office/drawing/2014/main" id="{685CB358-7523-4380-BC6B-911F02DFC0D1}"/>
                </a:ext>
              </a:extLst>
            </p:cNvPr>
            <p:cNvSpPr/>
            <p:nvPr/>
          </p:nvSpPr>
          <p:spPr>
            <a:xfrm>
              <a:off x="3606725" y="3858550"/>
              <a:ext cx="273575" cy="4350"/>
            </a:xfrm>
            <a:custGeom>
              <a:avLst/>
              <a:gdLst/>
              <a:ahLst/>
              <a:cxnLst/>
              <a:rect l="l" t="t" r="r" b="b"/>
              <a:pathLst>
                <a:path w="10943" h="174" extrusionOk="0">
                  <a:moveTo>
                    <a:pt x="5478" y="0"/>
                  </a:moveTo>
                  <a:cubicBezTo>
                    <a:pt x="3955" y="0"/>
                    <a:pt x="2592" y="14"/>
                    <a:pt x="1604" y="27"/>
                  </a:cubicBezTo>
                  <a:lnTo>
                    <a:pt x="428" y="54"/>
                  </a:lnTo>
                  <a:cubicBezTo>
                    <a:pt x="281" y="54"/>
                    <a:pt x="147" y="67"/>
                    <a:pt x="0" y="94"/>
                  </a:cubicBezTo>
                  <a:cubicBezTo>
                    <a:pt x="147" y="107"/>
                    <a:pt x="281" y="120"/>
                    <a:pt x="428" y="120"/>
                  </a:cubicBezTo>
                  <a:lnTo>
                    <a:pt x="1604" y="147"/>
                  </a:lnTo>
                  <a:cubicBezTo>
                    <a:pt x="2592" y="161"/>
                    <a:pt x="3955" y="174"/>
                    <a:pt x="5478" y="174"/>
                  </a:cubicBezTo>
                  <a:cubicBezTo>
                    <a:pt x="6988" y="174"/>
                    <a:pt x="8351" y="161"/>
                    <a:pt x="9353" y="147"/>
                  </a:cubicBezTo>
                  <a:lnTo>
                    <a:pt x="10515" y="120"/>
                  </a:lnTo>
                  <a:cubicBezTo>
                    <a:pt x="10662" y="120"/>
                    <a:pt x="10809" y="107"/>
                    <a:pt x="10943" y="94"/>
                  </a:cubicBezTo>
                  <a:cubicBezTo>
                    <a:pt x="10809" y="67"/>
                    <a:pt x="10662" y="54"/>
                    <a:pt x="10515" y="54"/>
                  </a:cubicBezTo>
                  <a:lnTo>
                    <a:pt x="9353" y="27"/>
                  </a:lnTo>
                  <a:cubicBezTo>
                    <a:pt x="8351" y="14"/>
                    <a:pt x="6988" y="0"/>
                    <a:pt x="5478"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676;p34">
              <a:extLst>
                <a:ext uri="{FF2B5EF4-FFF2-40B4-BE49-F238E27FC236}">
                  <a16:creationId xmlns:a16="http://schemas.microsoft.com/office/drawing/2014/main" id="{5996107D-24C7-4C97-A243-148ECE800A79}"/>
                </a:ext>
              </a:extLst>
            </p:cNvPr>
            <p:cNvSpPr/>
            <p:nvPr/>
          </p:nvSpPr>
          <p:spPr>
            <a:xfrm>
              <a:off x="3507200" y="3073776"/>
              <a:ext cx="496025" cy="420649"/>
            </a:xfrm>
            <a:custGeom>
              <a:avLst/>
              <a:gdLst/>
              <a:ahLst/>
              <a:cxnLst/>
              <a:rect l="l" t="t" r="r" b="b"/>
              <a:pathLst>
                <a:path w="19841" h="16826" extrusionOk="0">
                  <a:moveTo>
                    <a:pt x="8689" y="1"/>
                  </a:moveTo>
                  <a:cubicBezTo>
                    <a:pt x="7744" y="1"/>
                    <a:pt x="6836" y="812"/>
                    <a:pt x="6787" y="1770"/>
                  </a:cubicBezTo>
                  <a:cubicBezTo>
                    <a:pt x="6517" y="1693"/>
                    <a:pt x="6238" y="1653"/>
                    <a:pt x="5958" y="1653"/>
                  </a:cubicBezTo>
                  <a:cubicBezTo>
                    <a:pt x="5654" y="1653"/>
                    <a:pt x="5349" y="1700"/>
                    <a:pt x="5050" y="1797"/>
                  </a:cubicBezTo>
                  <a:cubicBezTo>
                    <a:pt x="4503" y="1998"/>
                    <a:pt x="4035" y="2479"/>
                    <a:pt x="3968" y="3053"/>
                  </a:cubicBezTo>
                  <a:cubicBezTo>
                    <a:pt x="3915" y="3574"/>
                    <a:pt x="4155" y="4122"/>
                    <a:pt x="3835" y="4563"/>
                  </a:cubicBezTo>
                  <a:cubicBezTo>
                    <a:pt x="3527" y="5004"/>
                    <a:pt x="2886" y="4937"/>
                    <a:pt x="2365" y="5057"/>
                  </a:cubicBezTo>
                  <a:cubicBezTo>
                    <a:pt x="1216" y="5364"/>
                    <a:pt x="708" y="6727"/>
                    <a:pt x="1390" y="7703"/>
                  </a:cubicBezTo>
                  <a:cubicBezTo>
                    <a:pt x="575" y="7850"/>
                    <a:pt x="0" y="8571"/>
                    <a:pt x="53" y="9399"/>
                  </a:cubicBezTo>
                  <a:cubicBezTo>
                    <a:pt x="120" y="10214"/>
                    <a:pt x="788" y="10856"/>
                    <a:pt x="1617" y="10882"/>
                  </a:cubicBezTo>
                  <a:cubicBezTo>
                    <a:pt x="1002" y="11337"/>
                    <a:pt x="855" y="12192"/>
                    <a:pt x="1283" y="12820"/>
                  </a:cubicBezTo>
                  <a:cubicBezTo>
                    <a:pt x="1558" y="13224"/>
                    <a:pt x="2004" y="13445"/>
                    <a:pt x="2462" y="13445"/>
                  </a:cubicBezTo>
                  <a:cubicBezTo>
                    <a:pt x="2716" y="13445"/>
                    <a:pt x="2973" y="13377"/>
                    <a:pt x="3207" y="13234"/>
                  </a:cubicBezTo>
                  <a:cubicBezTo>
                    <a:pt x="3354" y="14583"/>
                    <a:pt x="4356" y="15692"/>
                    <a:pt x="5692" y="15973"/>
                  </a:cubicBezTo>
                  <a:cubicBezTo>
                    <a:pt x="5935" y="16020"/>
                    <a:pt x="6181" y="16037"/>
                    <a:pt x="6429" y="16037"/>
                  </a:cubicBezTo>
                  <a:cubicBezTo>
                    <a:pt x="7143" y="16037"/>
                    <a:pt x="7870" y="15894"/>
                    <a:pt x="8575" y="15894"/>
                  </a:cubicBezTo>
                  <a:cubicBezTo>
                    <a:pt x="8958" y="15894"/>
                    <a:pt x="9335" y="15936"/>
                    <a:pt x="9700" y="16066"/>
                  </a:cubicBezTo>
                  <a:cubicBezTo>
                    <a:pt x="10288" y="16294"/>
                    <a:pt x="10809" y="16734"/>
                    <a:pt x="11437" y="16815"/>
                  </a:cubicBezTo>
                  <a:cubicBezTo>
                    <a:pt x="11497" y="16822"/>
                    <a:pt x="11557" y="16825"/>
                    <a:pt x="11617" y="16825"/>
                  </a:cubicBezTo>
                  <a:cubicBezTo>
                    <a:pt x="12238" y="16825"/>
                    <a:pt x="12848" y="16458"/>
                    <a:pt x="13214" y="15946"/>
                  </a:cubicBezTo>
                  <a:cubicBezTo>
                    <a:pt x="13615" y="15372"/>
                    <a:pt x="13762" y="14677"/>
                    <a:pt x="13802" y="13982"/>
                  </a:cubicBezTo>
                  <a:cubicBezTo>
                    <a:pt x="14123" y="14655"/>
                    <a:pt x="14805" y="15064"/>
                    <a:pt x="15519" y="15064"/>
                  </a:cubicBezTo>
                  <a:cubicBezTo>
                    <a:pt x="15726" y="15064"/>
                    <a:pt x="15936" y="15029"/>
                    <a:pt x="16140" y="14957"/>
                  </a:cubicBezTo>
                  <a:cubicBezTo>
                    <a:pt x="17062" y="14637"/>
                    <a:pt x="17596" y="13688"/>
                    <a:pt x="17382" y="12740"/>
                  </a:cubicBezTo>
                  <a:cubicBezTo>
                    <a:pt x="17329" y="12486"/>
                    <a:pt x="17222" y="12232"/>
                    <a:pt x="17289" y="11978"/>
                  </a:cubicBezTo>
                  <a:cubicBezTo>
                    <a:pt x="17396" y="11604"/>
                    <a:pt x="17837" y="11457"/>
                    <a:pt x="18184" y="11270"/>
                  </a:cubicBezTo>
                  <a:cubicBezTo>
                    <a:pt x="19614" y="10482"/>
                    <a:pt x="19761" y="8477"/>
                    <a:pt x="18451" y="7489"/>
                  </a:cubicBezTo>
                  <a:cubicBezTo>
                    <a:pt x="19841" y="4750"/>
                    <a:pt x="16661" y="4376"/>
                    <a:pt x="16661" y="4376"/>
                  </a:cubicBezTo>
                  <a:cubicBezTo>
                    <a:pt x="16661" y="4376"/>
                    <a:pt x="16848" y="2853"/>
                    <a:pt x="16166" y="2144"/>
                  </a:cubicBezTo>
                  <a:cubicBezTo>
                    <a:pt x="15790" y="1768"/>
                    <a:pt x="15143" y="1682"/>
                    <a:pt x="14629" y="1682"/>
                  </a:cubicBezTo>
                  <a:cubicBezTo>
                    <a:pt x="14195" y="1682"/>
                    <a:pt x="13855" y="1744"/>
                    <a:pt x="13855" y="1744"/>
                  </a:cubicBezTo>
                  <a:cubicBezTo>
                    <a:pt x="13670" y="903"/>
                    <a:pt x="12923" y="302"/>
                    <a:pt x="12072" y="302"/>
                  </a:cubicBezTo>
                  <a:cubicBezTo>
                    <a:pt x="12003" y="302"/>
                    <a:pt x="11934" y="306"/>
                    <a:pt x="11864" y="314"/>
                  </a:cubicBezTo>
                  <a:cubicBezTo>
                    <a:pt x="11504" y="368"/>
                    <a:pt x="11183" y="514"/>
                    <a:pt x="10822" y="528"/>
                  </a:cubicBezTo>
                  <a:cubicBezTo>
                    <a:pt x="10794" y="530"/>
                    <a:pt x="10766" y="530"/>
                    <a:pt x="10738" y="530"/>
                  </a:cubicBezTo>
                  <a:cubicBezTo>
                    <a:pt x="10118" y="530"/>
                    <a:pt x="9565" y="122"/>
                    <a:pt x="8938" y="20"/>
                  </a:cubicBezTo>
                  <a:cubicBezTo>
                    <a:pt x="8855" y="7"/>
                    <a:pt x="8772" y="1"/>
                    <a:pt x="8689"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677;p34">
              <a:extLst>
                <a:ext uri="{FF2B5EF4-FFF2-40B4-BE49-F238E27FC236}">
                  <a16:creationId xmlns:a16="http://schemas.microsoft.com/office/drawing/2014/main" id="{89943F7F-7391-4A0A-9BFB-92E2421716FA}"/>
                </a:ext>
              </a:extLst>
            </p:cNvPr>
            <p:cNvSpPr/>
            <p:nvPr/>
          </p:nvSpPr>
          <p:spPr>
            <a:xfrm>
              <a:off x="3639450" y="3165075"/>
              <a:ext cx="207800" cy="402250"/>
            </a:xfrm>
            <a:custGeom>
              <a:avLst/>
              <a:gdLst/>
              <a:ahLst/>
              <a:cxnLst/>
              <a:rect l="l" t="t" r="r" b="b"/>
              <a:pathLst>
                <a:path w="8312" h="16090" extrusionOk="0">
                  <a:moveTo>
                    <a:pt x="2830" y="1"/>
                  </a:moveTo>
                  <a:cubicBezTo>
                    <a:pt x="1440" y="1"/>
                    <a:pt x="262" y="1086"/>
                    <a:pt x="175" y="2501"/>
                  </a:cubicBezTo>
                  <a:cubicBezTo>
                    <a:pt x="68" y="4184"/>
                    <a:pt x="1" y="6242"/>
                    <a:pt x="201" y="7511"/>
                  </a:cubicBezTo>
                  <a:cubicBezTo>
                    <a:pt x="602" y="10036"/>
                    <a:pt x="2539" y="10357"/>
                    <a:pt x="2539" y="10357"/>
                  </a:cubicBezTo>
                  <a:cubicBezTo>
                    <a:pt x="2539" y="10357"/>
                    <a:pt x="2579" y="11933"/>
                    <a:pt x="2579" y="13443"/>
                  </a:cubicBezTo>
                  <a:cubicBezTo>
                    <a:pt x="2579" y="14873"/>
                    <a:pt x="3822" y="16062"/>
                    <a:pt x="5359" y="16089"/>
                  </a:cubicBezTo>
                  <a:cubicBezTo>
                    <a:pt x="5376" y="16089"/>
                    <a:pt x="5394" y="16089"/>
                    <a:pt x="5412" y="16089"/>
                  </a:cubicBezTo>
                  <a:cubicBezTo>
                    <a:pt x="6897" y="16089"/>
                    <a:pt x="8111" y="14990"/>
                    <a:pt x="8124" y="13590"/>
                  </a:cubicBezTo>
                  <a:lnTo>
                    <a:pt x="8298" y="1378"/>
                  </a:lnTo>
                  <a:lnTo>
                    <a:pt x="8311" y="563"/>
                  </a:lnTo>
                  <a:lnTo>
                    <a:pt x="3114" y="16"/>
                  </a:lnTo>
                  <a:cubicBezTo>
                    <a:pt x="3018" y="5"/>
                    <a:pt x="2924" y="1"/>
                    <a:pt x="2830" y="1"/>
                  </a:cubicBezTo>
                  <a:close/>
                </a:path>
              </a:pathLst>
            </a:custGeom>
            <a:solidFill>
              <a:srgbClr val="B788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678;p34">
              <a:extLst>
                <a:ext uri="{FF2B5EF4-FFF2-40B4-BE49-F238E27FC236}">
                  <a16:creationId xmlns:a16="http://schemas.microsoft.com/office/drawing/2014/main" id="{259DEE7F-A41E-4E69-B069-73B4150FE04F}"/>
                </a:ext>
              </a:extLst>
            </p:cNvPr>
            <p:cNvSpPr/>
            <p:nvPr/>
          </p:nvSpPr>
          <p:spPr>
            <a:xfrm>
              <a:off x="3657825" y="3258900"/>
              <a:ext cx="16400" cy="15500"/>
            </a:xfrm>
            <a:custGeom>
              <a:avLst/>
              <a:gdLst/>
              <a:ahLst/>
              <a:cxnLst/>
              <a:rect l="l" t="t" r="r" b="b"/>
              <a:pathLst>
                <a:path w="656" h="620" extrusionOk="0">
                  <a:moveTo>
                    <a:pt x="291" y="0"/>
                  </a:moveTo>
                  <a:cubicBezTo>
                    <a:pt x="137" y="0"/>
                    <a:pt x="13" y="125"/>
                    <a:pt x="1" y="284"/>
                  </a:cubicBezTo>
                  <a:cubicBezTo>
                    <a:pt x="1" y="471"/>
                    <a:pt x="134" y="618"/>
                    <a:pt x="321" y="618"/>
                  </a:cubicBezTo>
                  <a:cubicBezTo>
                    <a:pt x="329" y="619"/>
                    <a:pt x="338" y="619"/>
                    <a:pt x="346" y="619"/>
                  </a:cubicBezTo>
                  <a:cubicBezTo>
                    <a:pt x="498" y="619"/>
                    <a:pt x="643" y="503"/>
                    <a:pt x="655" y="338"/>
                  </a:cubicBezTo>
                  <a:cubicBezTo>
                    <a:pt x="655" y="151"/>
                    <a:pt x="508" y="4"/>
                    <a:pt x="335" y="4"/>
                  </a:cubicBezTo>
                  <a:cubicBezTo>
                    <a:pt x="320" y="1"/>
                    <a:pt x="305" y="0"/>
                    <a:pt x="291"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679;p34">
              <a:extLst>
                <a:ext uri="{FF2B5EF4-FFF2-40B4-BE49-F238E27FC236}">
                  <a16:creationId xmlns:a16="http://schemas.microsoft.com/office/drawing/2014/main" id="{97747090-154D-4E59-9472-31D9E2C4F186}"/>
                </a:ext>
              </a:extLst>
            </p:cNvPr>
            <p:cNvSpPr/>
            <p:nvPr/>
          </p:nvSpPr>
          <p:spPr>
            <a:xfrm>
              <a:off x="3654500" y="3245625"/>
              <a:ext cx="33425" cy="8850"/>
            </a:xfrm>
            <a:custGeom>
              <a:avLst/>
              <a:gdLst/>
              <a:ahLst/>
              <a:cxnLst/>
              <a:rect l="l" t="t" r="r" b="b"/>
              <a:pathLst>
                <a:path w="1337" h="354" extrusionOk="0">
                  <a:moveTo>
                    <a:pt x="641" y="0"/>
                  </a:moveTo>
                  <a:cubicBezTo>
                    <a:pt x="468" y="0"/>
                    <a:pt x="294" y="67"/>
                    <a:pt x="147" y="174"/>
                  </a:cubicBezTo>
                  <a:cubicBezTo>
                    <a:pt x="27" y="254"/>
                    <a:pt x="0" y="321"/>
                    <a:pt x="13" y="348"/>
                  </a:cubicBezTo>
                  <a:cubicBezTo>
                    <a:pt x="17" y="351"/>
                    <a:pt x="23" y="353"/>
                    <a:pt x="31" y="353"/>
                  </a:cubicBezTo>
                  <a:cubicBezTo>
                    <a:pt x="101" y="353"/>
                    <a:pt x="323" y="213"/>
                    <a:pt x="619" y="213"/>
                  </a:cubicBezTo>
                  <a:cubicBezTo>
                    <a:pt x="631" y="213"/>
                    <a:pt x="643" y="214"/>
                    <a:pt x="655" y="214"/>
                  </a:cubicBezTo>
                  <a:cubicBezTo>
                    <a:pt x="956" y="214"/>
                    <a:pt x="1187" y="344"/>
                    <a:pt x="1269" y="344"/>
                  </a:cubicBezTo>
                  <a:cubicBezTo>
                    <a:pt x="1282" y="344"/>
                    <a:pt x="1291" y="341"/>
                    <a:pt x="1296" y="334"/>
                  </a:cubicBezTo>
                  <a:cubicBezTo>
                    <a:pt x="1336" y="294"/>
                    <a:pt x="1269" y="241"/>
                    <a:pt x="1162" y="161"/>
                  </a:cubicBezTo>
                  <a:cubicBezTo>
                    <a:pt x="1002" y="54"/>
                    <a:pt x="828" y="0"/>
                    <a:pt x="641"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680;p34">
              <a:extLst>
                <a:ext uri="{FF2B5EF4-FFF2-40B4-BE49-F238E27FC236}">
                  <a16:creationId xmlns:a16="http://schemas.microsoft.com/office/drawing/2014/main" id="{791323B9-C35C-45F3-A6D2-092099290C86}"/>
                </a:ext>
              </a:extLst>
            </p:cNvPr>
            <p:cNvSpPr/>
            <p:nvPr/>
          </p:nvSpPr>
          <p:spPr>
            <a:xfrm>
              <a:off x="3740325" y="3258900"/>
              <a:ext cx="16400" cy="15500"/>
            </a:xfrm>
            <a:custGeom>
              <a:avLst/>
              <a:gdLst/>
              <a:ahLst/>
              <a:cxnLst/>
              <a:rect l="l" t="t" r="r" b="b"/>
              <a:pathLst>
                <a:path w="656" h="620" extrusionOk="0">
                  <a:moveTo>
                    <a:pt x="291" y="0"/>
                  </a:moveTo>
                  <a:cubicBezTo>
                    <a:pt x="137" y="0"/>
                    <a:pt x="13" y="125"/>
                    <a:pt x="1" y="284"/>
                  </a:cubicBezTo>
                  <a:cubicBezTo>
                    <a:pt x="1" y="471"/>
                    <a:pt x="134" y="618"/>
                    <a:pt x="321" y="618"/>
                  </a:cubicBezTo>
                  <a:cubicBezTo>
                    <a:pt x="330" y="619"/>
                    <a:pt x="339" y="619"/>
                    <a:pt x="348" y="619"/>
                  </a:cubicBezTo>
                  <a:cubicBezTo>
                    <a:pt x="510" y="619"/>
                    <a:pt x="643" y="503"/>
                    <a:pt x="655" y="338"/>
                  </a:cubicBezTo>
                  <a:cubicBezTo>
                    <a:pt x="655" y="151"/>
                    <a:pt x="522" y="4"/>
                    <a:pt x="335" y="4"/>
                  </a:cubicBezTo>
                  <a:cubicBezTo>
                    <a:pt x="320" y="1"/>
                    <a:pt x="305" y="0"/>
                    <a:pt x="291"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681;p34">
              <a:extLst>
                <a:ext uri="{FF2B5EF4-FFF2-40B4-BE49-F238E27FC236}">
                  <a16:creationId xmlns:a16="http://schemas.microsoft.com/office/drawing/2014/main" id="{AADD1278-CCD9-440D-AE2C-7104BD1DFE2C}"/>
                </a:ext>
              </a:extLst>
            </p:cNvPr>
            <p:cNvSpPr/>
            <p:nvPr/>
          </p:nvSpPr>
          <p:spPr>
            <a:xfrm>
              <a:off x="3740000" y="3247275"/>
              <a:ext cx="33425" cy="8875"/>
            </a:xfrm>
            <a:custGeom>
              <a:avLst/>
              <a:gdLst/>
              <a:ahLst/>
              <a:cxnLst/>
              <a:rect l="l" t="t" r="r" b="b"/>
              <a:pathLst>
                <a:path w="1337" h="355" extrusionOk="0">
                  <a:moveTo>
                    <a:pt x="655" y="1"/>
                  </a:moveTo>
                  <a:cubicBezTo>
                    <a:pt x="468" y="1"/>
                    <a:pt x="294" y="68"/>
                    <a:pt x="147" y="175"/>
                  </a:cubicBezTo>
                  <a:cubicBezTo>
                    <a:pt x="41" y="255"/>
                    <a:pt x="0" y="322"/>
                    <a:pt x="27" y="348"/>
                  </a:cubicBezTo>
                  <a:cubicBezTo>
                    <a:pt x="31" y="352"/>
                    <a:pt x="37" y="354"/>
                    <a:pt x="44" y="354"/>
                  </a:cubicBezTo>
                  <a:cubicBezTo>
                    <a:pt x="115" y="354"/>
                    <a:pt x="341" y="201"/>
                    <a:pt x="655" y="201"/>
                  </a:cubicBezTo>
                  <a:cubicBezTo>
                    <a:pt x="967" y="201"/>
                    <a:pt x="1214" y="341"/>
                    <a:pt x="1281" y="341"/>
                  </a:cubicBezTo>
                  <a:cubicBezTo>
                    <a:pt x="1288" y="341"/>
                    <a:pt x="1294" y="339"/>
                    <a:pt x="1296" y="335"/>
                  </a:cubicBezTo>
                  <a:cubicBezTo>
                    <a:pt x="1337" y="308"/>
                    <a:pt x="1283" y="241"/>
                    <a:pt x="1163" y="175"/>
                  </a:cubicBezTo>
                  <a:cubicBezTo>
                    <a:pt x="1016" y="68"/>
                    <a:pt x="842" y="1"/>
                    <a:pt x="655"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682;p34">
              <a:extLst>
                <a:ext uri="{FF2B5EF4-FFF2-40B4-BE49-F238E27FC236}">
                  <a16:creationId xmlns:a16="http://schemas.microsoft.com/office/drawing/2014/main" id="{A0DC3DE2-AA2A-42D9-A110-F8A4C104BDDD}"/>
                </a:ext>
              </a:extLst>
            </p:cNvPr>
            <p:cNvSpPr/>
            <p:nvPr/>
          </p:nvSpPr>
          <p:spPr>
            <a:xfrm>
              <a:off x="3686550" y="3247950"/>
              <a:ext cx="27425" cy="73025"/>
            </a:xfrm>
            <a:custGeom>
              <a:avLst/>
              <a:gdLst/>
              <a:ahLst/>
              <a:cxnLst/>
              <a:rect l="l" t="t" r="r" b="b"/>
              <a:pathLst>
                <a:path w="1097" h="2921" extrusionOk="0">
                  <a:moveTo>
                    <a:pt x="1055" y="1"/>
                  </a:moveTo>
                  <a:cubicBezTo>
                    <a:pt x="1011" y="1"/>
                    <a:pt x="692" y="757"/>
                    <a:pt x="321" y="1724"/>
                  </a:cubicBezTo>
                  <a:cubicBezTo>
                    <a:pt x="241" y="1965"/>
                    <a:pt x="161" y="2192"/>
                    <a:pt x="68" y="2406"/>
                  </a:cubicBezTo>
                  <a:cubicBezTo>
                    <a:pt x="14" y="2513"/>
                    <a:pt x="1" y="2633"/>
                    <a:pt x="27" y="2753"/>
                  </a:cubicBezTo>
                  <a:cubicBezTo>
                    <a:pt x="54" y="2820"/>
                    <a:pt x="108" y="2860"/>
                    <a:pt x="174" y="2887"/>
                  </a:cubicBezTo>
                  <a:cubicBezTo>
                    <a:pt x="214" y="2900"/>
                    <a:pt x="268" y="2900"/>
                    <a:pt x="321" y="2900"/>
                  </a:cubicBezTo>
                  <a:cubicBezTo>
                    <a:pt x="415" y="2913"/>
                    <a:pt x="512" y="2920"/>
                    <a:pt x="609" y="2920"/>
                  </a:cubicBezTo>
                  <a:cubicBezTo>
                    <a:pt x="705" y="2920"/>
                    <a:pt x="802" y="2913"/>
                    <a:pt x="896" y="2900"/>
                  </a:cubicBezTo>
                  <a:cubicBezTo>
                    <a:pt x="709" y="2847"/>
                    <a:pt x="522" y="2806"/>
                    <a:pt x="335" y="2806"/>
                  </a:cubicBezTo>
                  <a:cubicBezTo>
                    <a:pt x="241" y="2806"/>
                    <a:pt x="161" y="2780"/>
                    <a:pt x="148" y="2713"/>
                  </a:cubicBezTo>
                  <a:cubicBezTo>
                    <a:pt x="134" y="2619"/>
                    <a:pt x="148" y="2526"/>
                    <a:pt x="201" y="2446"/>
                  </a:cubicBezTo>
                  <a:cubicBezTo>
                    <a:pt x="281" y="2232"/>
                    <a:pt x="375" y="2005"/>
                    <a:pt x="468" y="1778"/>
                  </a:cubicBezTo>
                  <a:cubicBezTo>
                    <a:pt x="829" y="802"/>
                    <a:pt x="1096" y="14"/>
                    <a:pt x="1056" y="1"/>
                  </a:cubicBezTo>
                  <a:cubicBezTo>
                    <a:pt x="1056" y="1"/>
                    <a:pt x="1055" y="1"/>
                    <a:pt x="1055"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683;p34">
              <a:extLst>
                <a:ext uri="{FF2B5EF4-FFF2-40B4-BE49-F238E27FC236}">
                  <a16:creationId xmlns:a16="http://schemas.microsoft.com/office/drawing/2014/main" id="{3A156C98-3181-4B7D-8896-87AF024309A8}"/>
                </a:ext>
              </a:extLst>
            </p:cNvPr>
            <p:cNvSpPr/>
            <p:nvPr/>
          </p:nvSpPr>
          <p:spPr>
            <a:xfrm>
              <a:off x="3702925" y="3401275"/>
              <a:ext cx="84525" cy="38000"/>
            </a:xfrm>
            <a:custGeom>
              <a:avLst/>
              <a:gdLst/>
              <a:ahLst/>
              <a:cxnLst/>
              <a:rect l="l" t="t" r="r" b="b"/>
              <a:pathLst>
                <a:path w="3381" h="1520" extrusionOk="0">
                  <a:moveTo>
                    <a:pt x="3381" y="0"/>
                  </a:moveTo>
                  <a:lnTo>
                    <a:pt x="3381" y="0"/>
                  </a:lnTo>
                  <a:cubicBezTo>
                    <a:pt x="2386" y="589"/>
                    <a:pt x="1237" y="909"/>
                    <a:pt x="72" y="909"/>
                  </a:cubicBezTo>
                  <a:cubicBezTo>
                    <a:pt x="48" y="909"/>
                    <a:pt x="24" y="909"/>
                    <a:pt x="0" y="909"/>
                  </a:cubicBezTo>
                  <a:lnTo>
                    <a:pt x="0" y="909"/>
                  </a:lnTo>
                  <a:lnTo>
                    <a:pt x="40" y="1497"/>
                  </a:lnTo>
                  <a:cubicBezTo>
                    <a:pt x="204" y="1512"/>
                    <a:pt x="360" y="1520"/>
                    <a:pt x="510" y="1520"/>
                  </a:cubicBezTo>
                  <a:cubicBezTo>
                    <a:pt x="2668" y="1520"/>
                    <a:pt x="3381" y="0"/>
                    <a:pt x="3381" y="0"/>
                  </a:cubicBezTo>
                  <a:close/>
                </a:path>
              </a:pathLst>
            </a:custGeom>
            <a:solidFill>
              <a:srgbClr val="AA65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684;p34">
              <a:extLst>
                <a:ext uri="{FF2B5EF4-FFF2-40B4-BE49-F238E27FC236}">
                  <a16:creationId xmlns:a16="http://schemas.microsoft.com/office/drawing/2014/main" id="{4E224441-6116-4216-A746-7CB1BF8AB70E}"/>
                </a:ext>
              </a:extLst>
            </p:cNvPr>
            <p:cNvSpPr/>
            <p:nvPr/>
          </p:nvSpPr>
          <p:spPr>
            <a:xfrm>
              <a:off x="3711600" y="3335700"/>
              <a:ext cx="27750" cy="19350"/>
            </a:xfrm>
            <a:custGeom>
              <a:avLst/>
              <a:gdLst/>
              <a:ahLst/>
              <a:cxnLst/>
              <a:rect l="l" t="t" r="r" b="b"/>
              <a:pathLst>
                <a:path w="1110" h="774" extrusionOk="0">
                  <a:moveTo>
                    <a:pt x="529" y="0"/>
                  </a:moveTo>
                  <a:cubicBezTo>
                    <a:pt x="341" y="0"/>
                    <a:pt x="159" y="90"/>
                    <a:pt x="41" y="232"/>
                  </a:cubicBezTo>
                  <a:lnTo>
                    <a:pt x="27" y="245"/>
                  </a:lnTo>
                  <a:cubicBezTo>
                    <a:pt x="1" y="285"/>
                    <a:pt x="1" y="339"/>
                    <a:pt x="27" y="379"/>
                  </a:cubicBezTo>
                  <a:cubicBezTo>
                    <a:pt x="54" y="419"/>
                    <a:pt x="81" y="446"/>
                    <a:pt x="121" y="486"/>
                  </a:cubicBezTo>
                  <a:cubicBezTo>
                    <a:pt x="255" y="592"/>
                    <a:pt x="402" y="686"/>
                    <a:pt x="575" y="753"/>
                  </a:cubicBezTo>
                  <a:cubicBezTo>
                    <a:pt x="617" y="767"/>
                    <a:pt x="661" y="774"/>
                    <a:pt x="703" y="774"/>
                  </a:cubicBezTo>
                  <a:cubicBezTo>
                    <a:pt x="823" y="774"/>
                    <a:pt x="941" y="721"/>
                    <a:pt x="1030" y="633"/>
                  </a:cubicBezTo>
                  <a:cubicBezTo>
                    <a:pt x="1110" y="499"/>
                    <a:pt x="1096" y="339"/>
                    <a:pt x="1003" y="218"/>
                  </a:cubicBezTo>
                  <a:cubicBezTo>
                    <a:pt x="909" y="98"/>
                    <a:pt x="762" y="18"/>
                    <a:pt x="602" y="5"/>
                  </a:cubicBezTo>
                  <a:cubicBezTo>
                    <a:pt x="578" y="2"/>
                    <a:pt x="553" y="0"/>
                    <a:pt x="529" y="0"/>
                  </a:cubicBezTo>
                  <a:close/>
                </a:path>
              </a:pathLst>
            </a:custGeom>
            <a:solidFill>
              <a:srgbClr val="AA65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685;p34">
              <a:extLst>
                <a:ext uri="{FF2B5EF4-FFF2-40B4-BE49-F238E27FC236}">
                  <a16:creationId xmlns:a16="http://schemas.microsoft.com/office/drawing/2014/main" id="{70C9A346-99EC-4BE5-8524-A67C158E6CD9}"/>
                </a:ext>
              </a:extLst>
            </p:cNvPr>
            <p:cNvSpPr/>
            <p:nvPr/>
          </p:nvSpPr>
          <p:spPr>
            <a:xfrm>
              <a:off x="3706600" y="3326450"/>
              <a:ext cx="29750" cy="25100"/>
            </a:xfrm>
            <a:custGeom>
              <a:avLst/>
              <a:gdLst/>
              <a:ahLst/>
              <a:cxnLst/>
              <a:rect l="l" t="t" r="r" b="b"/>
              <a:pathLst>
                <a:path w="1190" h="1004" extrusionOk="0">
                  <a:moveTo>
                    <a:pt x="1123" y="1"/>
                  </a:moveTo>
                  <a:cubicBezTo>
                    <a:pt x="1056" y="1"/>
                    <a:pt x="1056" y="388"/>
                    <a:pt x="735" y="655"/>
                  </a:cubicBezTo>
                  <a:cubicBezTo>
                    <a:pt x="415" y="922"/>
                    <a:pt x="14" y="882"/>
                    <a:pt x="0" y="936"/>
                  </a:cubicBezTo>
                  <a:cubicBezTo>
                    <a:pt x="0" y="949"/>
                    <a:pt x="94" y="1003"/>
                    <a:pt x="268" y="1003"/>
                  </a:cubicBezTo>
                  <a:cubicBezTo>
                    <a:pt x="283" y="1004"/>
                    <a:pt x="299" y="1004"/>
                    <a:pt x="314" y="1004"/>
                  </a:cubicBezTo>
                  <a:cubicBezTo>
                    <a:pt x="514" y="1004"/>
                    <a:pt x="720" y="926"/>
                    <a:pt x="869" y="802"/>
                  </a:cubicBezTo>
                  <a:cubicBezTo>
                    <a:pt x="1042" y="655"/>
                    <a:pt x="1149" y="468"/>
                    <a:pt x="1163" y="254"/>
                  </a:cubicBezTo>
                  <a:cubicBezTo>
                    <a:pt x="1189" y="94"/>
                    <a:pt x="1149" y="1"/>
                    <a:pt x="1123"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686;p34">
              <a:extLst>
                <a:ext uri="{FF2B5EF4-FFF2-40B4-BE49-F238E27FC236}">
                  <a16:creationId xmlns:a16="http://schemas.microsoft.com/office/drawing/2014/main" id="{8B9E4F08-BC8E-4508-9595-605308740661}"/>
                </a:ext>
              </a:extLst>
            </p:cNvPr>
            <p:cNvSpPr/>
            <p:nvPr/>
          </p:nvSpPr>
          <p:spPr>
            <a:xfrm>
              <a:off x="3738000" y="3215250"/>
              <a:ext cx="40775" cy="11750"/>
            </a:xfrm>
            <a:custGeom>
              <a:avLst/>
              <a:gdLst/>
              <a:ahLst/>
              <a:cxnLst/>
              <a:rect l="l" t="t" r="r" b="b"/>
              <a:pathLst>
                <a:path w="1631" h="470" extrusionOk="0">
                  <a:moveTo>
                    <a:pt x="657" y="0"/>
                  </a:moveTo>
                  <a:cubicBezTo>
                    <a:pt x="513" y="0"/>
                    <a:pt x="367" y="24"/>
                    <a:pt x="227" y="80"/>
                  </a:cubicBezTo>
                  <a:cubicBezTo>
                    <a:pt x="80" y="146"/>
                    <a:pt x="0" y="213"/>
                    <a:pt x="14" y="253"/>
                  </a:cubicBezTo>
                  <a:cubicBezTo>
                    <a:pt x="54" y="360"/>
                    <a:pt x="401" y="307"/>
                    <a:pt x="802" y="360"/>
                  </a:cubicBezTo>
                  <a:cubicBezTo>
                    <a:pt x="1110" y="400"/>
                    <a:pt x="1373" y="469"/>
                    <a:pt x="1510" y="469"/>
                  </a:cubicBezTo>
                  <a:cubicBezTo>
                    <a:pt x="1558" y="469"/>
                    <a:pt x="1590" y="461"/>
                    <a:pt x="1604" y="440"/>
                  </a:cubicBezTo>
                  <a:cubicBezTo>
                    <a:pt x="1630" y="400"/>
                    <a:pt x="1563" y="307"/>
                    <a:pt x="1430" y="213"/>
                  </a:cubicBezTo>
                  <a:cubicBezTo>
                    <a:pt x="1256" y="93"/>
                    <a:pt x="1056" y="26"/>
                    <a:pt x="842" y="13"/>
                  </a:cubicBezTo>
                  <a:cubicBezTo>
                    <a:pt x="781" y="5"/>
                    <a:pt x="719" y="0"/>
                    <a:pt x="657"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687;p34">
              <a:extLst>
                <a:ext uri="{FF2B5EF4-FFF2-40B4-BE49-F238E27FC236}">
                  <a16:creationId xmlns:a16="http://schemas.microsoft.com/office/drawing/2014/main" id="{8520E49C-8150-4F0F-B71C-B0B0FB010895}"/>
                </a:ext>
              </a:extLst>
            </p:cNvPr>
            <p:cNvSpPr/>
            <p:nvPr/>
          </p:nvSpPr>
          <p:spPr>
            <a:xfrm>
              <a:off x="3657500" y="3220175"/>
              <a:ext cx="30750" cy="9650"/>
            </a:xfrm>
            <a:custGeom>
              <a:avLst/>
              <a:gdLst/>
              <a:ahLst/>
              <a:cxnLst/>
              <a:rect l="l" t="t" r="r" b="b"/>
              <a:pathLst>
                <a:path w="1230" h="386" extrusionOk="0">
                  <a:moveTo>
                    <a:pt x="654" y="1"/>
                  </a:moveTo>
                  <a:cubicBezTo>
                    <a:pt x="637" y="1"/>
                    <a:pt x="619" y="1"/>
                    <a:pt x="602" y="3"/>
                  </a:cubicBezTo>
                  <a:cubicBezTo>
                    <a:pt x="428" y="3"/>
                    <a:pt x="268" y="70"/>
                    <a:pt x="134" y="163"/>
                  </a:cubicBezTo>
                  <a:cubicBezTo>
                    <a:pt x="27" y="230"/>
                    <a:pt x="0" y="310"/>
                    <a:pt x="27" y="350"/>
                  </a:cubicBezTo>
                  <a:cubicBezTo>
                    <a:pt x="45" y="377"/>
                    <a:pt x="83" y="386"/>
                    <a:pt x="138" y="386"/>
                  </a:cubicBezTo>
                  <a:cubicBezTo>
                    <a:pt x="247" y="386"/>
                    <a:pt x="419" y="350"/>
                    <a:pt x="615" y="350"/>
                  </a:cubicBezTo>
                  <a:cubicBezTo>
                    <a:pt x="783" y="350"/>
                    <a:pt x="933" y="368"/>
                    <a:pt x="1042" y="368"/>
                  </a:cubicBezTo>
                  <a:cubicBezTo>
                    <a:pt x="1123" y="368"/>
                    <a:pt x="1180" y="358"/>
                    <a:pt x="1203" y="323"/>
                  </a:cubicBezTo>
                  <a:cubicBezTo>
                    <a:pt x="1230" y="283"/>
                    <a:pt x="1189" y="203"/>
                    <a:pt x="1083" y="136"/>
                  </a:cubicBezTo>
                  <a:cubicBezTo>
                    <a:pt x="951" y="52"/>
                    <a:pt x="808" y="1"/>
                    <a:pt x="654"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688;p34">
              <a:extLst>
                <a:ext uri="{FF2B5EF4-FFF2-40B4-BE49-F238E27FC236}">
                  <a16:creationId xmlns:a16="http://schemas.microsoft.com/office/drawing/2014/main" id="{1EAFA41C-4338-45F7-A48B-2954555D175E}"/>
                </a:ext>
              </a:extLst>
            </p:cNvPr>
            <p:cNvSpPr/>
            <p:nvPr/>
          </p:nvSpPr>
          <p:spPr>
            <a:xfrm>
              <a:off x="3711600" y="3127700"/>
              <a:ext cx="220475" cy="329325"/>
            </a:xfrm>
            <a:custGeom>
              <a:avLst/>
              <a:gdLst/>
              <a:ahLst/>
              <a:cxnLst/>
              <a:rect l="l" t="t" r="r" b="b"/>
              <a:pathLst>
                <a:path w="8819" h="13173" extrusionOk="0">
                  <a:moveTo>
                    <a:pt x="1" y="1"/>
                  </a:moveTo>
                  <a:lnTo>
                    <a:pt x="1" y="1"/>
                  </a:lnTo>
                  <a:cubicBezTo>
                    <a:pt x="308" y="1577"/>
                    <a:pt x="1457" y="2847"/>
                    <a:pt x="3007" y="3301"/>
                  </a:cubicBezTo>
                  <a:cubicBezTo>
                    <a:pt x="3087" y="3835"/>
                    <a:pt x="3167" y="4397"/>
                    <a:pt x="3448" y="4864"/>
                  </a:cubicBezTo>
                  <a:cubicBezTo>
                    <a:pt x="3703" y="5289"/>
                    <a:pt x="4167" y="5637"/>
                    <a:pt x="4651" y="5637"/>
                  </a:cubicBezTo>
                  <a:cubicBezTo>
                    <a:pt x="4699" y="5637"/>
                    <a:pt x="4748" y="5633"/>
                    <a:pt x="4797" y="5626"/>
                  </a:cubicBezTo>
                  <a:lnTo>
                    <a:pt x="4797" y="5626"/>
                  </a:lnTo>
                  <a:cubicBezTo>
                    <a:pt x="4437" y="6280"/>
                    <a:pt x="3889" y="7229"/>
                    <a:pt x="4062" y="7964"/>
                  </a:cubicBezTo>
                  <a:cubicBezTo>
                    <a:pt x="4236" y="8699"/>
                    <a:pt x="4557" y="8966"/>
                    <a:pt x="5225" y="9540"/>
                  </a:cubicBezTo>
                  <a:cubicBezTo>
                    <a:pt x="4704" y="9901"/>
                    <a:pt x="4503" y="10035"/>
                    <a:pt x="4196" y="10596"/>
                  </a:cubicBezTo>
                  <a:cubicBezTo>
                    <a:pt x="3889" y="11157"/>
                    <a:pt x="4062" y="12266"/>
                    <a:pt x="4490" y="12734"/>
                  </a:cubicBezTo>
                  <a:cubicBezTo>
                    <a:pt x="4749" y="13034"/>
                    <a:pt x="5148" y="13173"/>
                    <a:pt x="5552" y="13173"/>
                  </a:cubicBezTo>
                  <a:cubicBezTo>
                    <a:pt x="5794" y="13173"/>
                    <a:pt x="6038" y="13123"/>
                    <a:pt x="6254" y="13028"/>
                  </a:cubicBezTo>
                  <a:cubicBezTo>
                    <a:pt x="6841" y="12760"/>
                    <a:pt x="7269" y="12239"/>
                    <a:pt x="7590" y="11692"/>
                  </a:cubicBezTo>
                  <a:cubicBezTo>
                    <a:pt x="8672" y="9848"/>
                    <a:pt x="8819" y="7616"/>
                    <a:pt x="8618" y="5492"/>
                  </a:cubicBezTo>
                  <a:cubicBezTo>
                    <a:pt x="8525" y="4503"/>
                    <a:pt x="8351" y="3488"/>
                    <a:pt x="7790" y="2673"/>
                  </a:cubicBezTo>
                  <a:cubicBezTo>
                    <a:pt x="7175" y="1818"/>
                    <a:pt x="6214" y="1283"/>
                    <a:pt x="5225" y="909"/>
                  </a:cubicBezTo>
                  <a:cubicBezTo>
                    <a:pt x="3722" y="334"/>
                    <a:pt x="2116" y="40"/>
                    <a:pt x="509" y="40"/>
                  </a:cubicBezTo>
                  <a:cubicBezTo>
                    <a:pt x="473" y="40"/>
                    <a:pt x="437" y="41"/>
                    <a:pt x="402" y="41"/>
                  </a:cubicBezTo>
                  <a:lnTo>
                    <a:pt x="1"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689;p34">
              <a:extLst>
                <a:ext uri="{FF2B5EF4-FFF2-40B4-BE49-F238E27FC236}">
                  <a16:creationId xmlns:a16="http://schemas.microsoft.com/office/drawing/2014/main" id="{293F632F-A037-474A-8B61-ECD07ECEA272}"/>
                </a:ext>
              </a:extLst>
            </p:cNvPr>
            <p:cNvSpPr/>
            <p:nvPr/>
          </p:nvSpPr>
          <p:spPr>
            <a:xfrm>
              <a:off x="3599800" y="3129875"/>
              <a:ext cx="137225" cy="85525"/>
            </a:xfrm>
            <a:custGeom>
              <a:avLst/>
              <a:gdLst/>
              <a:ahLst/>
              <a:cxnLst/>
              <a:rect l="l" t="t" r="r" b="b"/>
              <a:pathLst>
                <a:path w="5489" h="3421" extrusionOk="0">
                  <a:moveTo>
                    <a:pt x="4016" y="0"/>
                  </a:moveTo>
                  <a:cubicBezTo>
                    <a:pt x="3818" y="0"/>
                    <a:pt x="3620" y="38"/>
                    <a:pt x="3431" y="114"/>
                  </a:cubicBezTo>
                  <a:cubicBezTo>
                    <a:pt x="2950" y="315"/>
                    <a:pt x="2549" y="689"/>
                    <a:pt x="2308" y="1156"/>
                  </a:cubicBezTo>
                  <a:cubicBezTo>
                    <a:pt x="2077" y="977"/>
                    <a:pt x="1834" y="900"/>
                    <a:pt x="1603" y="900"/>
                  </a:cubicBezTo>
                  <a:cubicBezTo>
                    <a:pt x="714" y="900"/>
                    <a:pt x="1" y="2037"/>
                    <a:pt x="785" y="2853"/>
                  </a:cubicBezTo>
                  <a:lnTo>
                    <a:pt x="505" y="2933"/>
                  </a:lnTo>
                  <a:cubicBezTo>
                    <a:pt x="797" y="3267"/>
                    <a:pt x="1186" y="3421"/>
                    <a:pt x="1569" y="3421"/>
                  </a:cubicBezTo>
                  <a:cubicBezTo>
                    <a:pt x="2184" y="3421"/>
                    <a:pt x="2785" y="3024"/>
                    <a:pt x="2950" y="2332"/>
                  </a:cubicBezTo>
                  <a:cubicBezTo>
                    <a:pt x="3213" y="2390"/>
                    <a:pt x="3475" y="2417"/>
                    <a:pt x="3741" y="2417"/>
                  </a:cubicBezTo>
                  <a:cubicBezTo>
                    <a:pt x="3908" y="2417"/>
                    <a:pt x="4076" y="2406"/>
                    <a:pt x="4246" y="2386"/>
                  </a:cubicBezTo>
                  <a:cubicBezTo>
                    <a:pt x="4673" y="2332"/>
                    <a:pt x="5061" y="2078"/>
                    <a:pt x="5274" y="1691"/>
                  </a:cubicBezTo>
                  <a:cubicBezTo>
                    <a:pt x="5488" y="1196"/>
                    <a:pt x="5341" y="622"/>
                    <a:pt x="4914" y="288"/>
                  </a:cubicBezTo>
                  <a:cubicBezTo>
                    <a:pt x="4650" y="98"/>
                    <a:pt x="4335" y="0"/>
                    <a:pt x="4016"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690;p34">
              <a:extLst>
                <a:ext uri="{FF2B5EF4-FFF2-40B4-BE49-F238E27FC236}">
                  <a16:creationId xmlns:a16="http://schemas.microsoft.com/office/drawing/2014/main" id="{97EDFE5B-93A1-4374-80FF-AE50CE70C4D9}"/>
                </a:ext>
              </a:extLst>
            </p:cNvPr>
            <p:cNvSpPr/>
            <p:nvPr/>
          </p:nvSpPr>
          <p:spPr>
            <a:xfrm>
              <a:off x="3738650" y="3111450"/>
              <a:ext cx="182400" cy="70400"/>
            </a:xfrm>
            <a:custGeom>
              <a:avLst/>
              <a:gdLst/>
              <a:ahLst/>
              <a:cxnLst/>
              <a:rect l="l" t="t" r="r" b="b"/>
              <a:pathLst>
                <a:path w="7296" h="2816" extrusionOk="0">
                  <a:moveTo>
                    <a:pt x="1605" y="1"/>
                  </a:moveTo>
                  <a:cubicBezTo>
                    <a:pt x="1350" y="1"/>
                    <a:pt x="1094" y="61"/>
                    <a:pt x="856" y="183"/>
                  </a:cubicBezTo>
                  <a:cubicBezTo>
                    <a:pt x="535" y="344"/>
                    <a:pt x="282" y="611"/>
                    <a:pt x="121" y="931"/>
                  </a:cubicBezTo>
                  <a:cubicBezTo>
                    <a:pt x="81" y="1012"/>
                    <a:pt x="54" y="1105"/>
                    <a:pt x="28" y="1199"/>
                  </a:cubicBezTo>
                  <a:cubicBezTo>
                    <a:pt x="14" y="1265"/>
                    <a:pt x="1" y="1292"/>
                    <a:pt x="14" y="1306"/>
                  </a:cubicBezTo>
                  <a:cubicBezTo>
                    <a:pt x="28" y="1306"/>
                    <a:pt x="68" y="1172"/>
                    <a:pt x="188" y="972"/>
                  </a:cubicBezTo>
                  <a:cubicBezTo>
                    <a:pt x="348" y="678"/>
                    <a:pt x="602" y="437"/>
                    <a:pt x="910" y="303"/>
                  </a:cubicBezTo>
                  <a:cubicBezTo>
                    <a:pt x="1117" y="206"/>
                    <a:pt x="1340" y="159"/>
                    <a:pt x="1564" y="159"/>
                  </a:cubicBezTo>
                  <a:cubicBezTo>
                    <a:pt x="1832" y="159"/>
                    <a:pt x="2099" y="226"/>
                    <a:pt x="2339" y="357"/>
                  </a:cubicBezTo>
                  <a:cubicBezTo>
                    <a:pt x="2593" y="477"/>
                    <a:pt x="2767" y="704"/>
                    <a:pt x="3007" y="945"/>
                  </a:cubicBezTo>
                  <a:cubicBezTo>
                    <a:pt x="3114" y="1065"/>
                    <a:pt x="3261" y="1172"/>
                    <a:pt x="3421" y="1239"/>
                  </a:cubicBezTo>
                  <a:cubicBezTo>
                    <a:pt x="3513" y="1274"/>
                    <a:pt x="3608" y="1291"/>
                    <a:pt x="3704" y="1291"/>
                  </a:cubicBezTo>
                  <a:cubicBezTo>
                    <a:pt x="3789" y="1291"/>
                    <a:pt x="3874" y="1277"/>
                    <a:pt x="3956" y="1252"/>
                  </a:cubicBezTo>
                  <a:cubicBezTo>
                    <a:pt x="4303" y="1145"/>
                    <a:pt x="4557" y="931"/>
                    <a:pt x="4838" y="811"/>
                  </a:cubicBezTo>
                  <a:cubicBezTo>
                    <a:pt x="5038" y="721"/>
                    <a:pt x="5246" y="676"/>
                    <a:pt x="5461" y="676"/>
                  </a:cubicBezTo>
                  <a:cubicBezTo>
                    <a:pt x="5533" y="676"/>
                    <a:pt x="5606" y="681"/>
                    <a:pt x="5679" y="691"/>
                  </a:cubicBezTo>
                  <a:cubicBezTo>
                    <a:pt x="6174" y="771"/>
                    <a:pt x="6601" y="1052"/>
                    <a:pt x="6868" y="1479"/>
                  </a:cubicBezTo>
                  <a:cubicBezTo>
                    <a:pt x="7055" y="1773"/>
                    <a:pt x="7162" y="2094"/>
                    <a:pt x="7202" y="2428"/>
                  </a:cubicBezTo>
                  <a:cubicBezTo>
                    <a:pt x="7243" y="2668"/>
                    <a:pt x="7229" y="2815"/>
                    <a:pt x="7243" y="2815"/>
                  </a:cubicBezTo>
                  <a:cubicBezTo>
                    <a:pt x="7283" y="2682"/>
                    <a:pt x="7296" y="2548"/>
                    <a:pt x="7283" y="2401"/>
                  </a:cubicBezTo>
                  <a:cubicBezTo>
                    <a:pt x="7256" y="2054"/>
                    <a:pt x="7149" y="1706"/>
                    <a:pt x="6975" y="1399"/>
                  </a:cubicBezTo>
                  <a:cubicBezTo>
                    <a:pt x="6695" y="931"/>
                    <a:pt x="6227" y="611"/>
                    <a:pt x="5693" y="531"/>
                  </a:cubicBezTo>
                  <a:cubicBezTo>
                    <a:pt x="5595" y="509"/>
                    <a:pt x="5494" y="499"/>
                    <a:pt x="5393" y="499"/>
                  </a:cubicBezTo>
                  <a:cubicBezTo>
                    <a:pt x="5176" y="499"/>
                    <a:pt x="4958" y="546"/>
                    <a:pt x="4757" y="637"/>
                  </a:cubicBezTo>
                  <a:cubicBezTo>
                    <a:pt x="4463" y="784"/>
                    <a:pt x="4196" y="998"/>
                    <a:pt x="3902" y="1078"/>
                  </a:cubicBezTo>
                  <a:cubicBezTo>
                    <a:pt x="3834" y="1097"/>
                    <a:pt x="3766" y="1107"/>
                    <a:pt x="3699" y="1107"/>
                  </a:cubicBezTo>
                  <a:cubicBezTo>
                    <a:pt x="3622" y="1107"/>
                    <a:pt x="3546" y="1094"/>
                    <a:pt x="3475" y="1065"/>
                  </a:cubicBezTo>
                  <a:cubicBezTo>
                    <a:pt x="3328" y="1012"/>
                    <a:pt x="3208" y="918"/>
                    <a:pt x="3114" y="811"/>
                  </a:cubicBezTo>
                  <a:cubicBezTo>
                    <a:pt x="2914" y="571"/>
                    <a:pt x="2673" y="370"/>
                    <a:pt x="2406" y="210"/>
                  </a:cubicBezTo>
                  <a:cubicBezTo>
                    <a:pt x="2156" y="71"/>
                    <a:pt x="1881" y="1"/>
                    <a:pt x="1605" y="1"/>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1691;p34">
              <a:extLst>
                <a:ext uri="{FF2B5EF4-FFF2-40B4-BE49-F238E27FC236}">
                  <a16:creationId xmlns:a16="http://schemas.microsoft.com/office/drawing/2014/main" id="{4FE4CFA2-0062-49BE-8912-22161ABD9B0B}"/>
                </a:ext>
              </a:extLst>
            </p:cNvPr>
            <p:cNvSpPr/>
            <p:nvPr/>
          </p:nvSpPr>
          <p:spPr>
            <a:xfrm>
              <a:off x="3775400" y="3172125"/>
              <a:ext cx="180075" cy="171750"/>
            </a:xfrm>
            <a:custGeom>
              <a:avLst/>
              <a:gdLst/>
              <a:ahLst/>
              <a:cxnLst/>
              <a:rect l="l" t="t" r="r" b="b"/>
              <a:pathLst>
                <a:path w="7203" h="6870" extrusionOk="0">
                  <a:moveTo>
                    <a:pt x="836" y="1"/>
                  </a:moveTo>
                  <a:cubicBezTo>
                    <a:pt x="722" y="1"/>
                    <a:pt x="609" y="14"/>
                    <a:pt x="495" y="41"/>
                  </a:cubicBezTo>
                  <a:cubicBezTo>
                    <a:pt x="361" y="81"/>
                    <a:pt x="228" y="134"/>
                    <a:pt x="108" y="215"/>
                  </a:cubicBezTo>
                  <a:cubicBezTo>
                    <a:pt x="67" y="228"/>
                    <a:pt x="27" y="268"/>
                    <a:pt x="1" y="308"/>
                  </a:cubicBezTo>
                  <a:cubicBezTo>
                    <a:pt x="161" y="215"/>
                    <a:pt x="335" y="134"/>
                    <a:pt x="508" y="94"/>
                  </a:cubicBezTo>
                  <a:cubicBezTo>
                    <a:pt x="602" y="77"/>
                    <a:pt x="698" y="67"/>
                    <a:pt x="793" y="67"/>
                  </a:cubicBezTo>
                  <a:cubicBezTo>
                    <a:pt x="915" y="67"/>
                    <a:pt x="1037" y="83"/>
                    <a:pt x="1150" y="121"/>
                  </a:cubicBezTo>
                  <a:cubicBezTo>
                    <a:pt x="1430" y="201"/>
                    <a:pt x="1671" y="375"/>
                    <a:pt x="1844" y="602"/>
                  </a:cubicBezTo>
                  <a:cubicBezTo>
                    <a:pt x="2045" y="856"/>
                    <a:pt x="2112" y="1217"/>
                    <a:pt x="2325" y="1564"/>
                  </a:cubicBezTo>
                  <a:cubicBezTo>
                    <a:pt x="2446" y="1751"/>
                    <a:pt x="2633" y="1898"/>
                    <a:pt x="2847" y="1951"/>
                  </a:cubicBezTo>
                  <a:cubicBezTo>
                    <a:pt x="2952" y="1970"/>
                    <a:pt x="3057" y="1980"/>
                    <a:pt x="3161" y="1980"/>
                  </a:cubicBezTo>
                  <a:cubicBezTo>
                    <a:pt x="3282" y="1980"/>
                    <a:pt x="3400" y="1967"/>
                    <a:pt x="3515" y="1938"/>
                  </a:cubicBezTo>
                  <a:cubicBezTo>
                    <a:pt x="3742" y="1898"/>
                    <a:pt x="3955" y="1831"/>
                    <a:pt x="4183" y="1805"/>
                  </a:cubicBezTo>
                  <a:cubicBezTo>
                    <a:pt x="4241" y="1794"/>
                    <a:pt x="4299" y="1789"/>
                    <a:pt x="4356" y="1789"/>
                  </a:cubicBezTo>
                  <a:cubicBezTo>
                    <a:pt x="4523" y="1789"/>
                    <a:pt x="4685" y="1832"/>
                    <a:pt x="4824" y="1911"/>
                  </a:cubicBezTo>
                  <a:cubicBezTo>
                    <a:pt x="5011" y="2045"/>
                    <a:pt x="5118" y="2259"/>
                    <a:pt x="5118" y="2486"/>
                  </a:cubicBezTo>
                  <a:cubicBezTo>
                    <a:pt x="5118" y="2726"/>
                    <a:pt x="5051" y="2967"/>
                    <a:pt x="4944" y="3194"/>
                  </a:cubicBezTo>
                  <a:lnTo>
                    <a:pt x="4877" y="3328"/>
                  </a:lnTo>
                  <a:lnTo>
                    <a:pt x="5024" y="3301"/>
                  </a:lnTo>
                  <a:cubicBezTo>
                    <a:pt x="5097" y="3293"/>
                    <a:pt x="5169" y="3289"/>
                    <a:pt x="5241" y="3289"/>
                  </a:cubicBezTo>
                  <a:cubicBezTo>
                    <a:pt x="5634" y="3289"/>
                    <a:pt x="6017" y="3411"/>
                    <a:pt x="6334" y="3648"/>
                  </a:cubicBezTo>
                  <a:cubicBezTo>
                    <a:pt x="6815" y="3982"/>
                    <a:pt x="7069" y="4543"/>
                    <a:pt x="7015" y="5118"/>
                  </a:cubicBezTo>
                  <a:cubicBezTo>
                    <a:pt x="6975" y="5652"/>
                    <a:pt x="6694" y="6147"/>
                    <a:pt x="6267" y="6454"/>
                  </a:cubicBezTo>
                  <a:cubicBezTo>
                    <a:pt x="6066" y="6601"/>
                    <a:pt x="5839" y="6681"/>
                    <a:pt x="5599" y="6708"/>
                  </a:cubicBezTo>
                  <a:cubicBezTo>
                    <a:pt x="5586" y="6709"/>
                    <a:pt x="5573" y="6709"/>
                    <a:pt x="5561" y="6709"/>
                  </a:cubicBezTo>
                  <a:cubicBezTo>
                    <a:pt x="5348" y="6709"/>
                    <a:pt x="5150" y="6604"/>
                    <a:pt x="5024" y="6427"/>
                  </a:cubicBezTo>
                  <a:cubicBezTo>
                    <a:pt x="4811" y="6080"/>
                    <a:pt x="4811" y="5626"/>
                    <a:pt x="5024" y="5265"/>
                  </a:cubicBezTo>
                  <a:cubicBezTo>
                    <a:pt x="5160" y="5025"/>
                    <a:pt x="5409" y="4883"/>
                    <a:pt x="5671" y="4883"/>
                  </a:cubicBezTo>
                  <a:cubicBezTo>
                    <a:pt x="5745" y="4883"/>
                    <a:pt x="5819" y="4894"/>
                    <a:pt x="5893" y="4918"/>
                  </a:cubicBezTo>
                  <a:cubicBezTo>
                    <a:pt x="6147" y="4998"/>
                    <a:pt x="6294" y="5238"/>
                    <a:pt x="6267" y="5505"/>
                  </a:cubicBezTo>
                  <a:cubicBezTo>
                    <a:pt x="6240" y="5666"/>
                    <a:pt x="6133" y="5813"/>
                    <a:pt x="5986" y="5880"/>
                  </a:cubicBezTo>
                  <a:cubicBezTo>
                    <a:pt x="5933" y="5906"/>
                    <a:pt x="5879" y="5920"/>
                    <a:pt x="5826" y="5933"/>
                  </a:cubicBezTo>
                  <a:cubicBezTo>
                    <a:pt x="5853" y="5940"/>
                    <a:pt x="5879" y="5943"/>
                    <a:pt x="5906" y="5943"/>
                  </a:cubicBezTo>
                  <a:cubicBezTo>
                    <a:pt x="5933" y="5943"/>
                    <a:pt x="5960" y="5940"/>
                    <a:pt x="5986" y="5933"/>
                  </a:cubicBezTo>
                  <a:cubicBezTo>
                    <a:pt x="6147" y="5866"/>
                    <a:pt x="6280" y="5706"/>
                    <a:pt x="6320" y="5532"/>
                  </a:cubicBezTo>
                  <a:cubicBezTo>
                    <a:pt x="6360" y="5238"/>
                    <a:pt x="6187" y="4944"/>
                    <a:pt x="5906" y="4837"/>
                  </a:cubicBezTo>
                  <a:cubicBezTo>
                    <a:pt x="5819" y="4811"/>
                    <a:pt x="5731" y="4798"/>
                    <a:pt x="5645" y="4798"/>
                  </a:cubicBezTo>
                  <a:cubicBezTo>
                    <a:pt x="5344" y="4798"/>
                    <a:pt x="5060" y="4952"/>
                    <a:pt x="4904" y="5212"/>
                  </a:cubicBezTo>
                  <a:cubicBezTo>
                    <a:pt x="4784" y="5399"/>
                    <a:pt x="4717" y="5612"/>
                    <a:pt x="4717" y="5839"/>
                  </a:cubicBezTo>
                  <a:cubicBezTo>
                    <a:pt x="4690" y="6080"/>
                    <a:pt x="4757" y="6320"/>
                    <a:pt x="4891" y="6534"/>
                  </a:cubicBezTo>
                  <a:cubicBezTo>
                    <a:pt x="5044" y="6738"/>
                    <a:pt x="5282" y="6869"/>
                    <a:pt x="5547" y="6869"/>
                  </a:cubicBezTo>
                  <a:cubicBezTo>
                    <a:pt x="5560" y="6869"/>
                    <a:pt x="5573" y="6869"/>
                    <a:pt x="5585" y="6868"/>
                  </a:cubicBezTo>
                  <a:cubicBezTo>
                    <a:pt x="5853" y="6855"/>
                    <a:pt x="6120" y="6761"/>
                    <a:pt x="6347" y="6601"/>
                  </a:cubicBezTo>
                  <a:cubicBezTo>
                    <a:pt x="6828" y="6267"/>
                    <a:pt x="7135" y="5733"/>
                    <a:pt x="7175" y="5145"/>
                  </a:cubicBezTo>
                  <a:cubicBezTo>
                    <a:pt x="7202" y="4837"/>
                    <a:pt x="7149" y="4530"/>
                    <a:pt x="7028" y="4250"/>
                  </a:cubicBezTo>
                  <a:cubicBezTo>
                    <a:pt x="6895" y="3956"/>
                    <a:pt x="6681" y="3715"/>
                    <a:pt x="6427" y="3528"/>
                  </a:cubicBezTo>
                  <a:cubicBezTo>
                    <a:pt x="6102" y="3268"/>
                    <a:pt x="5699" y="3131"/>
                    <a:pt x="5287" y="3131"/>
                  </a:cubicBezTo>
                  <a:cubicBezTo>
                    <a:pt x="5238" y="3131"/>
                    <a:pt x="5189" y="3133"/>
                    <a:pt x="5140" y="3137"/>
                  </a:cubicBezTo>
                  <a:lnTo>
                    <a:pt x="5140" y="3137"/>
                  </a:lnTo>
                  <a:cubicBezTo>
                    <a:pt x="5232" y="2930"/>
                    <a:pt x="5278" y="2708"/>
                    <a:pt x="5278" y="2486"/>
                  </a:cubicBezTo>
                  <a:cubicBezTo>
                    <a:pt x="5278" y="2205"/>
                    <a:pt x="5131" y="1938"/>
                    <a:pt x="4904" y="1778"/>
                  </a:cubicBezTo>
                  <a:cubicBezTo>
                    <a:pt x="4734" y="1688"/>
                    <a:pt x="4541" y="1643"/>
                    <a:pt x="4348" y="1643"/>
                  </a:cubicBezTo>
                  <a:cubicBezTo>
                    <a:pt x="4284" y="1643"/>
                    <a:pt x="4219" y="1648"/>
                    <a:pt x="4156" y="1658"/>
                  </a:cubicBezTo>
                  <a:cubicBezTo>
                    <a:pt x="3929" y="1684"/>
                    <a:pt x="3702" y="1764"/>
                    <a:pt x="3488" y="1805"/>
                  </a:cubicBezTo>
                  <a:cubicBezTo>
                    <a:pt x="3380" y="1833"/>
                    <a:pt x="3273" y="1846"/>
                    <a:pt x="3164" y="1846"/>
                  </a:cubicBezTo>
                  <a:cubicBezTo>
                    <a:pt x="3069" y="1846"/>
                    <a:pt x="2972" y="1836"/>
                    <a:pt x="2873" y="1818"/>
                  </a:cubicBezTo>
                  <a:cubicBezTo>
                    <a:pt x="2700" y="1778"/>
                    <a:pt x="2539" y="1658"/>
                    <a:pt x="2432" y="1497"/>
                  </a:cubicBezTo>
                  <a:cubicBezTo>
                    <a:pt x="2232" y="1190"/>
                    <a:pt x="2152" y="816"/>
                    <a:pt x="1938" y="549"/>
                  </a:cubicBezTo>
                  <a:cubicBezTo>
                    <a:pt x="1738" y="295"/>
                    <a:pt x="1484" y="121"/>
                    <a:pt x="1176" y="41"/>
                  </a:cubicBezTo>
                  <a:cubicBezTo>
                    <a:pt x="1063" y="14"/>
                    <a:pt x="949" y="1"/>
                    <a:pt x="836" y="1"/>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1692;p34">
              <a:extLst>
                <a:ext uri="{FF2B5EF4-FFF2-40B4-BE49-F238E27FC236}">
                  <a16:creationId xmlns:a16="http://schemas.microsoft.com/office/drawing/2014/main" id="{0AF630F5-4179-4266-87E2-29ED2EE7FD6A}"/>
                </a:ext>
              </a:extLst>
            </p:cNvPr>
            <p:cNvSpPr/>
            <p:nvPr/>
          </p:nvSpPr>
          <p:spPr>
            <a:xfrm>
              <a:off x="3546925" y="3126250"/>
              <a:ext cx="90225" cy="78275"/>
            </a:xfrm>
            <a:custGeom>
              <a:avLst/>
              <a:gdLst/>
              <a:ahLst/>
              <a:cxnLst/>
              <a:rect l="l" t="t" r="r" b="b"/>
              <a:pathLst>
                <a:path w="3609" h="3131" extrusionOk="0">
                  <a:moveTo>
                    <a:pt x="3341" y="0"/>
                  </a:moveTo>
                  <a:cubicBezTo>
                    <a:pt x="3318" y="0"/>
                    <a:pt x="3296" y="2"/>
                    <a:pt x="3274" y="5"/>
                  </a:cubicBezTo>
                  <a:cubicBezTo>
                    <a:pt x="2940" y="19"/>
                    <a:pt x="2646" y="179"/>
                    <a:pt x="2433" y="433"/>
                  </a:cubicBezTo>
                  <a:cubicBezTo>
                    <a:pt x="2299" y="620"/>
                    <a:pt x="2205" y="834"/>
                    <a:pt x="2192" y="1061"/>
                  </a:cubicBezTo>
                  <a:cubicBezTo>
                    <a:pt x="2179" y="1301"/>
                    <a:pt x="2205" y="1542"/>
                    <a:pt x="2192" y="1796"/>
                  </a:cubicBezTo>
                  <a:cubicBezTo>
                    <a:pt x="2179" y="2050"/>
                    <a:pt x="2099" y="2303"/>
                    <a:pt x="1952" y="2517"/>
                  </a:cubicBezTo>
                  <a:cubicBezTo>
                    <a:pt x="1791" y="2731"/>
                    <a:pt x="1564" y="2891"/>
                    <a:pt x="1297" y="2958"/>
                  </a:cubicBezTo>
                  <a:cubicBezTo>
                    <a:pt x="1230" y="2971"/>
                    <a:pt x="1162" y="2978"/>
                    <a:pt x="1095" y="2978"/>
                  </a:cubicBezTo>
                  <a:cubicBezTo>
                    <a:pt x="894" y="2978"/>
                    <a:pt x="696" y="2918"/>
                    <a:pt x="535" y="2798"/>
                  </a:cubicBezTo>
                  <a:cubicBezTo>
                    <a:pt x="335" y="2651"/>
                    <a:pt x="215" y="2424"/>
                    <a:pt x="201" y="2170"/>
                  </a:cubicBezTo>
                  <a:cubicBezTo>
                    <a:pt x="175" y="1943"/>
                    <a:pt x="268" y="1729"/>
                    <a:pt x="455" y="1582"/>
                  </a:cubicBezTo>
                  <a:cubicBezTo>
                    <a:pt x="580" y="1479"/>
                    <a:pt x="745" y="1416"/>
                    <a:pt x="906" y="1416"/>
                  </a:cubicBezTo>
                  <a:cubicBezTo>
                    <a:pt x="934" y="1416"/>
                    <a:pt x="962" y="1418"/>
                    <a:pt x="990" y="1422"/>
                  </a:cubicBezTo>
                  <a:cubicBezTo>
                    <a:pt x="1150" y="1435"/>
                    <a:pt x="1297" y="1515"/>
                    <a:pt x="1390" y="1649"/>
                  </a:cubicBezTo>
                  <a:cubicBezTo>
                    <a:pt x="1471" y="1742"/>
                    <a:pt x="1471" y="1876"/>
                    <a:pt x="1431" y="1983"/>
                  </a:cubicBezTo>
                  <a:cubicBezTo>
                    <a:pt x="1377" y="2076"/>
                    <a:pt x="1284" y="2156"/>
                    <a:pt x="1177" y="2183"/>
                  </a:cubicBezTo>
                  <a:cubicBezTo>
                    <a:pt x="1177" y="2183"/>
                    <a:pt x="1187" y="2187"/>
                    <a:pt x="1200" y="2187"/>
                  </a:cubicBezTo>
                  <a:cubicBezTo>
                    <a:pt x="1213" y="2187"/>
                    <a:pt x="1230" y="2183"/>
                    <a:pt x="1243" y="2170"/>
                  </a:cubicBezTo>
                  <a:cubicBezTo>
                    <a:pt x="1337" y="2143"/>
                    <a:pt x="1417" y="2076"/>
                    <a:pt x="1457" y="1996"/>
                  </a:cubicBezTo>
                  <a:cubicBezTo>
                    <a:pt x="1537" y="1863"/>
                    <a:pt x="1537" y="1702"/>
                    <a:pt x="1457" y="1582"/>
                  </a:cubicBezTo>
                  <a:cubicBezTo>
                    <a:pt x="1350" y="1408"/>
                    <a:pt x="1177" y="1301"/>
                    <a:pt x="990" y="1275"/>
                  </a:cubicBezTo>
                  <a:cubicBezTo>
                    <a:pt x="957" y="1271"/>
                    <a:pt x="924" y="1269"/>
                    <a:pt x="891" y="1269"/>
                  </a:cubicBezTo>
                  <a:cubicBezTo>
                    <a:pt x="694" y="1269"/>
                    <a:pt x="495" y="1336"/>
                    <a:pt x="335" y="1462"/>
                  </a:cubicBezTo>
                  <a:cubicBezTo>
                    <a:pt x="121" y="1622"/>
                    <a:pt x="1" y="1889"/>
                    <a:pt x="28" y="2156"/>
                  </a:cubicBezTo>
                  <a:cubicBezTo>
                    <a:pt x="41" y="2464"/>
                    <a:pt x="188" y="2731"/>
                    <a:pt x="415" y="2918"/>
                  </a:cubicBezTo>
                  <a:cubicBezTo>
                    <a:pt x="615" y="3058"/>
                    <a:pt x="844" y="3130"/>
                    <a:pt x="1075" y="3130"/>
                  </a:cubicBezTo>
                  <a:cubicBezTo>
                    <a:pt x="1154" y="3130"/>
                    <a:pt x="1232" y="3122"/>
                    <a:pt x="1310" y="3105"/>
                  </a:cubicBezTo>
                  <a:cubicBezTo>
                    <a:pt x="1618" y="3038"/>
                    <a:pt x="1898" y="2851"/>
                    <a:pt x="2072" y="2597"/>
                  </a:cubicBezTo>
                  <a:cubicBezTo>
                    <a:pt x="2232" y="2357"/>
                    <a:pt x="2326" y="2090"/>
                    <a:pt x="2339" y="1796"/>
                  </a:cubicBezTo>
                  <a:cubicBezTo>
                    <a:pt x="2352" y="1529"/>
                    <a:pt x="2326" y="1288"/>
                    <a:pt x="2339" y="1061"/>
                  </a:cubicBezTo>
                  <a:cubicBezTo>
                    <a:pt x="2339" y="860"/>
                    <a:pt x="2406" y="660"/>
                    <a:pt x="2526" y="500"/>
                  </a:cubicBezTo>
                  <a:cubicBezTo>
                    <a:pt x="2713" y="259"/>
                    <a:pt x="2980" y="99"/>
                    <a:pt x="3274" y="59"/>
                  </a:cubicBezTo>
                  <a:cubicBezTo>
                    <a:pt x="3319" y="56"/>
                    <a:pt x="3360" y="55"/>
                    <a:pt x="3397" y="55"/>
                  </a:cubicBezTo>
                  <a:cubicBezTo>
                    <a:pt x="3497" y="55"/>
                    <a:pt x="3564" y="63"/>
                    <a:pt x="3592" y="63"/>
                  </a:cubicBezTo>
                  <a:cubicBezTo>
                    <a:pt x="3603" y="63"/>
                    <a:pt x="3608" y="62"/>
                    <a:pt x="3608" y="59"/>
                  </a:cubicBezTo>
                  <a:cubicBezTo>
                    <a:pt x="3608" y="59"/>
                    <a:pt x="3582" y="45"/>
                    <a:pt x="3528" y="32"/>
                  </a:cubicBezTo>
                  <a:cubicBezTo>
                    <a:pt x="3469" y="13"/>
                    <a:pt x="3404" y="0"/>
                    <a:pt x="3341"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1693;p34">
              <a:extLst>
                <a:ext uri="{FF2B5EF4-FFF2-40B4-BE49-F238E27FC236}">
                  <a16:creationId xmlns:a16="http://schemas.microsoft.com/office/drawing/2014/main" id="{2600F44F-B539-462D-B12C-334AE9A575CE}"/>
                </a:ext>
              </a:extLst>
            </p:cNvPr>
            <p:cNvSpPr/>
            <p:nvPr/>
          </p:nvSpPr>
          <p:spPr>
            <a:xfrm>
              <a:off x="3593025" y="3983550"/>
              <a:ext cx="375475" cy="126425"/>
            </a:xfrm>
            <a:custGeom>
              <a:avLst/>
              <a:gdLst/>
              <a:ahLst/>
              <a:cxnLst/>
              <a:rect l="l" t="t" r="r" b="b"/>
              <a:pathLst>
                <a:path w="15019" h="5057" extrusionOk="0">
                  <a:moveTo>
                    <a:pt x="14424" y="0"/>
                  </a:moveTo>
                  <a:cubicBezTo>
                    <a:pt x="14327" y="0"/>
                    <a:pt x="14230" y="17"/>
                    <a:pt x="14136" y="51"/>
                  </a:cubicBezTo>
                  <a:lnTo>
                    <a:pt x="161" y="3351"/>
                  </a:lnTo>
                  <a:lnTo>
                    <a:pt x="1" y="3284"/>
                  </a:lnTo>
                  <a:lnTo>
                    <a:pt x="1" y="3284"/>
                  </a:lnTo>
                  <a:cubicBezTo>
                    <a:pt x="1887" y="4477"/>
                    <a:pt x="4007" y="5056"/>
                    <a:pt x="6110" y="5056"/>
                  </a:cubicBezTo>
                  <a:cubicBezTo>
                    <a:pt x="9235" y="5056"/>
                    <a:pt x="12322" y="3777"/>
                    <a:pt x="14551" y="1333"/>
                  </a:cubicBezTo>
                  <a:cubicBezTo>
                    <a:pt x="14738" y="1159"/>
                    <a:pt x="14871" y="932"/>
                    <a:pt x="14951" y="705"/>
                  </a:cubicBezTo>
                  <a:cubicBezTo>
                    <a:pt x="15018" y="451"/>
                    <a:pt x="14925" y="184"/>
                    <a:pt x="14711" y="51"/>
                  </a:cubicBezTo>
                  <a:cubicBezTo>
                    <a:pt x="14617" y="17"/>
                    <a:pt x="14520" y="0"/>
                    <a:pt x="1442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1694;p34">
              <a:extLst>
                <a:ext uri="{FF2B5EF4-FFF2-40B4-BE49-F238E27FC236}">
                  <a16:creationId xmlns:a16="http://schemas.microsoft.com/office/drawing/2014/main" id="{B9CD3091-4D54-4D1D-BB9E-6A01D083660A}"/>
                </a:ext>
              </a:extLst>
            </p:cNvPr>
            <p:cNvSpPr/>
            <p:nvPr/>
          </p:nvSpPr>
          <p:spPr>
            <a:xfrm>
              <a:off x="3453400" y="3925350"/>
              <a:ext cx="230500" cy="129725"/>
            </a:xfrm>
            <a:custGeom>
              <a:avLst/>
              <a:gdLst/>
              <a:ahLst/>
              <a:cxnLst/>
              <a:rect l="l" t="t" r="r" b="b"/>
              <a:pathLst>
                <a:path w="9220" h="5189" extrusionOk="0">
                  <a:moveTo>
                    <a:pt x="1658" y="0"/>
                  </a:moveTo>
                  <a:lnTo>
                    <a:pt x="1" y="67"/>
                  </a:lnTo>
                  <a:lnTo>
                    <a:pt x="936" y="1363"/>
                  </a:lnTo>
                  <a:lnTo>
                    <a:pt x="7657" y="5064"/>
                  </a:lnTo>
                  <a:cubicBezTo>
                    <a:pt x="7805" y="5148"/>
                    <a:pt x="7966" y="5188"/>
                    <a:pt x="8125" y="5188"/>
                  </a:cubicBezTo>
                  <a:cubicBezTo>
                    <a:pt x="8493" y="5188"/>
                    <a:pt x="8847" y="4974"/>
                    <a:pt x="9006" y="4610"/>
                  </a:cubicBezTo>
                  <a:cubicBezTo>
                    <a:pt x="9220" y="4129"/>
                    <a:pt x="9019" y="3581"/>
                    <a:pt x="8552" y="3354"/>
                  </a:cubicBezTo>
                  <a:lnTo>
                    <a:pt x="1658" y="0"/>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1695;p34">
              <a:extLst>
                <a:ext uri="{FF2B5EF4-FFF2-40B4-BE49-F238E27FC236}">
                  <a16:creationId xmlns:a16="http://schemas.microsoft.com/office/drawing/2014/main" id="{34A3FF9D-C2CD-4805-9869-7E65D6DEFB41}"/>
                </a:ext>
              </a:extLst>
            </p:cNvPr>
            <p:cNvSpPr/>
            <p:nvPr/>
          </p:nvSpPr>
          <p:spPr>
            <a:xfrm>
              <a:off x="3458075" y="3925350"/>
              <a:ext cx="32775" cy="31425"/>
            </a:xfrm>
            <a:custGeom>
              <a:avLst/>
              <a:gdLst/>
              <a:ahLst/>
              <a:cxnLst/>
              <a:rect l="l" t="t" r="r" b="b"/>
              <a:pathLst>
                <a:path w="1311" h="1257" extrusionOk="0">
                  <a:moveTo>
                    <a:pt x="1310" y="0"/>
                  </a:moveTo>
                  <a:lnTo>
                    <a:pt x="148" y="54"/>
                  </a:lnTo>
                  <a:lnTo>
                    <a:pt x="1" y="334"/>
                  </a:lnTo>
                  <a:lnTo>
                    <a:pt x="669" y="1256"/>
                  </a:lnTo>
                  <a:lnTo>
                    <a:pt x="1310"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1696;p34">
              <a:extLst>
                <a:ext uri="{FF2B5EF4-FFF2-40B4-BE49-F238E27FC236}">
                  <a16:creationId xmlns:a16="http://schemas.microsoft.com/office/drawing/2014/main" id="{BCA7016B-1483-4E20-B660-AFBC5289ECB3}"/>
                </a:ext>
              </a:extLst>
            </p:cNvPr>
            <p:cNvSpPr/>
            <p:nvPr/>
          </p:nvSpPr>
          <p:spPr>
            <a:xfrm>
              <a:off x="3669525" y="4037250"/>
              <a:ext cx="25075" cy="21725"/>
            </a:xfrm>
            <a:custGeom>
              <a:avLst/>
              <a:gdLst/>
              <a:ahLst/>
              <a:cxnLst/>
              <a:rect l="l" t="t" r="r" b="b"/>
              <a:pathLst>
                <a:path w="1003" h="869" extrusionOk="0">
                  <a:moveTo>
                    <a:pt x="214" y="0"/>
                  </a:moveTo>
                  <a:lnTo>
                    <a:pt x="0" y="334"/>
                  </a:lnTo>
                  <a:lnTo>
                    <a:pt x="789" y="869"/>
                  </a:lnTo>
                  <a:lnTo>
                    <a:pt x="1002" y="535"/>
                  </a:lnTo>
                  <a:lnTo>
                    <a:pt x="214" y="0"/>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1697;p34">
              <a:extLst>
                <a:ext uri="{FF2B5EF4-FFF2-40B4-BE49-F238E27FC236}">
                  <a16:creationId xmlns:a16="http://schemas.microsoft.com/office/drawing/2014/main" id="{6F6EC3E6-F8D2-48F1-9C28-6253FF1304D0}"/>
                </a:ext>
              </a:extLst>
            </p:cNvPr>
            <p:cNvSpPr/>
            <p:nvPr/>
          </p:nvSpPr>
          <p:spPr>
            <a:xfrm>
              <a:off x="3514200" y="3736300"/>
              <a:ext cx="532775" cy="335450"/>
            </a:xfrm>
            <a:custGeom>
              <a:avLst/>
              <a:gdLst/>
              <a:ahLst/>
              <a:cxnLst/>
              <a:rect l="l" t="t" r="r" b="b"/>
              <a:pathLst>
                <a:path w="21311" h="13418" extrusionOk="0">
                  <a:moveTo>
                    <a:pt x="21271" y="0"/>
                  </a:moveTo>
                  <a:lnTo>
                    <a:pt x="21271" y="0"/>
                  </a:lnTo>
                  <a:cubicBezTo>
                    <a:pt x="18772" y="94"/>
                    <a:pt x="16314" y="201"/>
                    <a:pt x="14991" y="441"/>
                  </a:cubicBezTo>
                  <a:cubicBezTo>
                    <a:pt x="14991" y="441"/>
                    <a:pt x="14938" y="6093"/>
                    <a:pt x="14190" y="6453"/>
                  </a:cubicBezTo>
                  <a:cubicBezTo>
                    <a:pt x="10075" y="8404"/>
                    <a:pt x="5011" y="8671"/>
                    <a:pt x="3194" y="8711"/>
                  </a:cubicBezTo>
                  <a:cubicBezTo>
                    <a:pt x="2967" y="8578"/>
                    <a:pt x="2699" y="8431"/>
                    <a:pt x="2392" y="8244"/>
                  </a:cubicBezTo>
                  <a:cubicBezTo>
                    <a:pt x="2138" y="8083"/>
                    <a:pt x="1911" y="7870"/>
                    <a:pt x="1711" y="7629"/>
                  </a:cubicBezTo>
                  <a:cubicBezTo>
                    <a:pt x="1470" y="7335"/>
                    <a:pt x="1256" y="7015"/>
                    <a:pt x="1096" y="6654"/>
                  </a:cubicBezTo>
                  <a:cubicBezTo>
                    <a:pt x="1040" y="6480"/>
                    <a:pt x="887" y="6393"/>
                    <a:pt x="739" y="6393"/>
                  </a:cubicBezTo>
                  <a:cubicBezTo>
                    <a:pt x="604" y="6393"/>
                    <a:pt x="473" y="6466"/>
                    <a:pt x="428" y="6614"/>
                  </a:cubicBezTo>
                  <a:cubicBezTo>
                    <a:pt x="335" y="6908"/>
                    <a:pt x="629" y="7843"/>
                    <a:pt x="1403" y="8671"/>
                  </a:cubicBezTo>
                  <a:cubicBezTo>
                    <a:pt x="1403" y="8671"/>
                    <a:pt x="1" y="9339"/>
                    <a:pt x="134" y="10221"/>
                  </a:cubicBezTo>
                  <a:cubicBezTo>
                    <a:pt x="254" y="10956"/>
                    <a:pt x="1991" y="13361"/>
                    <a:pt x="1991" y="13361"/>
                  </a:cubicBezTo>
                  <a:cubicBezTo>
                    <a:pt x="1991" y="13361"/>
                    <a:pt x="2902" y="13417"/>
                    <a:pt x="4322" y="13417"/>
                  </a:cubicBezTo>
                  <a:cubicBezTo>
                    <a:pt x="9209" y="13417"/>
                    <a:pt x="20133" y="12751"/>
                    <a:pt x="20817" y="6841"/>
                  </a:cubicBezTo>
                  <a:cubicBezTo>
                    <a:pt x="21311" y="2606"/>
                    <a:pt x="21271" y="0"/>
                    <a:pt x="21271" y="0"/>
                  </a:cubicBezTo>
                  <a:close/>
                </a:path>
              </a:pathLst>
            </a:custGeom>
            <a:solidFill>
              <a:srgbClr val="B788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1698;p34">
              <a:extLst>
                <a:ext uri="{FF2B5EF4-FFF2-40B4-BE49-F238E27FC236}">
                  <a16:creationId xmlns:a16="http://schemas.microsoft.com/office/drawing/2014/main" id="{B7FB7722-EAFA-475A-AA13-619012FB51A4}"/>
                </a:ext>
              </a:extLst>
            </p:cNvPr>
            <p:cNvSpPr/>
            <p:nvPr/>
          </p:nvSpPr>
          <p:spPr>
            <a:xfrm>
              <a:off x="3841450" y="5249400"/>
              <a:ext cx="179825" cy="173600"/>
            </a:xfrm>
            <a:custGeom>
              <a:avLst/>
              <a:gdLst/>
              <a:ahLst/>
              <a:cxnLst/>
              <a:rect l="l" t="t" r="r" b="b"/>
              <a:pathLst>
                <a:path w="7193" h="6944" extrusionOk="0">
                  <a:moveTo>
                    <a:pt x="5910" y="0"/>
                  </a:moveTo>
                  <a:lnTo>
                    <a:pt x="2022" y="3327"/>
                  </a:lnTo>
                  <a:lnTo>
                    <a:pt x="2422" y="3822"/>
                  </a:lnTo>
                  <a:cubicBezTo>
                    <a:pt x="2422" y="3822"/>
                    <a:pt x="0" y="6944"/>
                    <a:pt x="573" y="6944"/>
                  </a:cubicBezTo>
                  <a:cubicBezTo>
                    <a:pt x="608" y="6944"/>
                    <a:pt x="654" y="6932"/>
                    <a:pt x="712" y="6908"/>
                  </a:cubicBezTo>
                  <a:cubicBezTo>
                    <a:pt x="1607" y="6534"/>
                    <a:pt x="5923" y="2713"/>
                    <a:pt x="6952" y="1751"/>
                  </a:cubicBezTo>
                  <a:lnTo>
                    <a:pt x="7192" y="1537"/>
                  </a:lnTo>
                  <a:lnTo>
                    <a:pt x="5910"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1699;p34">
              <a:extLst>
                <a:ext uri="{FF2B5EF4-FFF2-40B4-BE49-F238E27FC236}">
                  <a16:creationId xmlns:a16="http://schemas.microsoft.com/office/drawing/2014/main" id="{5CD91595-6C09-4DE8-ADC4-1468720BAEB6}"/>
                </a:ext>
              </a:extLst>
            </p:cNvPr>
            <p:cNvSpPr/>
            <p:nvPr/>
          </p:nvSpPr>
          <p:spPr>
            <a:xfrm>
              <a:off x="3978825" y="5260075"/>
              <a:ext cx="42450" cy="57475"/>
            </a:xfrm>
            <a:custGeom>
              <a:avLst/>
              <a:gdLst/>
              <a:ahLst/>
              <a:cxnLst/>
              <a:rect l="l" t="t" r="r" b="b"/>
              <a:pathLst>
                <a:path w="1698" h="2299" extrusionOk="0">
                  <a:moveTo>
                    <a:pt x="789" y="1"/>
                  </a:moveTo>
                  <a:cubicBezTo>
                    <a:pt x="428" y="255"/>
                    <a:pt x="187" y="629"/>
                    <a:pt x="94" y="1043"/>
                  </a:cubicBezTo>
                  <a:cubicBezTo>
                    <a:pt x="0" y="1471"/>
                    <a:pt x="67" y="1925"/>
                    <a:pt x="294" y="2299"/>
                  </a:cubicBezTo>
                  <a:lnTo>
                    <a:pt x="1697" y="1096"/>
                  </a:lnTo>
                  <a:lnTo>
                    <a:pt x="78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1700;p34">
              <a:extLst>
                <a:ext uri="{FF2B5EF4-FFF2-40B4-BE49-F238E27FC236}">
                  <a16:creationId xmlns:a16="http://schemas.microsoft.com/office/drawing/2014/main" id="{EB0C362F-57F7-4059-9203-8CDAC50976CB}"/>
                </a:ext>
              </a:extLst>
            </p:cNvPr>
            <p:cNvSpPr/>
            <p:nvPr/>
          </p:nvSpPr>
          <p:spPr>
            <a:xfrm>
              <a:off x="3847875" y="5285475"/>
              <a:ext cx="173400" cy="138325"/>
            </a:xfrm>
            <a:custGeom>
              <a:avLst/>
              <a:gdLst/>
              <a:ahLst/>
              <a:cxnLst/>
              <a:rect l="l" t="t" r="r" b="b"/>
              <a:pathLst>
                <a:path w="6936" h="5533" extrusionOk="0">
                  <a:moveTo>
                    <a:pt x="6855" y="0"/>
                  </a:moveTo>
                  <a:lnTo>
                    <a:pt x="1658" y="4369"/>
                  </a:lnTo>
                  <a:cubicBezTo>
                    <a:pt x="1658" y="4369"/>
                    <a:pt x="1306" y="4106"/>
                    <a:pt x="1052" y="4106"/>
                  </a:cubicBezTo>
                  <a:cubicBezTo>
                    <a:pt x="993" y="4106"/>
                    <a:pt x="939" y="4120"/>
                    <a:pt x="896" y="4155"/>
                  </a:cubicBezTo>
                  <a:cubicBezTo>
                    <a:pt x="896" y="4155"/>
                    <a:pt x="1" y="5451"/>
                    <a:pt x="295" y="5532"/>
                  </a:cubicBezTo>
                  <a:cubicBezTo>
                    <a:pt x="298" y="5532"/>
                    <a:pt x="301" y="5533"/>
                    <a:pt x="304" y="5533"/>
                  </a:cubicBezTo>
                  <a:cubicBezTo>
                    <a:pt x="682" y="5533"/>
                    <a:pt x="5121" y="1881"/>
                    <a:pt x="6935" y="80"/>
                  </a:cubicBezTo>
                  <a:lnTo>
                    <a:pt x="68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1701;p34">
              <a:extLst>
                <a:ext uri="{FF2B5EF4-FFF2-40B4-BE49-F238E27FC236}">
                  <a16:creationId xmlns:a16="http://schemas.microsoft.com/office/drawing/2014/main" id="{763707AD-C37C-4CB5-B40C-9723496929E1}"/>
                </a:ext>
              </a:extLst>
            </p:cNvPr>
            <p:cNvSpPr/>
            <p:nvPr/>
          </p:nvSpPr>
          <p:spPr>
            <a:xfrm>
              <a:off x="3852575" y="5284125"/>
              <a:ext cx="167025" cy="137650"/>
            </a:xfrm>
            <a:custGeom>
              <a:avLst/>
              <a:gdLst/>
              <a:ahLst/>
              <a:cxnLst/>
              <a:rect l="l" t="t" r="r" b="b"/>
              <a:pathLst>
                <a:path w="6681" h="5506" extrusionOk="0">
                  <a:moveTo>
                    <a:pt x="6680" y="1"/>
                  </a:moveTo>
                  <a:lnTo>
                    <a:pt x="6680" y="1"/>
                  </a:lnTo>
                  <a:cubicBezTo>
                    <a:pt x="6654" y="14"/>
                    <a:pt x="6627" y="28"/>
                    <a:pt x="6600" y="41"/>
                  </a:cubicBezTo>
                  <a:lnTo>
                    <a:pt x="6413" y="215"/>
                  </a:lnTo>
                  <a:lnTo>
                    <a:pt x="5705" y="816"/>
                  </a:lnTo>
                  <a:cubicBezTo>
                    <a:pt x="5117" y="1324"/>
                    <a:pt x="4289" y="2032"/>
                    <a:pt x="3367" y="2793"/>
                  </a:cubicBezTo>
                  <a:cubicBezTo>
                    <a:pt x="2445" y="3541"/>
                    <a:pt x="1603" y="4223"/>
                    <a:pt x="989" y="4717"/>
                  </a:cubicBezTo>
                  <a:lnTo>
                    <a:pt x="267" y="5292"/>
                  </a:lnTo>
                  <a:lnTo>
                    <a:pt x="67" y="5452"/>
                  </a:lnTo>
                  <a:cubicBezTo>
                    <a:pt x="40" y="5465"/>
                    <a:pt x="27" y="5492"/>
                    <a:pt x="0" y="5505"/>
                  </a:cubicBezTo>
                  <a:cubicBezTo>
                    <a:pt x="27" y="5492"/>
                    <a:pt x="53" y="5479"/>
                    <a:pt x="67" y="5465"/>
                  </a:cubicBezTo>
                  <a:lnTo>
                    <a:pt x="281" y="5318"/>
                  </a:lnTo>
                  <a:lnTo>
                    <a:pt x="1015" y="4757"/>
                  </a:lnTo>
                  <a:cubicBezTo>
                    <a:pt x="1643" y="4276"/>
                    <a:pt x="2485" y="3608"/>
                    <a:pt x="3407" y="2847"/>
                  </a:cubicBezTo>
                  <a:cubicBezTo>
                    <a:pt x="4329" y="2085"/>
                    <a:pt x="5157" y="1377"/>
                    <a:pt x="5745" y="856"/>
                  </a:cubicBezTo>
                  <a:lnTo>
                    <a:pt x="6427" y="228"/>
                  </a:lnTo>
                  <a:lnTo>
                    <a:pt x="6614" y="68"/>
                  </a:lnTo>
                  <a:cubicBezTo>
                    <a:pt x="6640" y="41"/>
                    <a:pt x="6654" y="28"/>
                    <a:pt x="6680"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1702;p34">
              <a:extLst>
                <a:ext uri="{FF2B5EF4-FFF2-40B4-BE49-F238E27FC236}">
                  <a16:creationId xmlns:a16="http://schemas.microsoft.com/office/drawing/2014/main" id="{60CACB03-E0D8-461F-8163-3C4089935B2D}"/>
                </a:ext>
              </a:extLst>
            </p:cNvPr>
            <p:cNvSpPr/>
            <p:nvPr/>
          </p:nvSpPr>
          <p:spPr>
            <a:xfrm>
              <a:off x="3868600" y="5388050"/>
              <a:ext cx="22400" cy="8675"/>
            </a:xfrm>
            <a:custGeom>
              <a:avLst/>
              <a:gdLst/>
              <a:ahLst/>
              <a:cxnLst/>
              <a:rect l="l" t="t" r="r" b="b"/>
              <a:pathLst>
                <a:path w="896" h="347" extrusionOk="0">
                  <a:moveTo>
                    <a:pt x="234" y="1"/>
                  </a:moveTo>
                  <a:cubicBezTo>
                    <a:pt x="155" y="1"/>
                    <a:pt x="76" y="14"/>
                    <a:pt x="0" y="39"/>
                  </a:cubicBezTo>
                  <a:cubicBezTo>
                    <a:pt x="161" y="39"/>
                    <a:pt x="321" y="66"/>
                    <a:pt x="468" y="106"/>
                  </a:cubicBezTo>
                  <a:cubicBezTo>
                    <a:pt x="615" y="173"/>
                    <a:pt x="762" y="253"/>
                    <a:pt x="895" y="346"/>
                  </a:cubicBezTo>
                  <a:cubicBezTo>
                    <a:pt x="802" y="199"/>
                    <a:pt x="655" y="93"/>
                    <a:pt x="495" y="52"/>
                  </a:cubicBezTo>
                  <a:cubicBezTo>
                    <a:pt x="410" y="17"/>
                    <a:pt x="322" y="1"/>
                    <a:pt x="234"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1703;p34">
              <a:extLst>
                <a:ext uri="{FF2B5EF4-FFF2-40B4-BE49-F238E27FC236}">
                  <a16:creationId xmlns:a16="http://schemas.microsoft.com/office/drawing/2014/main" id="{03045E2E-0356-4D35-9DD9-7D4D8F4C4A5E}"/>
                </a:ext>
              </a:extLst>
            </p:cNvPr>
            <p:cNvSpPr/>
            <p:nvPr/>
          </p:nvSpPr>
          <p:spPr>
            <a:xfrm>
              <a:off x="3895650" y="5350000"/>
              <a:ext cx="12050" cy="4050"/>
            </a:xfrm>
            <a:custGeom>
              <a:avLst/>
              <a:gdLst/>
              <a:ahLst/>
              <a:cxnLst/>
              <a:rect l="l" t="t" r="r" b="b"/>
              <a:pathLst>
                <a:path w="482" h="162" extrusionOk="0">
                  <a:moveTo>
                    <a:pt x="32" y="1"/>
                  </a:moveTo>
                  <a:cubicBezTo>
                    <a:pt x="15" y="1"/>
                    <a:pt x="4" y="4"/>
                    <a:pt x="1" y="11"/>
                  </a:cubicBezTo>
                  <a:cubicBezTo>
                    <a:pt x="1" y="25"/>
                    <a:pt x="107" y="78"/>
                    <a:pt x="228" y="118"/>
                  </a:cubicBezTo>
                  <a:cubicBezTo>
                    <a:pt x="293" y="140"/>
                    <a:pt x="367" y="162"/>
                    <a:pt x="436" y="162"/>
                  </a:cubicBezTo>
                  <a:cubicBezTo>
                    <a:pt x="452" y="162"/>
                    <a:pt x="467" y="161"/>
                    <a:pt x="482" y="158"/>
                  </a:cubicBezTo>
                  <a:cubicBezTo>
                    <a:pt x="482" y="145"/>
                    <a:pt x="388" y="105"/>
                    <a:pt x="254" y="51"/>
                  </a:cubicBezTo>
                  <a:cubicBezTo>
                    <a:pt x="158" y="22"/>
                    <a:pt x="76" y="1"/>
                    <a:pt x="32"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1704;p34">
              <a:extLst>
                <a:ext uri="{FF2B5EF4-FFF2-40B4-BE49-F238E27FC236}">
                  <a16:creationId xmlns:a16="http://schemas.microsoft.com/office/drawing/2014/main" id="{0309D1CF-7ADA-4E20-AEDA-B956EB8A32EB}"/>
                </a:ext>
              </a:extLst>
            </p:cNvPr>
            <p:cNvSpPr/>
            <p:nvPr/>
          </p:nvSpPr>
          <p:spPr>
            <a:xfrm>
              <a:off x="3901325" y="5342250"/>
              <a:ext cx="11050" cy="1700"/>
            </a:xfrm>
            <a:custGeom>
              <a:avLst/>
              <a:gdLst/>
              <a:ahLst/>
              <a:cxnLst/>
              <a:rect l="l" t="t" r="r" b="b"/>
              <a:pathLst>
                <a:path w="442" h="68" extrusionOk="0">
                  <a:moveTo>
                    <a:pt x="228" y="1"/>
                  </a:moveTo>
                  <a:cubicBezTo>
                    <a:pt x="108" y="1"/>
                    <a:pt x="14" y="14"/>
                    <a:pt x="14" y="27"/>
                  </a:cubicBezTo>
                  <a:cubicBezTo>
                    <a:pt x="1" y="41"/>
                    <a:pt x="108" y="67"/>
                    <a:pt x="214" y="67"/>
                  </a:cubicBezTo>
                  <a:cubicBezTo>
                    <a:pt x="335" y="67"/>
                    <a:pt x="428" y="54"/>
                    <a:pt x="428" y="41"/>
                  </a:cubicBezTo>
                  <a:cubicBezTo>
                    <a:pt x="442" y="27"/>
                    <a:pt x="335" y="14"/>
                    <a:pt x="228"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1705;p34">
              <a:extLst>
                <a:ext uri="{FF2B5EF4-FFF2-40B4-BE49-F238E27FC236}">
                  <a16:creationId xmlns:a16="http://schemas.microsoft.com/office/drawing/2014/main" id="{9BE7E046-BF15-4319-B914-89AB3A0CA33F}"/>
                </a:ext>
              </a:extLst>
            </p:cNvPr>
            <p:cNvSpPr/>
            <p:nvPr/>
          </p:nvSpPr>
          <p:spPr>
            <a:xfrm>
              <a:off x="3899000" y="5329850"/>
              <a:ext cx="10700" cy="8800"/>
            </a:xfrm>
            <a:custGeom>
              <a:avLst/>
              <a:gdLst/>
              <a:ahLst/>
              <a:cxnLst/>
              <a:rect l="l" t="t" r="r" b="b"/>
              <a:pathLst>
                <a:path w="428" h="352" extrusionOk="0">
                  <a:moveTo>
                    <a:pt x="422" y="1"/>
                  </a:moveTo>
                  <a:cubicBezTo>
                    <a:pt x="396" y="1"/>
                    <a:pt x="298" y="64"/>
                    <a:pt x="201" y="149"/>
                  </a:cubicBezTo>
                  <a:cubicBezTo>
                    <a:pt x="80" y="243"/>
                    <a:pt x="0" y="323"/>
                    <a:pt x="14" y="350"/>
                  </a:cubicBezTo>
                  <a:cubicBezTo>
                    <a:pt x="15" y="351"/>
                    <a:pt x="16" y="351"/>
                    <a:pt x="19" y="351"/>
                  </a:cubicBezTo>
                  <a:cubicBezTo>
                    <a:pt x="43" y="351"/>
                    <a:pt x="131" y="288"/>
                    <a:pt x="241" y="203"/>
                  </a:cubicBezTo>
                  <a:cubicBezTo>
                    <a:pt x="348" y="96"/>
                    <a:pt x="428" y="16"/>
                    <a:pt x="428" y="2"/>
                  </a:cubicBezTo>
                  <a:cubicBezTo>
                    <a:pt x="427" y="1"/>
                    <a:pt x="425" y="1"/>
                    <a:pt x="422"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1706;p34">
              <a:extLst>
                <a:ext uri="{FF2B5EF4-FFF2-40B4-BE49-F238E27FC236}">
                  <a16:creationId xmlns:a16="http://schemas.microsoft.com/office/drawing/2014/main" id="{AAFE26BE-9FC6-4259-9BA1-F67BC09110D5}"/>
                </a:ext>
              </a:extLst>
            </p:cNvPr>
            <p:cNvSpPr/>
            <p:nvPr/>
          </p:nvSpPr>
          <p:spPr>
            <a:xfrm>
              <a:off x="3894975" y="5321850"/>
              <a:ext cx="11050" cy="10400"/>
            </a:xfrm>
            <a:custGeom>
              <a:avLst/>
              <a:gdLst/>
              <a:ahLst/>
              <a:cxnLst/>
              <a:rect l="l" t="t" r="r" b="b"/>
              <a:pathLst>
                <a:path w="442" h="416" extrusionOk="0">
                  <a:moveTo>
                    <a:pt x="439" y="0"/>
                  </a:moveTo>
                  <a:cubicBezTo>
                    <a:pt x="418" y="0"/>
                    <a:pt x="328" y="102"/>
                    <a:pt x="215" y="215"/>
                  </a:cubicBezTo>
                  <a:cubicBezTo>
                    <a:pt x="108" y="322"/>
                    <a:pt x="1" y="402"/>
                    <a:pt x="1" y="416"/>
                  </a:cubicBezTo>
                  <a:cubicBezTo>
                    <a:pt x="201" y="349"/>
                    <a:pt x="362" y="202"/>
                    <a:pt x="442" y="2"/>
                  </a:cubicBezTo>
                  <a:cubicBezTo>
                    <a:pt x="441" y="1"/>
                    <a:pt x="440" y="0"/>
                    <a:pt x="439"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1707;p34">
              <a:extLst>
                <a:ext uri="{FF2B5EF4-FFF2-40B4-BE49-F238E27FC236}">
                  <a16:creationId xmlns:a16="http://schemas.microsoft.com/office/drawing/2014/main" id="{2266FA9F-C425-42AE-BDBF-3723F6ECDB4B}"/>
                </a:ext>
              </a:extLst>
            </p:cNvPr>
            <p:cNvSpPr/>
            <p:nvPr/>
          </p:nvSpPr>
          <p:spPr>
            <a:xfrm>
              <a:off x="3873275" y="5346375"/>
              <a:ext cx="24750" cy="12950"/>
            </a:xfrm>
            <a:custGeom>
              <a:avLst/>
              <a:gdLst/>
              <a:ahLst/>
              <a:cxnLst/>
              <a:rect l="l" t="t" r="r" b="b"/>
              <a:pathLst>
                <a:path w="990" h="518" extrusionOk="0">
                  <a:moveTo>
                    <a:pt x="576" y="49"/>
                  </a:moveTo>
                  <a:cubicBezTo>
                    <a:pt x="615" y="49"/>
                    <a:pt x="655" y="54"/>
                    <a:pt x="695" y="63"/>
                  </a:cubicBezTo>
                  <a:cubicBezTo>
                    <a:pt x="753" y="71"/>
                    <a:pt x="816" y="95"/>
                    <a:pt x="878" y="124"/>
                  </a:cubicBezTo>
                  <a:lnTo>
                    <a:pt x="878" y="124"/>
                  </a:lnTo>
                  <a:cubicBezTo>
                    <a:pt x="830" y="156"/>
                    <a:pt x="763" y="200"/>
                    <a:pt x="682" y="250"/>
                  </a:cubicBezTo>
                  <a:cubicBezTo>
                    <a:pt x="588" y="303"/>
                    <a:pt x="481" y="357"/>
                    <a:pt x="374" y="397"/>
                  </a:cubicBezTo>
                  <a:cubicBezTo>
                    <a:pt x="308" y="423"/>
                    <a:pt x="241" y="437"/>
                    <a:pt x="174" y="450"/>
                  </a:cubicBezTo>
                  <a:cubicBezTo>
                    <a:pt x="165" y="452"/>
                    <a:pt x="157" y="453"/>
                    <a:pt x="149" y="453"/>
                  </a:cubicBezTo>
                  <a:cubicBezTo>
                    <a:pt x="94" y="453"/>
                    <a:pt x="56" y="416"/>
                    <a:pt x="67" y="370"/>
                  </a:cubicBezTo>
                  <a:cubicBezTo>
                    <a:pt x="121" y="236"/>
                    <a:pt x="227" y="143"/>
                    <a:pt x="361" y="103"/>
                  </a:cubicBezTo>
                  <a:cubicBezTo>
                    <a:pt x="423" y="67"/>
                    <a:pt x="498" y="49"/>
                    <a:pt x="576" y="49"/>
                  </a:cubicBezTo>
                  <a:close/>
                  <a:moveTo>
                    <a:pt x="570" y="0"/>
                  </a:moveTo>
                  <a:cubicBezTo>
                    <a:pt x="342" y="0"/>
                    <a:pt x="118" y="130"/>
                    <a:pt x="14" y="357"/>
                  </a:cubicBezTo>
                  <a:cubicBezTo>
                    <a:pt x="0" y="397"/>
                    <a:pt x="14" y="450"/>
                    <a:pt x="54" y="490"/>
                  </a:cubicBezTo>
                  <a:cubicBezTo>
                    <a:pt x="94" y="517"/>
                    <a:pt x="134" y="517"/>
                    <a:pt x="187" y="517"/>
                  </a:cubicBezTo>
                  <a:cubicBezTo>
                    <a:pt x="254" y="504"/>
                    <a:pt x="321" y="477"/>
                    <a:pt x="388" y="450"/>
                  </a:cubicBezTo>
                  <a:cubicBezTo>
                    <a:pt x="508" y="397"/>
                    <a:pt x="615" y="343"/>
                    <a:pt x="708" y="277"/>
                  </a:cubicBezTo>
                  <a:cubicBezTo>
                    <a:pt x="777" y="237"/>
                    <a:pt x="846" y="191"/>
                    <a:pt x="904" y="137"/>
                  </a:cubicBezTo>
                  <a:lnTo>
                    <a:pt x="904" y="137"/>
                  </a:lnTo>
                  <a:cubicBezTo>
                    <a:pt x="933" y="152"/>
                    <a:pt x="962" y="167"/>
                    <a:pt x="989" y="183"/>
                  </a:cubicBezTo>
                  <a:cubicBezTo>
                    <a:pt x="989" y="183"/>
                    <a:pt x="963" y="157"/>
                    <a:pt x="924" y="118"/>
                  </a:cubicBezTo>
                  <a:lnTo>
                    <a:pt x="924" y="118"/>
                  </a:lnTo>
                  <a:cubicBezTo>
                    <a:pt x="938" y="104"/>
                    <a:pt x="950" y="90"/>
                    <a:pt x="962" y="76"/>
                  </a:cubicBezTo>
                  <a:cubicBezTo>
                    <a:pt x="962" y="75"/>
                    <a:pt x="962" y="75"/>
                    <a:pt x="961" y="75"/>
                  </a:cubicBezTo>
                  <a:cubicBezTo>
                    <a:pt x="955" y="75"/>
                    <a:pt x="937" y="86"/>
                    <a:pt x="907" y="105"/>
                  </a:cubicBezTo>
                  <a:lnTo>
                    <a:pt x="907" y="105"/>
                  </a:lnTo>
                  <a:cubicBezTo>
                    <a:pt x="804" y="34"/>
                    <a:pt x="686" y="0"/>
                    <a:pt x="570"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1708;p34">
              <a:extLst>
                <a:ext uri="{FF2B5EF4-FFF2-40B4-BE49-F238E27FC236}">
                  <a16:creationId xmlns:a16="http://schemas.microsoft.com/office/drawing/2014/main" id="{701CEBB7-D72E-4EBD-90CC-CCF7898DA7CF}"/>
                </a:ext>
              </a:extLst>
            </p:cNvPr>
            <p:cNvSpPr/>
            <p:nvPr/>
          </p:nvSpPr>
          <p:spPr>
            <a:xfrm>
              <a:off x="3888975" y="5332250"/>
              <a:ext cx="9050" cy="17700"/>
            </a:xfrm>
            <a:custGeom>
              <a:avLst/>
              <a:gdLst/>
              <a:ahLst/>
              <a:cxnLst/>
              <a:rect l="l" t="t" r="r" b="b"/>
              <a:pathLst>
                <a:path w="362" h="708" extrusionOk="0">
                  <a:moveTo>
                    <a:pt x="190" y="0"/>
                  </a:moveTo>
                  <a:cubicBezTo>
                    <a:pt x="170" y="0"/>
                    <a:pt x="151" y="5"/>
                    <a:pt x="134" y="13"/>
                  </a:cubicBezTo>
                  <a:cubicBezTo>
                    <a:pt x="40" y="80"/>
                    <a:pt x="0" y="200"/>
                    <a:pt x="27" y="307"/>
                  </a:cubicBezTo>
                  <a:cubicBezTo>
                    <a:pt x="27" y="401"/>
                    <a:pt x="67" y="481"/>
                    <a:pt x="107" y="548"/>
                  </a:cubicBezTo>
                  <a:cubicBezTo>
                    <a:pt x="147" y="628"/>
                    <a:pt x="201" y="681"/>
                    <a:pt x="281" y="708"/>
                  </a:cubicBezTo>
                  <a:cubicBezTo>
                    <a:pt x="227" y="654"/>
                    <a:pt x="174" y="601"/>
                    <a:pt x="134" y="534"/>
                  </a:cubicBezTo>
                  <a:cubicBezTo>
                    <a:pt x="94" y="467"/>
                    <a:pt x="80" y="387"/>
                    <a:pt x="67" y="307"/>
                  </a:cubicBezTo>
                  <a:cubicBezTo>
                    <a:pt x="67" y="227"/>
                    <a:pt x="67" y="107"/>
                    <a:pt x="147" y="67"/>
                  </a:cubicBezTo>
                  <a:cubicBezTo>
                    <a:pt x="159" y="61"/>
                    <a:pt x="171" y="58"/>
                    <a:pt x="181" y="58"/>
                  </a:cubicBezTo>
                  <a:cubicBezTo>
                    <a:pt x="242" y="58"/>
                    <a:pt x="281" y="145"/>
                    <a:pt x="281" y="214"/>
                  </a:cubicBezTo>
                  <a:cubicBezTo>
                    <a:pt x="294" y="294"/>
                    <a:pt x="308" y="374"/>
                    <a:pt x="308" y="454"/>
                  </a:cubicBezTo>
                  <a:cubicBezTo>
                    <a:pt x="308" y="601"/>
                    <a:pt x="281" y="681"/>
                    <a:pt x="281" y="681"/>
                  </a:cubicBezTo>
                  <a:cubicBezTo>
                    <a:pt x="321" y="614"/>
                    <a:pt x="348" y="534"/>
                    <a:pt x="348" y="467"/>
                  </a:cubicBezTo>
                  <a:cubicBezTo>
                    <a:pt x="361" y="374"/>
                    <a:pt x="361" y="294"/>
                    <a:pt x="348" y="214"/>
                  </a:cubicBezTo>
                  <a:cubicBezTo>
                    <a:pt x="348" y="160"/>
                    <a:pt x="321" y="107"/>
                    <a:pt x="294" y="67"/>
                  </a:cubicBezTo>
                  <a:cubicBezTo>
                    <a:pt x="276" y="21"/>
                    <a:pt x="233" y="0"/>
                    <a:pt x="190"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1709;p34">
              <a:extLst>
                <a:ext uri="{FF2B5EF4-FFF2-40B4-BE49-F238E27FC236}">
                  <a16:creationId xmlns:a16="http://schemas.microsoft.com/office/drawing/2014/main" id="{3EA7995B-1377-48B2-8471-417BFA8E4339}"/>
                </a:ext>
              </a:extLst>
            </p:cNvPr>
            <p:cNvSpPr/>
            <p:nvPr/>
          </p:nvSpPr>
          <p:spPr>
            <a:xfrm>
              <a:off x="3976475" y="5258425"/>
              <a:ext cx="23075" cy="56475"/>
            </a:xfrm>
            <a:custGeom>
              <a:avLst/>
              <a:gdLst/>
              <a:ahLst/>
              <a:cxnLst/>
              <a:rect l="l" t="t" r="r" b="b"/>
              <a:pathLst>
                <a:path w="923" h="2259" extrusionOk="0">
                  <a:moveTo>
                    <a:pt x="923" y="0"/>
                  </a:moveTo>
                  <a:lnTo>
                    <a:pt x="923" y="0"/>
                  </a:lnTo>
                  <a:cubicBezTo>
                    <a:pt x="883" y="13"/>
                    <a:pt x="856" y="27"/>
                    <a:pt x="829" y="54"/>
                  </a:cubicBezTo>
                  <a:cubicBezTo>
                    <a:pt x="749" y="94"/>
                    <a:pt x="669" y="147"/>
                    <a:pt x="602" y="214"/>
                  </a:cubicBezTo>
                  <a:cubicBezTo>
                    <a:pt x="134" y="655"/>
                    <a:pt x="1" y="1336"/>
                    <a:pt x="241" y="1937"/>
                  </a:cubicBezTo>
                  <a:cubicBezTo>
                    <a:pt x="281" y="2018"/>
                    <a:pt x="321" y="2098"/>
                    <a:pt x="375" y="2178"/>
                  </a:cubicBezTo>
                  <a:cubicBezTo>
                    <a:pt x="388" y="2205"/>
                    <a:pt x="415" y="2231"/>
                    <a:pt x="442" y="2258"/>
                  </a:cubicBezTo>
                  <a:cubicBezTo>
                    <a:pt x="455" y="2258"/>
                    <a:pt x="362" y="2151"/>
                    <a:pt x="281" y="1924"/>
                  </a:cubicBezTo>
                  <a:cubicBezTo>
                    <a:pt x="68" y="1350"/>
                    <a:pt x="201" y="695"/>
                    <a:pt x="642" y="254"/>
                  </a:cubicBezTo>
                  <a:cubicBezTo>
                    <a:pt x="802" y="94"/>
                    <a:pt x="923" y="13"/>
                    <a:pt x="923"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1710;p34">
              <a:extLst>
                <a:ext uri="{FF2B5EF4-FFF2-40B4-BE49-F238E27FC236}">
                  <a16:creationId xmlns:a16="http://schemas.microsoft.com/office/drawing/2014/main" id="{37531CCF-2D89-4738-95B2-F2930366769A}"/>
                </a:ext>
              </a:extLst>
            </p:cNvPr>
            <p:cNvSpPr/>
            <p:nvPr/>
          </p:nvSpPr>
          <p:spPr>
            <a:xfrm>
              <a:off x="3936075" y="5313525"/>
              <a:ext cx="29075" cy="23750"/>
            </a:xfrm>
            <a:custGeom>
              <a:avLst/>
              <a:gdLst/>
              <a:ahLst/>
              <a:cxnLst/>
              <a:rect l="l" t="t" r="r" b="b"/>
              <a:pathLst>
                <a:path w="1163" h="950" extrusionOk="0">
                  <a:moveTo>
                    <a:pt x="1161" y="0"/>
                  </a:moveTo>
                  <a:cubicBezTo>
                    <a:pt x="1136" y="0"/>
                    <a:pt x="900" y="222"/>
                    <a:pt x="588" y="482"/>
                  </a:cubicBezTo>
                  <a:cubicBezTo>
                    <a:pt x="281" y="749"/>
                    <a:pt x="0" y="936"/>
                    <a:pt x="14" y="949"/>
                  </a:cubicBezTo>
                  <a:cubicBezTo>
                    <a:pt x="454" y="709"/>
                    <a:pt x="842" y="375"/>
                    <a:pt x="1163" y="1"/>
                  </a:cubicBezTo>
                  <a:cubicBezTo>
                    <a:pt x="1162" y="0"/>
                    <a:pt x="1162" y="0"/>
                    <a:pt x="1161"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1711;p34">
              <a:extLst>
                <a:ext uri="{FF2B5EF4-FFF2-40B4-BE49-F238E27FC236}">
                  <a16:creationId xmlns:a16="http://schemas.microsoft.com/office/drawing/2014/main" id="{DAEEA002-B695-4813-923B-5050120C9559}"/>
                </a:ext>
              </a:extLst>
            </p:cNvPr>
            <p:cNvSpPr/>
            <p:nvPr/>
          </p:nvSpPr>
          <p:spPr>
            <a:xfrm>
              <a:off x="3983175" y="5297500"/>
              <a:ext cx="3350" cy="7750"/>
            </a:xfrm>
            <a:custGeom>
              <a:avLst/>
              <a:gdLst/>
              <a:ahLst/>
              <a:cxnLst/>
              <a:rect l="l" t="t" r="r" b="b"/>
              <a:pathLst>
                <a:path w="134" h="310" extrusionOk="0">
                  <a:moveTo>
                    <a:pt x="40" y="0"/>
                  </a:moveTo>
                  <a:cubicBezTo>
                    <a:pt x="27" y="0"/>
                    <a:pt x="0" y="80"/>
                    <a:pt x="27" y="174"/>
                  </a:cubicBezTo>
                  <a:cubicBezTo>
                    <a:pt x="51" y="247"/>
                    <a:pt x="98" y="309"/>
                    <a:pt x="116" y="309"/>
                  </a:cubicBezTo>
                  <a:cubicBezTo>
                    <a:pt x="118" y="309"/>
                    <a:pt x="119" y="309"/>
                    <a:pt x="120" y="308"/>
                  </a:cubicBezTo>
                  <a:cubicBezTo>
                    <a:pt x="134" y="294"/>
                    <a:pt x="107" y="227"/>
                    <a:pt x="94" y="147"/>
                  </a:cubicBezTo>
                  <a:cubicBezTo>
                    <a:pt x="67" y="67"/>
                    <a:pt x="67" y="0"/>
                    <a:pt x="40"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1712;p34">
              <a:extLst>
                <a:ext uri="{FF2B5EF4-FFF2-40B4-BE49-F238E27FC236}">
                  <a16:creationId xmlns:a16="http://schemas.microsoft.com/office/drawing/2014/main" id="{9001A709-D565-40A2-A201-9D8017E1755D}"/>
                </a:ext>
              </a:extLst>
            </p:cNvPr>
            <p:cNvSpPr/>
            <p:nvPr/>
          </p:nvSpPr>
          <p:spPr>
            <a:xfrm>
              <a:off x="3982825" y="5282475"/>
              <a:ext cx="2025" cy="6700"/>
            </a:xfrm>
            <a:custGeom>
              <a:avLst/>
              <a:gdLst/>
              <a:ahLst/>
              <a:cxnLst/>
              <a:rect l="l" t="t" r="r" b="b"/>
              <a:pathLst>
                <a:path w="81" h="268" extrusionOk="0">
                  <a:moveTo>
                    <a:pt x="54" y="0"/>
                  </a:moveTo>
                  <a:cubicBezTo>
                    <a:pt x="27" y="0"/>
                    <a:pt x="14" y="53"/>
                    <a:pt x="1" y="134"/>
                  </a:cubicBezTo>
                  <a:cubicBezTo>
                    <a:pt x="1" y="200"/>
                    <a:pt x="14" y="267"/>
                    <a:pt x="27" y="267"/>
                  </a:cubicBezTo>
                  <a:cubicBezTo>
                    <a:pt x="41" y="267"/>
                    <a:pt x="67" y="214"/>
                    <a:pt x="67" y="134"/>
                  </a:cubicBezTo>
                  <a:cubicBezTo>
                    <a:pt x="81" y="67"/>
                    <a:pt x="67" y="0"/>
                    <a:pt x="54"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1713;p34">
              <a:extLst>
                <a:ext uri="{FF2B5EF4-FFF2-40B4-BE49-F238E27FC236}">
                  <a16:creationId xmlns:a16="http://schemas.microsoft.com/office/drawing/2014/main" id="{45A6C56B-9665-42CA-976C-A83E95202A4D}"/>
                </a:ext>
              </a:extLst>
            </p:cNvPr>
            <p:cNvSpPr/>
            <p:nvPr/>
          </p:nvSpPr>
          <p:spPr>
            <a:xfrm>
              <a:off x="3986175" y="5269650"/>
              <a:ext cx="5025" cy="6500"/>
            </a:xfrm>
            <a:custGeom>
              <a:avLst/>
              <a:gdLst/>
              <a:ahLst/>
              <a:cxnLst/>
              <a:rect l="l" t="t" r="r" b="b"/>
              <a:pathLst>
                <a:path w="201" h="260" extrusionOk="0">
                  <a:moveTo>
                    <a:pt x="185" y="1"/>
                  </a:moveTo>
                  <a:cubicBezTo>
                    <a:pt x="155" y="1"/>
                    <a:pt x="96" y="25"/>
                    <a:pt x="54" y="99"/>
                  </a:cubicBezTo>
                  <a:cubicBezTo>
                    <a:pt x="0" y="179"/>
                    <a:pt x="14" y="259"/>
                    <a:pt x="40" y="259"/>
                  </a:cubicBezTo>
                  <a:cubicBezTo>
                    <a:pt x="54" y="259"/>
                    <a:pt x="67" y="192"/>
                    <a:pt x="107" y="126"/>
                  </a:cubicBezTo>
                  <a:cubicBezTo>
                    <a:pt x="147" y="59"/>
                    <a:pt x="201" y="19"/>
                    <a:pt x="201" y="5"/>
                  </a:cubicBezTo>
                  <a:cubicBezTo>
                    <a:pt x="198" y="3"/>
                    <a:pt x="192" y="1"/>
                    <a:pt x="185"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1714;p34">
              <a:extLst>
                <a:ext uri="{FF2B5EF4-FFF2-40B4-BE49-F238E27FC236}">
                  <a16:creationId xmlns:a16="http://schemas.microsoft.com/office/drawing/2014/main" id="{F0D466C1-D4C6-44C6-824A-3786F2C67FFC}"/>
                </a:ext>
              </a:extLst>
            </p:cNvPr>
            <p:cNvSpPr/>
            <p:nvPr/>
          </p:nvSpPr>
          <p:spPr>
            <a:xfrm>
              <a:off x="3994525" y="5261675"/>
              <a:ext cx="2700" cy="3525"/>
            </a:xfrm>
            <a:custGeom>
              <a:avLst/>
              <a:gdLst/>
              <a:ahLst/>
              <a:cxnLst/>
              <a:rect l="l" t="t" r="r" b="b"/>
              <a:pathLst>
                <a:path w="108" h="141" extrusionOk="0">
                  <a:moveTo>
                    <a:pt x="86" y="0"/>
                  </a:moveTo>
                  <a:cubicBezTo>
                    <a:pt x="71" y="0"/>
                    <a:pt x="49" y="24"/>
                    <a:pt x="27" y="57"/>
                  </a:cubicBezTo>
                  <a:cubicBezTo>
                    <a:pt x="0" y="97"/>
                    <a:pt x="0" y="137"/>
                    <a:pt x="14" y="137"/>
                  </a:cubicBezTo>
                  <a:cubicBezTo>
                    <a:pt x="16" y="140"/>
                    <a:pt x="19" y="141"/>
                    <a:pt x="23" y="141"/>
                  </a:cubicBezTo>
                  <a:cubicBezTo>
                    <a:pt x="40" y="141"/>
                    <a:pt x="69" y="117"/>
                    <a:pt x="80" y="84"/>
                  </a:cubicBezTo>
                  <a:cubicBezTo>
                    <a:pt x="94" y="44"/>
                    <a:pt x="107" y="4"/>
                    <a:pt x="94" y="4"/>
                  </a:cubicBezTo>
                  <a:cubicBezTo>
                    <a:pt x="91" y="1"/>
                    <a:pt x="89" y="0"/>
                    <a:pt x="86"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7064686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uadroTexto 6">
            <a:extLst>
              <a:ext uri="{FF2B5EF4-FFF2-40B4-BE49-F238E27FC236}">
                <a16:creationId xmlns:a16="http://schemas.microsoft.com/office/drawing/2014/main" id="{62502689-025E-43D2-89F4-4B9B2A68A559}"/>
              </a:ext>
            </a:extLst>
          </p:cNvPr>
          <p:cNvSpPr txBox="1"/>
          <p:nvPr/>
        </p:nvSpPr>
        <p:spPr>
          <a:xfrm>
            <a:off x="232181" y="306059"/>
            <a:ext cx="4102075" cy="707886"/>
          </a:xfrm>
          <a:prstGeom prst="rect">
            <a:avLst/>
          </a:prstGeom>
          <a:noFill/>
        </p:spPr>
        <p:txBody>
          <a:bodyPr wrap="square">
            <a:spAutoFit/>
          </a:bodyPr>
          <a:lstStyle/>
          <a:p>
            <a:r>
              <a:rPr lang="es-ES" sz="4000">
                <a:solidFill>
                  <a:schemeClr val="bg1"/>
                </a:solidFill>
                <a:latin typeface="Teko" panose="020B0604020202020204" charset="0"/>
                <a:cs typeface="Teko" panose="020B0604020202020204" charset="0"/>
              </a:rPr>
              <a:t>Sensores de temperatura</a:t>
            </a:r>
            <a:endParaRPr lang="es-MX" sz="4000">
              <a:solidFill>
                <a:schemeClr val="bg1"/>
              </a:solidFill>
              <a:latin typeface="Teko" panose="020B0604020202020204" charset="0"/>
              <a:cs typeface="Teko" panose="020B0604020202020204" charset="0"/>
            </a:endParaRPr>
          </a:p>
        </p:txBody>
      </p:sp>
      <p:pic>
        <p:nvPicPr>
          <p:cNvPr id="2" name="Imagen 1">
            <a:extLst>
              <a:ext uri="{FF2B5EF4-FFF2-40B4-BE49-F238E27FC236}">
                <a16:creationId xmlns:a16="http://schemas.microsoft.com/office/drawing/2014/main" id="{170B25E1-854F-4044-8A56-552EBA56109D}"/>
              </a:ext>
            </a:extLst>
          </p:cNvPr>
          <p:cNvPicPr>
            <a:picLocks noChangeAspect="1"/>
          </p:cNvPicPr>
          <p:nvPr/>
        </p:nvPicPr>
        <p:blipFill>
          <a:blip r:embed="rId2"/>
          <a:stretch>
            <a:fillRect/>
          </a:stretch>
        </p:blipFill>
        <p:spPr>
          <a:xfrm>
            <a:off x="338126" y="880391"/>
            <a:ext cx="4847795" cy="3644664"/>
          </a:xfrm>
          <a:prstGeom prst="rect">
            <a:avLst/>
          </a:prstGeom>
        </p:spPr>
      </p:pic>
      <p:pic>
        <p:nvPicPr>
          <p:cNvPr id="3" name="Picture 2" descr="PIRÓMETRO ÓPTICO – FÍSICA TERMODINÁMICA Y FLUIDOS">
            <a:extLst>
              <a:ext uri="{FF2B5EF4-FFF2-40B4-BE49-F238E27FC236}">
                <a16:creationId xmlns:a16="http://schemas.microsoft.com/office/drawing/2014/main" id="{B5603F60-425E-45C3-9EE5-741BC3003359}"/>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3831" b="90805" l="9507" r="89965">
                        <a14:foregroundMark x1="19718" y1="8812" x2="26056" y2="8812"/>
                        <a14:foregroundMark x1="16373" y1="90996" x2="22887" y2="89655"/>
                        <a14:foregroundMark x1="84683" y1="11303" x2="84683" y2="11303"/>
                        <a14:foregroundMark x1="23768" y1="3831" x2="23768" y2="3831"/>
                        <a14:foregroundMark x1="65669" y1="13985" x2="65669" y2="13985"/>
                        <a14:foregroundMark x1="50880" y1="17241" x2="63380" y2="14751"/>
                        <a14:foregroundMark x1="74648" y1="10920" x2="81162" y2="9387"/>
                        <a14:foregroundMark x1="79754" y1="13602" x2="83275" y2="13410"/>
                      </a14:backgroundRemoval>
                    </a14:imgEffect>
                  </a14:imgLayer>
                </a14:imgProps>
              </a:ext>
              <a:ext uri="{28A0092B-C50C-407E-A947-70E740481C1C}">
                <a14:useLocalDpi xmlns:a14="http://schemas.microsoft.com/office/drawing/2010/main" val="0"/>
              </a:ext>
            </a:extLst>
          </a:blip>
          <a:srcRect/>
          <a:stretch>
            <a:fillRect/>
          </a:stretch>
        </p:blipFill>
        <p:spPr bwMode="auto">
          <a:xfrm>
            <a:off x="1720727" y="1165525"/>
            <a:ext cx="1124982" cy="103387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Termistor Ntc 10d-9 Costo Del Termistor - Buy Termistor Ntc,Coste Del  Termistor,Termistor Product on Alibaba.com">
            <a:extLst>
              <a:ext uri="{FF2B5EF4-FFF2-40B4-BE49-F238E27FC236}">
                <a16:creationId xmlns:a16="http://schemas.microsoft.com/office/drawing/2014/main" id="{BA27D4D3-78DC-4CAF-BC19-FA6C636A0217}"/>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10000" b="90000" l="10000" r="90000">
                        <a14:backgroundMark x1="28571" y1="34462" x2="28571" y2="34462"/>
                        <a14:backgroundMark x1="30571" y1="37231" x2="30571" y2="37231"/>
                        <a14:backgroundMark x1="40000" y1="37846" x2="45714" y2="34769"/>
                      </a14:backgroundRemoval>
                    </a14:imgEffect>
                  </a14:imgLayer>
                </a14:imgProps>
              </a:ext>
              <a:ext uri="{28A0092B-C50C-407E-A947-70E740481C1C}">
                <a14:useLocalDpi xmlns:a14="http://schemas.microsoft.com/office/drawing/2010/main" val="0"/>
              </a:ext>
            </a:extLst>
          </a:blip>
          <a:srcRect/>
          <a:stretch>
            <a:fillRect/>
          </a:stretch>
        </p:blipFill>
        <p:spPr bwMode="auto">
          <a:xfrm>
            <a:off x="2845709" y="1218906"/>
            <a:ext cx="1092445" cy="101441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descr="Termopar Tipo K MAX6675">
            <a:extLst>
              <a:ext uri="{FF2B5EF4-FFF2-40B4-BE49-F238E27FC236}">
                <a16:creationId xmlns:a16="http://schemas.microsoft.com/office/drawing/2014/main" id="{562BB34F-F07F-43AA-9898-3CBB9FD113D9}"/>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5962" b="90000" l="7500" r="93077">
                        <a14:foregroundMark x1="19808" y1="27885" x2="19808" y2="27885"/>
                        <a14:foregroundMark x1="33462" y1="18654" x2="33462" y2="18654"/>
                        <a14:foregroundMark x1="28654" y1="13846" x2="28654" y2="13846"/>
                        <a14:foregroundMark x1="30769" y1="10000" x2="30769" y2="10000"/>
                        <a14:foregroundMark x1="38846" y1="15192" x2="38846" y2="15192"/>
                        <a14:foregroundMark x1="13269" y1="38077" x2="13269" y2="38077"/>
                        <a14:foregroundMark x1="14231" y1="36346" x2="8462" y2="48654"/>
                        <a14:foregroundMark x1="80769" y1="70000" x2="86538" y2="62308"/>
                        <a14:foregroundMark x1="86538" y1="62308" x2="87115" y2="56538"/>
                        <a14:foregroundMark x1="88077" y1="52885" x2="88077" y2="52885"/>
                        <a14:foregroundMark x1="88077" y1="55769" x2="88654" y2="43077"/>
                        <a14:foregroundMark x1="88654" y1="43077" x2="88654" y2="43077"/>
                        <a14:foregroundMark x1="88846" y1="37500" x2="88846" y2="37500"/>
                        <a14:foregroundMark x1="93269" y1="39423" x2="93269" y2="39423"/>
                        <a14:foregroundMark x1="30385" y1="20385" x2="30385" y2="20385"/>
                        <a14:foregroundMark x1="30769" y1="20192" x2="36154" y2="16538"/>
                        <a14:foregroundMark x1="26538" y1="17885" x2="28846" y2="13462"/>
                        <a14:foregroundMark x1="24423" y1="22500" x2="25385" y2="18462"/>
                        <a14:foregroundMark x1="25000" y1="23846" x2="28462" y2="21923"/>
                        <a14:foregroundMark x1="30962" y1="11346" x2="35385" y2="8077"/>
                        <a14:foregroundMark x1="30192" y1="10385" x2="31731" y2="5962"/>
                        <a14:foregroundMark x1="11731" y1="46538" x2="23269" y2="35385"/>
                        <a14:foregroundMark x1="12885" y1="71923" x2="14038" y2="74615"/>
                        <a14:foregroundMark x1="11538" y1="70577" x2="7500" y2="50962"/>
                        <a14:foregroundMark x1="7500" y1="50962" x2="8077" y2="49808"/>
                        <a14:foregroundMark x1="39038" y1="12308" x2="40577" y2="11346"/>
                        <a14:foregroundMark x1="43077" y1="14038" x2="44038" y2="13654"/>
                        <a14:foregroundMark x1="46538" y1="56538" x2="46538" y2="56538"/>
                        <a14:foregroundMark x1="51731" y1="57500" x2="51731" y2="57500"/>
                        <a14:foregroundMark x1="40962" y1="42308" x2="50577" y2="43654"/>
                        <a14:foregroundMark x1="41923" y1="48846" x2="50769" y2="49615"/>
                        <a14:foregroundMark x1="43077" y1="64615" x2="51923" y2="65962"/>
                        <a14:foregroundMark x1="41346" y1="70769" x2="51154" y2="70385"/>
                        <a14:foregroundMark x1="51154" y1="70385" x2="51154" y2="70385"/>
                        <a14:foregroundMark x1="41538" y1="64615" x2="40962" y2="54231"/>
                        <a14:foregroundMark x1="40962" y1="54231" x2="50769" y2="54038"/>
                        <a14:foregroundMark x1="50769" y1="54038" x2="52885" y2="62692"/>
                        <a14:foregroundMark x1="52885" y1="55769" x2="53269" y2="45577"/>
                        <a14:foregroundMark x1="53269" y1="45577" x2="53269" y2="45192"/>
                        <a14:foregroundMark x1="39615" y1="38462" x2="39615" y2="38462"/>
                        <a14:foregroundMark x1="54615" y1="38077" x2="54615" y2="38077"/>
                        <a14:foregroundMark x1="55385" y1="37692" x2="55385" y2="37692"/>
                        <a14:foregroundMark x1="55577" y1="39808" x2="55000" y2="43654"/>
                        <a14:foregroundMark x1="40192" y1="75577" x2="40192" y2="75577"/>
                        <a14:foregroundMark x1="40192" y1="74231" x2="40192" y2="74231"/>
                        <a14:foregroundMark x1="51346" y1="74615" x2="51346" y2="74615"/>
                        <a14:foregroundMark x1="51538" y1="76154" x2="51538" y2="76154"/>
                        <a14:foregroundMark x1="51538" y1="76731" x2="51538" y2="76731"/>
                      </a14:backgroundRemoval>
                    </a14:imgEffect>
                  </a14:imgLayer>
                </a14:imgProps>
              </a:ext>
              <a:ext uri="{28A0092B-C50C-407E-A947-70E740481C1C}">
                <a14:useLocalDpi xmlns:a14="http://schemas.microsoft.com/office/drawing/2010/main" val="0"/>
              </a:ext>
            </a:extLst>
          </a:blip>
          <a:srcRect/>
          <a:stretch>
            <a:fillRect/>
          </a:stretch>
        </p:blipFill>
        <p:spPr bwMode="auto">
          <a:xfrm>
            <a:off x="3476207" y="2009156"/>
            <a:ext cx="1338262" cy="1338262"/>
          </a:xfrm>
          <a:prstGeom prst="rect">
            <a:avLst/>
          </a:prstGeom>
          <a:noFill/>
          <a:extLst>
            <a:ext uri="{909E8E84-426E-40DD-AFC4-6F175D3DCCD1}">
              <a14:hiddenFill xmlns:a14="http://schemas.microsoft.com/office/drawing/2010/main">
                <a:solidFill>
                  <a:srgbClr val="FFFFFF"/>
                </a:solidFill>
              </a14:hiddenFill>
            </a:ext>
          </a:extLst>
        </p:spPr>
      </p:pic>
      <p:pic>
        <p:nvPicPr>
          <p:cNvPr id="13314" name="Picture 2" descr="Módulo Termómetro Infrarrojo GY-906 MLX90614 (SKU 574G3) | | HUBOT">
            <a:extLst>
              <a:ext uri="{FF2B5EF4-FFF2-40B4-BE49-F238E27FC236}">
                <a16:creationId xmlns:a16="http://schemas.microsoft.com/office/drawing/2014/main" id="{0DE8F0DF-E330-4DBF-A4A8-CD121BDFF0CC}"/>
              </a:ext>
            </a:extLst>
          </p:cNvPr>
          <p:cNvPicPr>
            <a:picLocks noChangeAspect="1" noChangeArrowheads="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770809" y="3023569"/>
            <a:ext cx="1394900" cy="1394900"/>
          </a:xfrm>
          <a:prstGeom prst="rect">
            <a:avLst/>
          </a:prstGeom>
          <a:noFill/>
          <a:extLst>
            <a:ext uri="{909E8E84-426E-40DD-AFC4-6F175D3DCCD1}">
              <a14:hiddenFill xmlns:a14="http://schemas.microsoft.com/office/drawing/2010/main">
                <a:solidFill>
                  <a:srgbClr val="FFFFFF"/>
                </a:solidFill>
              </a14:hiddenFill>
            </a:ext>
          </a:extLst>
        </p:spPr>
      </p:pic>
      <p:pic>
        <p:nvPicPr>
          <p:cNvPr id="13324" name="Picture 12" descr="Módulo DHT11 Sensor de Temperatura Y Humedad para Arduino |PcComponentes |  PcComponentes.com">
            <a:extLst>
              <a:ext uri="{FF2B5EF4-FFF2-40B4-BE49-F238E27FC236}">
                <a16:creationId xmlns:a16="http://schemas.microsoft.com/office/drawing/2014/main" id="{B3D226AC-E0E7-40F1-AE9D-5E49648D4B4E}"/>
              </a:ext>
            </a:extLst>
          </p:cNvPr>
          <p:cNvPicPr>
            <a:picLocks noChangeAspect="1" noChangeArrowheads="1"/>
          </p:cNvPicPr>
          <p:nvPr/>
        </p:nvPicPr>
        <p:blipFill>
          <a:blip r:embed="rId10">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477689" y="3122851"/>
            <a:ext cx="1518396" cy="1518396"/>
          </a:xfrm>
          <a:prstGeom prst="rect">
            <a:avLst/>
          </a:prstGeom>
          <a:noFill/>
          <a:extLst>
            <a:ext uri="{909E8E84-426E-40DD-AFC4-6F175D3DCCD1}">
              <a14:hiddenFill xmlns:a14="http://schemas.microsoft.com/office/drawing/2010/main">
                <a:solidFill>
                  <a:srgbClr val="FFFFFF"/>
                </a:solidFill>
              </a14:hiddenFill>
            </a:ext>
          </a:extLst>
        </p:spPr>
      </p:pic>
      <p:pic>
        <p:nvPicPr>
          <p:cNvPr id="13328" name="Picture 16" descr="Módulo GY-91 MPU9250 + BMP280 : Acelerómetro, Giroscopio, Magnetómetro,  Altímetro I2C - Naylamp Mechatronics - Perú">
            <a:extLst>
              <a:ext uri="{FF2B5EF4-FFF2-40B4-BE49-F238E27FC236}">
                <a16:creationId xmlns:a16="http://schemas.microsoft.com/office/drawing/2014/main" id="{09895DDB-DDC1-40B7-8F3B-F43AF95C2892}"/>
              </a:ext>
            </a:extLst>
          </p:cNvPr>
          <p:cNvPicPr>
            <a:picLocks noChangeAspect="1" noChangeArrowheads="1"/>
          </p:cNvPicPr>
          <p:nvPr/>
        </p:nvPicPr>
        <p:blipFill>
          <a:blip r:embed="rId1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87003" y="2090705"/>
            <a:ext cx="1218906" cy="1218906"/>
          </a:xfrm>
          <a:prstGeom prst="rect">
            <a:avLst/>
          </a:prstGeom>
          <a:noFill/>
          <a:extLst>
            <a:ext uri="{909E8E84-426E-40DD-AFC4-6F175D3DCCD1}">
              <a14:hiddenFill xmlns:a14="http://schemas.microsoft.com/office/drawing/2010/main">
                <a:solidFill>
                  <a:srgbClr val="FFFFFF"/>
                </a:solidFill>
              </a14:hiddenFill>
            </a:ext>
          </a:extLst>
        </p:spPr>
      </p:pic>
      <p:grpSp>
        <p:nvGrpSpPr>
          <p:cNvPr id="48" name="Google Shape;12205;p54">
            <a:extLst>
              <a:ext uri="{FF2B5EF4-FFF2-40B4-BE49-F238E27FC236}">
                <a16:creationId xmlns:a16="http://schemas.microsoft.com/office/drawing/2014/main" id="{338D9A88-15E6-405E-A37B-B8F64A3B75E4}"/>
              </a:ext>
            </a:extLst>
          </p:cNvPr>
          <p:cNvGrpSpPr/>
          <p:nvPr/>
        </p:nvGrpSpPr>
        <p:grpSpPr>
          <a:xfrm>
            <a:off x="3707373" y="4479955"/>
            <a:ext cx="1484000" cy="649135"/>
            <a:chOff x="712664" y="3693287"/>
            <a:chExt cx="1460739" cy="698160"/>
          </a:xfrm>
        </p:grpSpPr>
        <p:grpSp>
          <p:nvGrpSpPr>
            <p:cNvPr id="49" name="Google Shape;12206;p54">
              <a:extLst>
                <a:ext uri="{FF2B5EF4-FFF2-40B4-BE49-F238E27FC236}">
                  <a16:creationId xmlns:a16="http://schemas.microsoft.com/office/drawing/2014/main" id="{8C06DAB4-5FAA-455F-8BC8-D89513F1FFAE}"/>
                </a:ext>
              </a:extLst>
            </p:cNvPr>
            <p:cNvGrpSpPr/>
            <p:nvPr/>
          </p:nvGrpSpPr>
          <p:grpSpPr>
            <a:xfrm>
              <a:off x="1380079" y="4133090"/>
              <a:ext cx="234047" cy="258099"/>
              <a:chOff x="1380079" y="4133090"/>
              <a:chExt cx="234047" cy="258099"/>
            </a:xfrm>
          </p:grpSpPr>
          <p:sp>
            <p:nvSpPr>
              <p:cNvPr id="61" name="Google Shape;12207;p54">
                <a:extLst>
                  <a:ext uri="{FF2B5EF4-FFF2-40B4-BE49-F238E27FC236}">
                    <a16:creationId xmlns:a16="http://schemas.microsoft.com/office/drawing/2014/main" id="{A192D755-1230-4C76-8543-2C058BD43224}"/>
                  </a:ext>
                </a:extLst>
              </p:cNvPr>
              <p:cNvSpPr/>
              <p:nvPr/>
            </p:nvSpPr>
            <p:spPr>
              <a:xfrm>
                <a:off x="1380079" y="4323114"/>
                <a:ext cx="136140" cy="6807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2208;p54">
                <a:extLst>
                  <a:ext uri="{FF2B5EF4-FFF2-40B4-BE49-F238E27FC236}">
                    <a16:creationId xmlns:a16="http://schemas.microsoft.com/office/drawing/2014/main" id="{C6D9362D-14AF-41D4-9A64-05ED81B59434}"/>
                  </a:ext>
                </a:extLst>
              </p:cNvPr>
              <p:cNvSpPr/>
              <p:nvPr/>
            </p:nvSpPr>
            <p:spPr>
              <a:xfrm>
                <a:off x="1432589" y="4133090"/>
                <a:ext cx="29529" cy="191793"/>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2209;p54">
                <a:extLst>
                  <a:ext uri="{FF2B5EF4-FFF2-40B4-BE49-F238E27FC236}">
                    <a16:creationId xmlns:a16="http://schemas.microsoft.com/office/drawing/2014/main" id="{561E7020-08FA-40BF-AF8C-0ADBC9002DE0}"/>
                  </a:ext>
                </a:extLst>
              </p:cNvPr>
              <p:cNvSpPr/>
              <p:nvPr/>
            </p:nvSpPr>
            <p:spPr>
              <a:xfrm>
                <a:off x="1492085" y="4253278"/>
                <a:ext cx="122041" cy="92186"/>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 name="Google Shape;12210;p54">
              <a:extLst>
                <a:ext uri="{FF2B5EF4-FFF2-40B4-BE49-F238E27FC236}">
                  <a16:creationId xmlns:a16="http://schemas.microsoft.com/office/drawing/2014/main" id="{FF7C732C-C36B-4F16-B6DB-86A9E60919B0}"/>
                </a:ext>
              </a:extLst>
            </p:cNvPr>
            <p:cNvGrpSpPr/>
            <p:nvPr/>
          </p:nvGrpSpPr>
          <p:grpSpPr>
            <a:xfrm>
              <a:off x="884612" y="3864082"/>
              <a:ext cx="1118565" cy="527275"/>
              <a:chOff x="890961" y="3865463"/>
              <a:chExt cx="1115220" cy="525698"/>
            </a:xfrm>
          </p:grpSpPr>
          <p:sp>
            <p:nvSpPr>
              <p:cNvPr id="58" name="Google Shape;12211;p54">
                <a:extLst>
                  <a:ext uri="{FF2B5EF4-FFF2-40B4-BE49-F238E27FC236}">
                    <a16:creationId xmlns:a16="http://schemas.microsoft.com/office/drawing/2014/main" id="{AB5E0012-A791-4C2A-A867-2D0CBEBEFB76}"/>
                  </a:ext>
                </a:extLst>
              </p:cNvPr>
              <p:cNvSpPr/>
              <p:nvPr/>
            </p:nvSpPr>
            <p:spPr>
              <a:xfrm>
                <a:off x="1070568" y="3865463"/>
                <a:ext cx="756474" cy="330074"/>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2212;p54">
                <a:extLst>
                  <a:ext uri="{FF2B5EF4-FFF2-40B4-BE49-F238E27FC236}">
                    <a16:creationId xmlns:a16="http://schemas.microsoft.com/office/drawing/2014/main" id="{4F507D3F-EDAA-434F-9B43-2467D2A991BC}"/>
                  </a:ext>
                </a:extLst>
              </p:cNvPr>
              <p:cNvSpPr/>
              <p:nvPr/>
            </p:nvSpPr>
            <p:spPr>
              <a:xfrm>
                <a:off x="890961" y="4013171"/>
                <a:ext cx="362006" cy="37799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noFill/>
              <a:ln w="9525" cap="flat" cmpd="sng">
                <a:solidFill>
                  <a:srgbClr val="213B5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2213;p54">
                <a:extLst>
                  <a:ext uri="{FF2B5EF4-FFF2-40B4-BE49-F238E27FC236}">
                    <a16:creationId xmlns:a16="http://schemas.microsoft.com/office/drawing/2014/main" id="{B9E399A2-BAAD-4A38-8C14-F1D7320ACE9C}"/>
                  </a:ext>
                </a:extLst>
              </p:cNvPr>
              <p:cNvSpPr/>
              <p:nvPr/>
            </p:nvSpPr>
            <p:spPr>
              <a:xfrm>
                <a:off x="1645508" y="4013554"/>
                <a:ext cx="360673" cy="377607"/>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 name="Google Shape;12214;p54">
              <a:extLst>
                <a:ext uri="{FF2B5EF4-FFF2-40B4-BE49-F238E27FC236}">
                  <a16:creationId xmlns:a16="http://schemas.microsoft.com/office/drawing/2014/main" id="{D5988B8D-A7C4-4B98-BE4F-ECDCFDF461A9}"/>
                </a:ext>
              </a:extLst>
            </p:cNvPr>
            <p:cNvGrpSpPr/>
            <p:nvPr/>
          </p:nvGrpSpPr>
          <p:grpSpPr>
            <a:xfrm>
              <a:off x="712664" y="3693287"/>
              <a:ext cx="1460739" cy="698160"/>
              <a:chOff x="712664" y="3693025"/>
              <a:chExt cx="1460739" cy="698160"/>
            </a:xfrm>
          </p:grpSpPr>
          <p:sp>
            <p:nvSpPr>
              <p:cNvPr id="52" name="Google Shape;12215;p54">
                <a:extLst>
                  <a:ext uri="{FF2B5EF4-FFF2-40B4-BE49-F238E27FC236}">
                    <a16:creationId xmlns:a16="http://schemas.microsoft.com/office/drawing/2014/main" id="{E2E4C80D-8D02-44FC-B983-57629A99C9A5}"/>
                  </a:ext>
                </a:extLst>
              </p:cNvPr>
              <p:cNvSpPr/>
              <p:nvPr/>
            </p:nvSpPr>
            <p:spPr>
              <a:xfrm>
                <a:off x="1940752" y="4098034"/>
                <a:ext cx="232651" cy="293151"/>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2216;p54">
                <a:extLst>
                  <a:ext uri="{FF2B5EF4-FFF2-40B4-BE49-F238E27FC236}">
                    <a16:creationId xmlns:a16="http://schemas.microsoft.com/office/drawing/2014/main" id="{32576AB4-1744-4DF2-A807-C74677640A76}"/>
                  </a:ext>
                </a:extLst>
              </p:cNvPr>
              <p:cNvSpPr/>
              <p:nvPr/>
            </p:nvSpPr>
            <p:spPr>
              <a:xfrm>
                <a:off x="1736852" y="3804671"/>
                <a:ext cx="360950" cy="363671"/>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2217;p54">
                <a:extLst>
                  <a:ext uri="{FF2B5EF4-FFF2-40B4-BE49-F238E27FC236}">
                    <a16:creationId xmlns:a16="http://schemas.microsoft.com/office/drawing/2014/main" id="{7D28DF25-9ADA-4732-94BD-C3136A87F758}"/>
                  </a:ext>
                </a:extLst>
              </p:cNvPr>
              <p:cNvSpPr/>
              <p:nvPr/>
            </p:nvSpPr>
            <p:spPr>
              <a:xfrm>
                <a:off x="1443914" y="3693025"/>
                <a:ext cx="387937" cy="254911"/>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2218;p54">
                <a:extLst>
                  <a:ext uri="{FF2B5EF4-FFF2-40B4-BE49-F238E27FC236}">
                    <a16:creationId xmlns:a16="http://schemas.microsoft.com/office/drawing/2014/main" id="{F6EB9925-1269-4AC8-A9F9-DBB6FCB0E701}"/>
                  </a:ext>
                </a:extLst>
              </p:cNvPr>
              <p:cNvSpPr/>
              <p:nvPr/>
            </p:nvSpPr>
            <p:spPr>
              <a:xfrm>
                <a:off x="1054844" y="3693025"/>
                <a:ext cx="389072" cy="254558"/>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no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2219;p54">
                <a:extLst>
                  <a:ext uri="{FF2B5EF4-FFF2-40B4-BE49-F238E27FC236}">
                    <a16:creationId xmlns:a16="http://schemas.microsoft.com/office/drawing/2014/main" id="{D520FB58-A119-437D-BA9D-BC077221CC1E}"/>
                  </a:ext>
                </a:extLst>
              </p:cNvPr>
              <p:cNvSpPr/>
              <p:nvPr/>
            </p:nvSpPr>
            <p:spPr>
              <a:xfrm>
                <a:off x="788438" y="3804252"/>
                <a:ext cx="361411" cy="363809"/>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2220;p54">
                <a:extLst>
                  <a:ext uri="{FF2B5EF4-FFF2-40B4-BE49-F238E27FC236}">
                    <a16:creationId xmlns:a16="http://schemas.microsoft.com/office/drawing/2014/main" id="{0DD9F8E7-23E3-4C60-AEEB-6115CF638A50}"/>
                  </a:ext>
                </a:extLst>
              </p:cNvPr>
              <p:cNvSpPr/>
              <p:nvPr/>
            </p:nvSpPr>
            <p:spPr>
              <a:xfrm>
                <a:off x="712664" y="4097717"/>
                <a:ext cx="232830" cy="293432"/>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4" name="Google Shape;12645;p55">
            <a:extLst>
              <a:ext uri="{FF2B5EF4-FFF2-40B4-BE49-F238E27FC236}">
                <a16:creationId xmlns:a16="http://schemas.microsoft.com/office/drawing/2014/main" id="{01843903-2779-45D0-9851-BF1D2FAEC88C}"/>
              </a:ext>
            </a:extLst>
          </p:cNvPr>
          <p:cNvGrpSpPr/>
          <p:nvPr/>
        </p:nvGrpSpPr>
        <p:grpSpPr>
          <a:xfrm>
            <a:off x="7021601" y="3964532"/>
            <a:ext cx="2122399" cy="1167341"/>
            <a:chOff x="5159450" y="1919950"/>
            <a:chExt cx="1541050" cy="862500"/>
          </a:xfrm>
        </p:grpSpPr>
        <p:sp>
          <p:nvSpPr>
            <p:cNvPr id="65" name="Google Shape;12646;p55">
              <a:extLst>
                <a:ext uri="{FF2B5EF4-FFF2-40B4-BE49-F238E27FC236}">
                  <a16:creationId xmlns:a16="http://schemas.microsoft.com/office/drawing/2014/main" id="{59EFB2D2-493B-4318-A572-B030CF28C21E}"/>
                </a:ext>
              </a:extLst>
            </p:cNvPr>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sp>
        <p:grpSp>
          <p:nvGrpSpPr>
            <p:cNvPr id="66" name="Google Shape;12647;p55">
              <a:extLst>
                <a:ext uri="{FF2B5EF4-FFF2-40B4-BE49-F238E27FC236}">
                  <a16:creationId xmlns:a16="http://schemas.microsoft.com/office/drawing/2014/main" id="{F82ABC46-A5CE-44BC-B9A3-19639431E83B}"/>
                </a:ext>
              </a:extLst>
            </p:cNvPr>
            <p:cNvGrpSpPr/>
            <p:nvPr/>
          </p:nvGrpSpPr>
          <p:grpSpPr>
            <a:xfrm>
              <a:off x="5159450" y="1919950"/>
              <a:ext cx="1541050" cy="862500"/>
              <a:chOff x="5159450" y="1919950"/>
              <a:chExt cx="1541050" cy="862500"/>
            </a:xfrm>
          </p:grpSpPr>
          <p:cxnSp>
            <p:nvCxnSpPr>
              <p:cNvPr id="67" name="Google Shape;12648;p55">
                <a:extLst>
                  <a:ext uri="{FF2B5EF4-FFF2-40B4-BE49-F238E27FC236}">
                    <a16:creationId xmlns:a16="http://schemas.microsoft.com/office/drawing/2014/main" id="{DEF4F78F-96B2-457B-8509-2DA219D9C3BC}"/>
                  </a:ext>
                </a:extLst>
              </p:cNvPr>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68" name="Google Shape;12649;p55">
                <a:extLst>
                  <a:ext uri="{FF2B5EF4-FFF2-40B4-BE49-F238E27FC236}">
                    <a16:creationId xmlns:a16="http://schemas.microsoft.com/office/drawing/2014/main" id="{0C9A58F5-7727-4DDF-9A1A-689AE7F5CA03}"/>
                  </a:ext>
                </a:extLst>
              </p:cNvPr>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grpSp>
        <p:nvGrpSpPr>
          <p:cNvPr id="69" name="Google Shape;14199;p58">
            <a:extLst>
              <a:ext uri="{FF2B5EF4-FFF2-40B4-BE49-F238E27FC236}">
                <a16:creationId xmlns:a16="http://schemas.microsoft.com/office/drawing/2014/main" id="{D5D0F128-AA6B-4AEA-8BE5-970C81ED0147}"/>
              </a:ext>
            </a:extLst>
          </p:cNvPr>
          <p:cNvGrpSpPr/>
          <p:nvPr/>
        </p:nvGrpSpPr>
        <p:grpSpPr>
          <a:xfrm>
            <a:off x="7459980" y="338705"/>
            <a:ext cx="1390879" cy="1350534"/>
            <a:chOff x="1754279" y="4286593"/>
            <a:chExt cx="351439" cy="345965"/>
          </a:xfrm>
        </p:grpSpPr>
        <p:sp>
          <p:nvSpPr>
            <p:cNvPr id="98" name="Google Shape;14200;p58">
              <a:extLst>
                <a:ext uri="{FF2B5EF4-FFF2-40B4-BE49-F238E27FC236}">
                  <a16:creationId xmlns:a16="http://schemas.microsoft.com/office/drawing/2014/main" id="{C9AE5626-DBD5-43AE-94E2-B98D50FCA694}"/>
                </a:ext>
              </a:extLst>
            </p:cNvPr>
            <p:cNvSpPr/>
            <p:nvPr/>
          </p:nvSpPr>
          <p:spPr>
            <a:xfrm>
              <a:off x="1799379" y="4550857"/>
              <a:ext cx="28422" cy="27117"/>
            </a:xfrm>
            <a:custGeom>
              <a:avLst/>
              <a:gdLst/>
              <a:ahLst/>
              <a:cxnLst/>
              <a:rect l="l" t="t" r="r" b="b"/>
              <a:pathLst>
                <a:path w="893" h="852" extrusionOk="0">
                  <a:moveTo>
                    <a:pt x="708" y="1"/>
                  </a:moveTo>
                  <a:cubicBezTo>
                    <a:pt x="667" y="1"/>
                    <a:pt x="625" y="16"/>
                    <a:pt x="595" y="45"/>
                  </a:cubicBezTo>
                  <a:lnTo>
                    <a:pt x="60" y="581"/>
                  </a:lnTo>
                  <a:cubicBezTo>
                    <a:pt x="0" y="641"/>
                    <a:pt x="0" y="748"/>
                    <a:pt x="60" y="807"/>
                  </a:cubicBezTo>
                  <a:cubicBezTo>
                    <a:pt x="89" y="837"/>
                    <a:pt x="131" y="852"/>
                    <a:pt x="173" y="852"/>
                  </a:cubicBezTo>
                  <a:cubicBezTo>
                    <a:pt x="214" y="852"/>
                    <a:pt x="256" y="837"/>
                    <a:pt x="286" y="807"/>
                  </a:cubicBezTo>
                  <a:lnTo>
                    <a:pt x="822" y="272"/>
                  </a:lnTo>
                  <a:cubicBezTo>
                    <a:pt x="893" y="212"/>
                    <a:pt x="893" y="117"/>
                    <a:pt x="822" y="45"/>
                  </a:cubicBezTo>
                  <a:cubicBezTo>
                    <a:pt x="792" y="16"/>
                    <a:pt x="750" y="1"/>
                    <a:pt x="70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14201;p58">
              <a:extLst>
                <a:ext uri="{FF2B5EF4-FFF2-40B4-BE49-F238E27FC236}">
                  <a16:creationId xmlns:a16="http://schemas.microsoft.com/office/drawing/2014/main" id="{1FC835F9-0476-4847-9833-BD14DD520067}"/>
                </a:ext>
              </a:extLst>
            </p:cNvPr>
            <p:cNvSpPr/>
            <p:nvPr/>
          </p:nvSpPr>
          <p:spPr>
            <a:xfrm>
              <a:off x="1833084" y="4584594"/>
              <a:ext cx="27690" cy="27117"/>
            </a:xfrm>
            <a:custGeom>
              <a:avLst/>
              <a:gdLst/>
              <a:ahLst/>
              <a:cxnLst/>
              <a:rect l="l" t="t" r="r" b="b"/>
              <a:pathLst>
                <a:path w="870" h="852" extrusionOk="0">
                  <a:moveTo>
                    <a:pt x="699" y="0"/>
                  </a:moveTo>
                  <a:cubicBezTo>
                    <a:pt x="659" y="0"/>
                    <a:pt x="620" y="15"/>
                    <a:pt x="596" y="45"/>
                  </a:cubicBezTo>
                  <a:lnTo>
                    <a:pt x="48" y="581"/>
                  </a:lnTo>
                  <a:cubicBezTo>
                    <a:pt x="1" y="640"/>
                    <a:pt x="1" y="747"/>
                    <a:pt x="48" y="807"/>
                  </a:cubicBezTo>
                  <a:cubicBezTo>
                    <a:pt x="78" y="837"/>
                    <a:pt x="120" y="852"/>
                    <a:pt x="161" y="852"/>
                  </a:cubicBezTo>
                  <a:cubicBezTo>
                    <a:pt x="203" y="852"/>
                    <a:pt x="245" y="837"/>
                    <a:pt x="275" y="807"/>
                  </a:cubicBezTo>
                  <a:lnTo>
                    <a:pt x="810" y="271"/>
                  </a:lnTo>
                  <a:cubicBezTo>
                    <a:pt x="870" y="212"/>
                    <a:pt x="870" y="105"/>
                    <a:pt x="810" y="45"/>
                  </a:cubicBezTo>
                  <a:cubicBezTo>
                    <a:pt x="781" y="15"/>
                    <a:pt x="739" y="0"/>
                    <a:pt x="69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4202;p58">
              <a:extLst>
                <a:ext uri="{FF2B5EF4-FFF2-40B4-BE49-F238E27FC236}">
                  <a16:creationId xmlns:a16="http://schemas.microsoft.com/office/drawing/2014/main" id="{46C149DB-E182-4C29-A849-73531253B689}"/>
                </a:ext>
              </a:extLst>
            </p:cNvPr>
            <p:cNvSpPr/>
            <p:nvPr/>
          </p:nvSpPr>
          <p:spPr>
            <a:xfrm>
              <a:off x="1816407" y="4567917"/>
              <a:ext cx="28072" cy="27117"/>
            </a:xfrm>
            <a:custGeom>
              <a:avLst/>
              <a:gdLst/>
              <a:ahLst/>
              <a:cxnLst/>
              <a:rect l="l" t="t" r="r" b="b"/>
              <a:pathLst>
                <a:path w="882" h="852" extrusionOk="0">
                  <a:moveTo>
                    <a:pt x="709" y="0"/>
                  </a:moveTo>
                  <a:cubicBezTo>
                    <a:pt x="668" y="0"/>
                    <a:pt x="626" y="15"/>
                    <a:pt x="596" y="45"/>
                  </a:cubicBezTo>
                  <a:lnTo>
                    <a:pt x="60" y="581"/>
                  </a:lnTo>
                  <a:cubicBezTo>
                    <a:pt x="1" y="640"/>
                    <a:pt x="1" y="748"/>
                    <a:pt x="60" y="807"/>
                  </a:cubicBezTo>
                  <a:cubicBezTo>
                    <a:pt x="90" y="837"/>
                    <a:pt x="132" y="852"/>
                    <a:pt x="172" y="852"/>
                  </a:cubicBezTo>
                  <a:cubicBezTo>
                    <a:pt x="212" y="852"/>
                    <a:pt x="251" y="837"/>
                    <a:pt x="275" y="807"/>
                  </a:cubicBezTo>
                  <a:lnTo>
                    <a:pt x="822" y="271"/>
                  </a:lnTo>
                  <a:cubicBezTo>
                    <a:pt x="882" y="212"/>
                    <a:pt x="882" y="105"/>
                    <a:pt x="822" y="45"/>
                  </a:cubicBezTo>
                  <a:cubicBezTo>
                    <a:pt x="793" y="15"/>
                    <a:pt x="751" y="0"/>
                    <a:pt x="70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4203;p58">
              <a:extLst>
                <a:ext uri="{FF2B5EF4-FFF2-40B4-BE49-F238E27FC236}">
                  <a16:creationId xmlns:a16="http://schemas.microsoft.com/office/drawing/2014/main" id="{8BEF9997-A95F-4883-B8D3-E132123521BC}"/>
                </a:ext>
              </a:extLst>
            </p:cNvPr>
            <p:cNvSpPr/>
            <p:nvPr/>
          </p:nvSpPr>
          <p:spPr>
            <a:xfrm>
              <a:off x="1754279" y="4286593"/>
              <a:ext cx="351439" cy="345965"/>
            </a:xfrm>
            <a:custGeom>
              <a:avLst/>
              <a:gdLst/>
              <a:ahLst/>
              <a:cxnLst/>
              <a:rect l="l" t="t" r="r" b="b"/>
              <a:pathLst>
                <a:path w="11042" h="10870" extrusionOk="0">
                  <a:moveTo>
                    <a:pt x="10656" y="324"/>
                  </a:moveTo>
                  <a:lnTo>
                    <a:pt x="10216" y="1871"/>
                  </a:lnTo>
                  <a:lnTo>
                    <a:pt x="9108" y="776"/>
                  </a:lnTo>
                  <a:lnTo>
                    <a:pt x="10656" y="324"/>
                  </a:lnTo>
                  <a:close/>
                  <a:moveTo>
                    <a:pt x="4632" y="3586"/>
                  </a:moveTo>
                  <a:lnTo>
                    <a:pt x="2679" y="5538"/>
                  </a:lnTo>
                  <a:lnTo>
                    <a:pt x="465" y="5360"/>
                  </a:lnTo>
                  <a:cubicBezTo>
                    <a:pt x="429" y="5360"/>
                    <a:pt x="417" y="5324"/>
                    <a:pt x="441" y="5300"/>
                  </a:cubicBezTo>
                  <a:cubicBezTo>
                    <a:pt x="1393" y="4348"/>
                    <a:pt x="2667" y="3764"/>
                    <a:pt x="4001" y="3645"/>
                  </a:cubicBezTo>
                  <a:lnTo>
                    <a:pt x="4632" y="3586"/>
                  </a:lnTo>
                  <a:close/>
                  <a:moveTo>
                    <a:pt x="2727" y="5955"/>
                  </a:moveTo>
                  <a:lnTo>
                    <a:pt x="3584" y="6812"/>
                  </a:lnTo>
                  <a:lnTo>
                    <a:pt x="3263" y="7146"/>
                  </a:lnTo>
                  <a:lnTo>
                    <a:pt x="2393" y="6277"/>
                  </a:lnTo>
                  <a:lnTo>
                    <a:pt x="2727" y="5955"/>
                  </a:lnTo>
                  <a:close/>
                  <a:moveTo>
                    <a:pt x="2572" y="6920"/>
                  </a:moveTo>
                  <a:lnTo>
                    <a:pt x="3024" y="7360"/>
                  </a:lnTo>
                  <a:lnTo>
                    <a:pt x="2655" y="7753"/>
                  </a:lnTo>
                  <a:lnTo>
                    <a:pt x="2596" y="7813"/>
                  </a:lnTo>
                  <a:lnTo>
                    <a:pt x="2191" y="7408"/>
                  </a:lnTo>
                  <a:cubicBezTo>
                    <a:pt x="2155" y="7384"/>
                    <a:pt x="2155" y="7336"/>
                    <a:pt x="2191" y="7313"/>
                  </a:cubicBezTo>
                  <a:lnTo>
                    <a:pt x="2572" y="6920"/>
                  </a:lnTo>
                  <a:close/>
                  <a:moveTo>
                    <a:pt x="8775" y="895"/>
                  </a:moveTo>
                  <a:lnTo>
                    <a:pt x="10121" y="2229"/>
                  </a:lnTo>
                  <a:lnTo>
                    <a:pt x="9704" y="3598"/>
                  </a:lnTo>
                  <a:lnTo>
                    <a:pt x="5275" y="8039"/>
                  </a:lnTo>
                  <a:lnTo>
                    <a:pt x="4406" y="7170"/>
                  </a:lnTo>
                  <a:lnTo>
                    <a:pt x="6430" y="5146"/>
                  </a:lnTo>
                  <a:cubicBezTo>
                    <a:pt x="6584" y="5003"/>
                    <a:pt x="6608" y="4741"/>
                    <a:pt x="6418" y="4574"/>
                  </a:cubicBezTo>
                  <a:cubicBezTo>
                    <a:pt x="6334" y="4491"/>
                    <a:pt x="6230" y="4449"/>
                    <a:pt x="6127" y="4449"/>
                  </a:cubicBezTo>
                  <a:cubicBezTo>
                    <a:pt x="6025" y="4449"/>
                    <a:pt x="5924" y="4491"/>
                    <a:pt x="5846" y="4574"/>
                  </a:cubicBezTo>
                  <a:lnTo>
                    <a:pt x="3822" y="6598"/>
                  </a:lnTo>
                  <a:lnTo>
                    <a:pt x="2965" y="5729"/>
                  </a:lnTo>
                  <a:lnTo>
                    <a:pt x="7394" y="1300"/>
                  </a:lnTo>
                  <a:lnTo>
                    <a:pt x="8775" y="895"/>
                  </a:lnTo>
                  <a:close/>
                  <a:moveTo>
                    <a:pt x="6126" y="4785"/>
                  </a:moveTo>
                  <a:cubicBezTo>
                    <a:pt x="6153" y="4785"/>
                    <a:pt x="6180" y="4794"/>
                    <a:pt x="6191" y="4812"/>
                  </a:cubicBezTo>
                  <a:cubicBezTo>
                    <a:pt x="6227" y="4836"/>
                    <a:pt x="6239" y="4907"/>
                    <a:pt x="6191" y="4943"/>
                  </a:cubicBezTo>
                  <a:lnTo>
                    <a:pt x="4060" y="7074"/>
                  </a:lnTo>
                  <a:cubicBezTo>
                    <a:pt x="3941" y="7170"/>
                    <a:pt x="3108" y="8003"/>
                    <a:pt x="3024" y="8110"/>
                  </a:cubicBezTo>
                  <a:cubicBezTo>
                    <a:pt x="3005" y="8129"/>
                    <a:pt x="2976" y="8142"/>
                    <a:pt x="2949" y="8142"/>
                  </a:cubicBezTo>
                  <a:cubicBezTo>
                    <a:pt x="2926" y="8142"/>
                    <a:pt x="2904" y="8132"/>
                    <a:pt x="2893" y="8110"/>
                  </a:cubicBezTo>
                  <a:cubicBezTo>
                    <a:pt x="2858" y="8086"/>
                    <a:pt x="2858" y="8003"/>
                    <a:pt x="2893" y="7979"/>
                  </a:cubicBezTo>
                  <a:lnTo>
                    <a:pt x="6060" y="4812"/>
                  </a:lnTo>
                  <a:cubicBezTo>
                    <a:pt x="6072" y="4794"/>
                    <a:pt x="6099" y="4785"/>
                    <a:pt x="6126" y="4785"/>
                  </a:cubicBezTo>
                  <a:close/>
                  <a:moveTo>
                    <a:pt x="4179" y="7396"/>
                  </a:moveTo>
                  <a:lnTo>
                    <a:pt x="5048" y="8253"/>
                  </a:lnTo>
                  <a:lnTo>
                    <a:pt x="4739" y="8586"/>
                  </a:lnTo>
                  <a:lnTo>
                    <a:pt x="4715" y="8586"/>
                  </a:lnTo>
                  <a:lnTo>
                    <a:pt x="3858" y="7729"/>
                  </a:lnTo>
                  <a:lnTo>
                    <a:pt x="4179" y="7396"/>
                  </a:lnTo>
                  <a:close/>
                  <a:moveTo>
                    <a:pt x="3608" y="7944"/>
                  </a:moveTo>
                  <a:lnTo>
                    <a:pt x="4048" y="8396"/>
                  </a:lnTo>
                  <a:lnTo>
                    <a:pt x="3679" y="8801"/>
                  </a:lnTo>
                  <a:cubicBezTo>
                    <a:pt x="3667" y="8813"/>
                    <a:pt x="3632" y="8813"/>
                    <a:pt x="3620" y="8813"/>
                  </a:cubicBezTo>
                  <a:cubicBezTo>
                    <a:pt x="3608" y="8813"/>
                    <a:pt x="3584" y="8813"/>
                    <a:pt x="3560" y="8801"/>
                  </a:cubicBezTo>
                  <a:lnTo>
                    <a:pt x="3155" y="8396"/>
                  </a:lnTo>
                  <a:cubicBezTo>
                    <a:pt x="3191" y="8384"/>
                    <a:pt x="3203" y="8360"/>
                    <a:pt x="3215" y="8336"/>
                  </a:cubicBezTo>
                  <a:lnTo>
                    <a:pt x="3608" y="7944"/>
                  </a:lnTo>
                  <a:close/>
                  <a:moveTo>
                    <a:pt x="10687" y="1"/>
                  </a:moveTo>
                  <a:cubicBezTo>
                    <a:pt x="10658" y="1"/>
                    <a:pt x="10627" y="5"/>
                    <a:pt x="10597" y="14"/>
                  </a:cubicBezTo>
                  <a:cubicBezTo>
                    <a:pt x="9894" y="228"/>
                    <a:pt x="7918" y="800"/>
                    <a:pt x="7263" y="1002"/>
                  </a:cubicBezTo>
                  <a:cubicBezTo>
                    <a:pt x="7239" y="1014"/>
                    <a:pt x="7215" y="1014"/>
                    <a:pt x="7192" y="1038"/>
                  </a:cubicBezTo>
                  <a:lnTo>
                    <a:pt x="4953" y="3276"/>
                  </a:lnTo>
                  <a:lnTo>
                    <a:pt x="3965" y="3360"/>
                  </a:lnTo>
                  <a:cubicBezTo>
                    <a:pt x="2548" y="3479"/>
                    <a:pt x="1203" y="4110"/>
                    <a:pt x="215" y="5110"/>
                  </a:cubicBezTo>
                  <a:cubicBezTo>
                    <a:pt x="0" y="5312"/>
                    <a:pt x="131" y="5681"/>
                    <a:pt x="429" y="5705"/>
                  </a:cubicBezTo>
                  <a:lnTo>
                    <a:pt x="2370" y="5860"/>
                  </a:lnTo>
                  <a:lnTo>
                    <a:pt x="2179" y="6062"/>
                  </a:lnTo>
                  <a:cubicBezTo>
                    <a:pt x="2060" y="6181"/>
                    <a:pt x="2060" y="6384"/>
                    <a:pt x="2179" y="6503"/>
                  </a:cubicBezTo>
                  <a:lnTo>
                    <a:pt x="2370" y="6693"/>
                  </a:lnTo>
                  <a:lnTo>
                    <a:pt x="1977" y="7086"/>
                  </a:lnTo>
                  <a:cubicBezTo>
                    <a:pt x="1834" y="7229"/>
                    <a:pt x="1834" y="7491"/>
                    <a:pt x="1977" y="7634"/>
                  </a:cubicBezTo>
                  <a:lnTo>
                    <a:pt x="3370" y="9015"/>
                  </a:lnTo>
                  <a:cubicBezTo>
                    <a:pt x="3441" y="9092"/>
                    <a:pt x="3539" y="9131"/>
                    <a:pt x="3639" y="9131"/>
                  </a:cubicBezTo>
                  <a:cubicBezTo>
                    <a:pt x="3739" y="9131"/>
                    <a:pt x="3840" y="9092"/>
                    <a:pt x="3917" y="9015"/>
                  </a:cubicBezTo>
                  <a:lnTo>
                    <a:pt x="4298" y="8634"/>
                  </a:lnTo>
                  <a:lnTo>
                    <a:pt x="4477" y="8813"/>
                  </a:lnTo>
                  <a:cubicBezTo>
                    <a:pt x="4548" y="8878"/>
                    <a:pt x="4635" y="8911"/>
                    <a:pt x="4720" y="8911"/>
                  </a:cubicBezTo>
                  <a:cubicBezTo>
                    <a:pt x="4804" y="8911"/>
                    <a:pt x="4888" y="8878"/>
                    <a:pt x="4953" y="8813"/>
                  </a:cubicBezTo>
                  <a:lnTo>
                    <a:pt x="5156" y="8622"/>
                  </a:lnTo>
                  <a:lnTo>
                    <a:pt x="5310" y="10551"/>
                  </a:lnTo>
                  <a:cubicBezTo>
                    <a:pt x="5334" y="10682"/>
                    <a:pt x="5418" y="10801"/>
                    <a:pt x="5537" y="10849"/>
                  </a:cubicBezTo>
                  <a:cubicBezTo>
                    <a:pt x="5577" y="10863"/>
                    <a:pt x="5618" y="10870"/>
                    <a:pt x="5658" y="10870"/>
                  </a:cubicBezTo>
                  <a:cubicBezTo>
                    <a:pt x="5750" y="10870"/>
                    <a:pt x="5840" y="10835"/>
                    <a:pt x="5906" y="10777"/>
                  </a:cubicBezTo>
                  <a:cubicBezTo>
                    <a:pt x="6537" y="10146"/>
                    <a:pt x="7001" y="9420"/>
                    <a:pt x="7299" y="8598"/>
                  </a:cubicBezTo>
                  <a:cubicBezTo>
                    <a:pt x="7323" y="8515"/>
                    <a:pt x="7275" y="8420"/>
                    <a:pt x="7203" y="8396"/>
                  </a:cubicBezTo>
                  <a:cubicBezTo>
                    <a:pt x="7184" y="8388"/>
                    <a:pt x="7164" y="8384"/>
                    <a:pt x="7144" y="8384"/>
                  </a:cubicBezTo>
                  <a:cubicBezTo>
                    <a:pt x="7079" y="8384"/>
                    <a:pt x="7019" y="8425"/>
                    <a:pt x="7001" y="8479"/>
                  </a:cubicBezTo>
                  <a:cubicBezTo>
                    <a:pt x="6715" y="9253"/>
                    <a:pt x="6263" y="9956"/>
                    <a:pt x="5691" y="10539"/>
                  </a:cubicBezTo>
                  <a:cubicBezTo>
                    <a:pt x="5682" y="10544"/>
                    <a:pt x="5670" y="10547"/>
                    <a:pt x="5659" y="10547"/>
                  </a:cubicBezTo>
                  <a:cubicBezTo>
                    <a:pt x="5644" y="10547"/>
                    <a:pt x="5632" y="10541"/>
                    <a:pt x="5632" y="10527"/>
                  </a:cubicBezTo>
                  <a:lnTo>
                    <a:pt x="5429" y="8325"/>
                  </a:lnTo>
                  <a:lnTo>
                    <a:pt x="7382" y="6372"/>
                  </a:lnTo>
                  <a:lnTo>
                    <a:pt x="7382" y="6372"/>
                  </a:lnTo>
                  <a:cubicBezTo>
                    <a:pt x="7323" y="7158"/>
                    <a:pt x="7299" y="7372"/>
                    <a:pt x="7203" y="7765"/>
                  </a:cubicBezTo>
                  <a:cubicBezTo>
                    <a:pt x="7192" y="7860"/>
                    <a:pt x="7239" y="7944"/>
                    <a:pt x="7323" y="7967"/>
                  </a:cubicBezTo>
                  <a:cubicBezTo>
                    <a:pt x="7332" y="7969"/>
                    <a:pt x="7342" y="7969"/>
                    <a:pt x="7351" y="7969"/>
                  </a:cubicBezTo>
                  <a:cubicBezTo>
                    <a:pt x="7434" y="7969"/>
                    <a:pt x="7502" y="7923"/>
                    <a:pt x="7513" y="7848"/>
                  </a:cubicBezTo>
                  <a:cubicBezTo>
                    <a:pt x="7620" y="7348"/>
                    <a:pt x="7632" y="7134"/>
                    <a:pt x="7727" y="6027"/>
                  </a:cubicBezTo>
                  <a:lnTo>
                    <a:pt x="9954" y="3800"/>
                  </a:lnTo>
                  <a:cubicBezTo>
                    <a:pt x="9978" y="3776"/>
                    <a:pt x="9990" y="3753"/>
                    <a:pt x="10001" y="3717"/>
                  </a:cubicBezTo>
                  <a:lnTo>
                    <a:pt x="10454" y="2205"/>
                  </a:lnTo>
                  <a:lnTo>
                    <a:pt x="10990" y="383"/>
                  </a:lnTo>
                  <a:cubicBezTo>
                    <a:pt x="11042" y="196"/>
                    <a:pt x="10885" y="1"/>
                    <a:pt x="1068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4204;p58">
              <a:extLst>
                <a:ext uri="{FF2B5EF4-FFF2-40B4-BE49-F238E27FC236}">
                  <a16:creationId xmlns:a16="http://schemas.microsoft.com/office/drawing/2014/main" id="{13F84A83-F63F-44E8-ACE0-56D821323F69}"/>
                </a:ext>
              </a:extLst>
            </p:cNvPr>
            <p:cNvSpPr/>
            <p:nvPr/>
          </p:nvSpPr>
          <p:spPr>
            <a:xfrm>
              <a:off x="1951705" y="4367117"/>
              <a:ext cx="86062" cy="65437"/>
            </a:xfrm>
            <a:custGeom>
              <a:avLst/>
              <a:gdLst/>
              <a:ahLst/>
              <a:cxnLst/>
              <a:rect l="l" t="t" r="r" b="b"/>
              <a:pathLst>
                <a:path w="2704" h="2056" extrusionOk="0">
                  <a:moveTo>
                    <a:pt x="905" y="1"/>
                  </a:moveTo>
                  <a:cubicBezTo>
                    <a:pt x="881" y="1"/>
                    <a:pt x="857" y="7"/>
                    <a:pt x="834" y="20"/>
                  </a:cubicBezTo>
                  <a:cubicBezTo>
                    <a:pt x="167" y="330"/>
                    <a:pt x="0" y="1211"/>
                    <a:pt x="524" y="1746"/>
                  </a:cubicBezTo>
                  <a:cubicBezTo>
                    <a:pt x="739" y="1949"/>
                    <a:pt x="1000" y="2056"/>
                    <a:pt x="1274" y="2056"/>
                  </a:cubicBezTo>
                  <a:cubicBezTo>
                    <a:pt x="2227" y="2056"/>
                    <a:pt x="2703" y="913"/>
                    <a:pt x="2024" y="234"/>
                  </a:cubicBezTo>
                  <a:cubicBezTo>
                    <a:pt x="1941" y="151"/>
                    <a:pt x="1834" y="80"/>
                    <a:pt x="1715" y="20"/>
                  </a:cubicBezTo>
                  <a:cubicBezTo>
                    <a:pt x="1696" y="10"/>
                    <a:pt x="1674" y="6"/>
                    <a:pt x="1652" y="6"/>
                  </a:cubicBezTo>
                  <a:cubicBezTo>
                    <a:pt x="1592" y="6"/>
                    <a:pt x="1530" y="39"/>
                    <a:pt x="1512" y="91"/>
                  </a:cubicBezTo>
                  <a:cubicBezTo>
                    <a:pt x="1477" y="163"/>
                    <a:pt x="1512" y="270"/>
                    <a:pt x="1584" y="294"/>
                  </a:cubicBezTo>
                  <a:cubicBezTo>
                    <a:pt x="2060" y="508"/>
                    <a:pt x="2167" y="1127"/>
                    <a:pt x="1810" y="1508"/>
                  </a:cubicBezTo>
                  <a:cubicBezTo>
                    <a:pt x="1667" y="1645"/>
                    <a:pt x="1477" y="1714"/>
                    <a:pt x="1285" y="1714"/>
                  </a:cubicBezTo>
                  <a:cubicBezTo>
                    <a:pt x="1093" y="1714"/>
                    <a:pt x="899" y="1645"/>
                    <a:pt x="750" y="1508"/>
                  </a:cubicBezTo>
                  <a:cubicBezTo>
                    <a:pt x="381" y="1127"/>
                    <a:pt x="500" y="520"/>
                    <a:pt x="977" y="294"/>
                  </a:cubicBezTo>
                  <a:cubicBezTo>
                    <a:pt x="1048" y="270"/>
                    <a:pt x="1096" y="163"/>
                    <a:pt x="1048" y="91"/>
                  </a:cubicBezTo>
                  <a:cubicBezTo>
                    <a:pt x="1022" y="40"/>
                    <a:pt x="966" y="1"/>
                    <a:pt x="90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 name="CuadroTexto 8">
            <a:extLst>
              <a:ext uri="{FF2B5EF4-FFF2-40B4-BE49-F238E27FC236}">
                <a16:creationId xmlns:a16="http://schemas.microsoft.com/office/drawing/2014/main" id="{913F3F4A-D14D-4464-8263-A3B4198D8961}"/>
              </a:ext>
            </a:extLst>
          </p:cNvPr>
          <p:cNvSpPr txBox="1"/>
          <p:nvPr/>
        </p:nvSpPr>
        <p:spPr>
          <a:xfrm>
            <a:off x="5405129" y="1261740"/>
            <a:ext cx="3445730" cy="2759858"/>
          </a:xfrm>
          <a:prstGeom prst="rect">
            <a:avLst/>
          </a:prstGeom>
          <a:noFill/>
        </p:spPr>
        <p:txBody>
          <a:bodyPr wrap="square" rtlCol="0">
            <a:spAutoFit/>
          </a:bodyPr>
          <a:lstStyle/>
          <a:p>
            <a:pPr algn="just">
              <a:lnSpc>
                <a:spcPct val="150000"/>
              </a:lnSpc>
            </a:pPr>
            <a:r>
              <a:rPr lang="es-ES" sz="1200" b="0" i="0">
                <a:solidFill>
                  <a:schemeClr val="bg1"/>
                </a:solidFill>
                <a:effectLst/>
                <a:latin typeface="Times New Roman" panose="02020603050405020304" pitchFamily="18" charset="0"/>
                <a:ea typeface="Nanum Gothic Coding" panose="020B0604020202020204" charset="-127"/>
                <a:cs typeface="Times New Roman" panose="02020603050405020304" pitchFamily="18" charset="0"/>
              </a:rPr>
              <a:t>Detectan variaciones en la </a:t>
            </a:r>
            <a:r>
              <a:rPr lang="es-ES" sz="1200" b="1" i="0">
                <a:solidFill>
                  <a:schemeClr val="bg1"/>
                </a:solidFill>
                <a:effectLst/>
                <a:latin typeface="Times New Roman" panose="02020603050405020304" pitchFamily="18" charset="0"/>
                <a:ea typeface="Nanum Gothic Coding" panose="020B0604020202020204" charset="-127"/>
                <a:cs typeface="Times New Roman" panose="02020603050405020304" pitchFamily="18" charset="0"/>
              </a:rPr>
              <a:t>temperatura</a:t>
            </a:r>
            <a:r>
              <a:rPr lang="es-ES" sz="1200" b="0" i="0">
                <a:solidFill>
                  <a:schemeClr val="bg1"/>
                </a:solidFill>
                <a:effectLst/>
                <a:latin typeface="Times New Roman" panose="02020603050405020304" pitchFamily="18" charset="0"/>
                <a:ea typeface="Nanum Gothic Coding" panose="020B0604020202020204" charset="-127"/>
                <a:cs typeface="Times New Roman" panose="02020603050405020304" pitchFamily="18" charset="0"/>
              </a:rPr>
              <a:t> del aire o del agua y las transforma en una señal eléctrica </a:t>
            </a:r>
            <a:r>
              <a:rPr lang="es-ES" sz="1200" b="1" i="0">
                <a:solidFill>
                  <a:schemeClr val="bg1"/>
                </a:solidFill>
                <a:effectLst/>
                <a:latin typeface="Times New Roman" panose="02020603050405020304" pitchFamily="18" charset="0"/>
                <a:ea typeface="Nanum Gothic Coding" panose="020B0604020202020204" charset="-127"/>
                <a:cs typeface="Times New Roman" panose="02020603050405020304" pitchFamily="18" charset="0"/>
              </a:rPr>
              <a:t>que</a:t>
            </a:r>
            <a:r>
              <a:rPr lang="es-ES" sz="1200" b="0" i="0">
                <a:solidFill>
                  <a:schemeClr val="bg1"/>
                </a:solidFill>
                <a:effectLst/>
                <a:latin typeface="Times New Roman" panose="02020603050405020304" pitchFamily="18" charset="0"/>
                <a:ea typeface="Nanum Gothic Coding" panose="020B0604020202020204" charset="-127"/>
                <a:cs typeface="Times New Roman" panose="02020603050405020304" pitchFamily="18" charset="0"/>
              </a:rPr>
              <a:t> llega hasta un sistema electrónico. </a:t>
            </a:r>
          </a:p>
          <a:p>
            <a:pPr algn="just">
              <a:lnSpc>
                <a:spcPct val="150000"/>
              </a:lnSpc>
            </a:pPr>
            <a:endParaRPr lang="es-MX" sz="1200">
              <a:solidFill>
                <a:schemeClr val="bg1"/>
              </a:solidFill>
              <a:latin typeface="Times New Roman" panose="02020603050405020304" pitchFamily="18" charset="0"/>
              <a:ea typeface="Nanum Gothic Coding" panose="020B0604020202020204" charset="-127"/>
              <a:cs typeface="Times New Roman" panose="02020603050405020304" pitchFamily="18" charset="0"/>
            </a:endParaRPr>
          </a:p>
          <a:p>
            <a:pPr marL="285750" indent="-285750" algn="just">
              <a:lnSpc>
                <a:spcPct val="150000"/>
              </a:lnSpc>
              <a:buClr>
                <a:schemeClr val="bg1"/>
              </a:buClr>
              <a:buFont typeface="Arial" panose="020B0604020202020204" pitchFamily="34" charset="0"/>
              <a:buChar char="•"/>
            </a:pPr>
            <a:r>
              <a:rPr lang="es-MX" sz="1200">
                <a:solidFill>
                  <a:schemeClr val="bg1"/>
                </a:solidFill>
                <a:latin typeface="Times New Roman" panose="02020603050405020304" pitchFamily="18" charset="0"/>
                <a:ea typeface="Nanum Gothic Coding" panose="020B0604020202020204" charset="-127"/>
                <a:cs typeface="Times New Roman" panose="02020603050405020304" pitchFamily="18" charset="0"/>
              </a:rPr>
              <a:t>Termistor</a:t>
            </a:r>
          </a:p>
          <a:p>
            <a:pPr marL="285750" indent="-285750" algn="just">
              <a:lnSpc>
                <a:spcPct val="150000"/>
              </a:lnSpc>
              <a:buClr>
                <a:schemeClr val="bg1"/>
              </a:buClr>
              <a:buFont typeface="Arial" panose="020B0604020202020204" pitchFamily="34" charset="0"/>
              <a:buChar char="•"/>
            </a:pPr>
            <a:r>
              <a:rPr lang="es-MX" sz="1200">
                <a:solidFill>
                  <a:schemeClr val="bg1"/>
                </a:solidFill>
                <a:latin typeface="Times New Roman" panose="02020603050405020304" pitchFamily="18" charset="0"/>
                <a:ea typeface="Nanum Gothic Coding" panose="020B0604020202020204" charset="-127"/>
                <a:cs typeface="Times New Roman" panose="02020603050405020304" pitchFamily="18" charset="0"/>
              </a:rPr>
              <a:t>Termopar </a:t>
            </a:r>
          </a:p>
          <a:p>
            <a:pPr marL="285750" indent="-285750" algn="just">
              <a:lnSpc>
                <a:spcPct val="150000"/>
              </a:lnSpc>
              <a:buClr>
                <a:schemeClr val="bg1"/>
              </a:buClr>
              <a:buFont typeface="Arial" panose="020B0604020202020204" pitchFamily="34" charset="0"/>
              <a:buChar char="•"/>
            </a:pPr>
            <a:r>
              <a:rPr lang="es-MX" sz="1200">
                <a:solidFill>
                  <a:schemeClr val="bg1"/>
                </a:solidFill>
                <a:latin typeface="Times New Roman" panose="02020603050405020304" pitchFamily="18" charset="0"/>
                <a:ea typeface="Nanum Gothic Coding" panose="020B0604020202020204" charset="-127"/>
                <a:cs typeface="Times New Roman" panose="02020603050405020304" pitchFamily="18" charset="0"/>
              </a:rPr>
              <a:t>DHT11</a:t>
            </a:r>
          </a:p>
          <a:p>
            <a:pPr marL="285750" indent="-285750" algn="just">
              <a:lnSpc>
                <a:spcPct val="150000"/>
              </a:lnSpc>
              <a:buClr>
                <a:schemeClr val="bg1"/>
              </a:buClr>
              <a:buFont typeface="Arial" panose="020B0604020202020204" pitchFamily="34" charset="0"/>
              <a:buChar char="•"/>
            </a:pPr>
            <a:r>
              <a:rPr lang="es-ES" sz="1050">
                <a:solidFill>
                  <a:schemeClr val="bg1"/>
                </a:solidFill>
                <a:latin typeface="Times New Roman" panose="02020603050405020304" pitchFamily="18" charset="0"/>
                <a:ea typeface="Nanum Gothic Coding" panose="020B0604020202020204" charset="-127"/>
                <a:cs typeface="Times New Roman" panose="02020603050405020304" pitchFamily="18" charset="0"/>
              </a:rPr>
              <a:t>MLX90614</a:t>
            </a:r>
          </a:p>
          <a:p>
            <a:pPr marL="285750" indent="-285750" algn="just">
              <a:lnSpc>
                <a:spcPct val="150000"/>
              </a:lnSpc>
              <a:buClr>
                <a:schemeClr val="bg1"/>
              </a:buClr>
              <a:buFont typeface="Arial" panose="020B0604020202020204" pitchFamily="34" charset="0"/>
              <a:buChar char="•"/>
            </a:pPr>
            <a:r>
              <a:rPr lang="es-ES" sz="1050">
                <a:solidFill>
                  <a:schemeClr val="bg1"/>
                </a:solidFill>
                <a:latin typeface="Times New Roman" panose="02020603050405020304" pitchFamily="18" charset="0"/>
                <a:ea typeface="Nanum Gothic Coding" panose="020B0604020202020204" charset="-127"/>
                <a:cs typeface="Times New Roman" panose="02020603050405020304" pitchFamily="18" charset="0"/>
              </a:rPr>
              <a:t>BMP280</a:t>
            </a:r>
          </a:p>
          <a:p>
            <a:pPr marL="285750" indent="-285750" algn="just">
              <a:lnSpc>
                <a:spcPct val="150000"/>
              </a:lnSpc>
              <a:buClr>
                <a:schemeClr val="bg1"/>
              </a:buClr>
              <a:buFont typeface="Arial" panose="020B0604020202020204" pitchFamily="34" charset="0"/>
              <a:buChar char="•"/>
            </a:pPr>
            <a:r>
              <a:rPr lang="es-MX" sz="1200" b="0" i="0">
                <a:solidFill>
                  <a:schemeClr val="bg1"/>
                </a:solidFill>
                <a:effectLst/>
                <a:latin typeface="Times New Roman" panose="02020603050405020304" pitchFamily="18" charset="0"/>
                <a:cs typeface="Times New Roman" panose="02020603050405020304" pitchFamily="18" charset="0"/>
              </a:rPr>
              <a:t>DS18B20 </a:t>
            </a:r>
            <a:endParaRPr lang="es-ES" sz="1050">
              <a:solidFill>
                <a:schemeClr val="bg1"/>
              </a:solidFill>
              <a:latin typeface="Times New Roman" panose="02020603050405020304" pitchFamily="18" charset="0"/>
              <a:ea typeface="Nanum Gothic Coding" panose="020B0604020202020204" charset="-127"/>
              <a:cs typeface="Times New Roman" panose="02020603050405020304" pitchFamily="18" charset="0"/>
            </a:endParaRPr>
          </a:p>
        </p:txBody>
      </p:sp>
    </p:spTree>
    <p:extLst>
      <p:ext uri="{BB962C8B-B14F-4D97-AF65-F5344CB8AC3E}">
        <p14:creationId xmlns:p14="http://schemas.microsoft.com/office/powerpoint/2010/main" val="31701192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12" name="Google Shape;412;p25"/>
          <p:cNvSpPr txBox="1">
            <a:spLocks noGrp="1"/>
          </p:cNvSpPr>
          <p:nvPr>
            <p:ph type="body" idx="1"/>
          </p:nvPr>
        </p:nvSpPr>
        <p:spPr>
          <a:xfrm>
            <a:off x="485618" y="1167976"/>
            <a:ext cx="8172764" cy="792956"/>
          </a:xfrm>
          <a:prstGeom prst="rect">
            <a:avLst/>
          </a:prstGeom>
        </p:spPr>
        <p:txBody>
          <a:bodyPr spcFirstLastPara="1" wrap="square" lIns="91425" tIns="91425" rIns="91425" bIns="91425" anchor="t" anchorCtr="0">
            <a:noAutofit/>
          </a:bodyPr>
          <a:lstStyle/>
          <a:p>
            <a:pPr>
              <a:lnSpc>
                <a:spcPct val="114999"/>
              </a:lnSpc>
              <a:buSzPts val="1100"/>
              <a:buNone/>
            </a:pPr>
            <a:r>
              <a:rPr lang="es-MX"/>
              <a:t>	</a:t>
            </a:r>
            <a:r>
              <a:rPr lang="es-MX" sz="1600">
                <a:latin typeface="Times New Roman" panose="02020603050405020304" pitchFamily="18" charset="0"/>
                <a:cs typeface="Times New Roman" panose="02020603050405020304" pitchFamily="18" charset="0"/>
              </a:rPr>
              <a:t>Los sensores son objetos cuyo propósito es detectar eventos o cambios en su entorno, y luego proporcionar una salida correspondiente.</a:t>
            </a:r>
          </a:p>
        </p:txBody>
      </p:sp>
      <p:sp>
        <p:nvSpPr>
          <p:cNvPr id="413" name="Google Shape;413;p25"/>
          <p:cNvSpPr txBox="1">
            <a:spLocks noGrp="1"/>
          </p:cNvSpPr>
          <p:nvPr>
            <p:ph type="title"/>
          </p:nvPr>
        </p:nvSpPr>
        <p:spPr>
          <a:xfrm>
            <a:off x="-1130991" y="283941"/>
            <a:ext cx="4177800" cy="650100"/>
          </a:xfrm>
          <a:prstGeom prst="rect">
            <a:avLst/>
          </a:prstGeom>
        </p:spPr>
        <p:txBody>
          <a:bodyPr spcFirstLastPara="1" wrap="square" lIns="91425" tIns="91425" rIns="91425" bIns="91425" anchor="t" anchorCtr="0">
            <a:noAutofit/>
          </a:bodyPr>
          <a:lstStyle/>
          <a:p>
            <a:r>
              <a:rPr lang="es-MX"/>
              <a:t>Introducción</a:t>
            </a:r>
            <a:r>
              <a:rPr lang="en"/>
              <a:t>:</a:t>
            </a:r>
          </a:p>
        </p:txBody>
      </p:sp>
      <p:sp>
        <p:nvSpPr>
          <p:cNvPr id="3" name="TextBox 2">
            <a:extLst>
              <a:ext uri="{FF2B5EF4-FFF2-40B4-BE49-F238E27FC236}">
                <a16:creationId xmlns:a16="http://schemas.microsoft.com/office/drawing/2014/main" id="{B6202602-F911-4E5F-B2E0-57494F01DABD}"/>
              </a:ext>
            </a:extLst>
          </p:cNvPr>
          <p:cNvSpPr txBox="1"/>
          <p:nvPr/>
        </p:nvSpPr>
        <p:spPr>
          <a:xfrm>
            <a:off x="3397190" y="2486025"/>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pic>
        <p:nvPicPr>
          <p:cNvPr id="1034" name="Picture 10" descr="Sensor de Proximidade com Aviso Sonoro | Tinkercad">
            <a:extLst>
              <a:ext uri="{FF2B5EF4-FFF2-40B4-BE49-F238E27FC236}">
                <a16:creationId xmlns:a16="http://schemas.microsoft.com/office/drawing/2014/main" id="{94572A5E-9D4C-479D-A95C-8B0617C03C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9196" y="1457031"/>
            <a:ext cx="6346030" cy="379717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61F55CA9-181D-4803-B4FA-5C7D69660BCA}"/>
              </a:ext>
            </a:extLst>
          </p:cNvPr>
          <p:cNvPicPr>
            <a:picLocks noChangeAspect="1"/>
          </p:cNvPicPr>
          <p:nvPr/>
        </p:nvPicPr>
        <p:blipFill>
          <a:blip r:embed="rId2"/>
          <a:stretch>
            <a:fillRect/>
          </a:stretch>
        </p:blipFill>
        <p:spPr>
          <a:xfrm>
            <a:off x="129759" y="1302418"/>
            <a:ext cx="4718438" cy="3535023"/>
          </a:xfrm>
          <a:prstGeom prst="rect">
            <a:avLst/>
          </a:prstGeom>
          <a:ln>
            <a:solidFill>
              <a:schemeClr val="tx1"/>
            </a:solidFill>
          </a:ln>
        </p:spPr>
      </p:pic>
      <p:sp>
        <p:nvSpPr>
          <p:cNvPr id="13" name="CuadroTexto 12">
            <a:extLst>
              <a:ext uri="{FF2B5EF4-FFF2-40B4-BE49-F238E27FC236}">
                <a16:creationId xmlns:a16="http://schemas.microsoft.com/office/drawing/2014/main" id="{276834EC-2C96-4EFE-A463-8E954C231D40}"/>
              </a:ext>
            </a:extLst>
          </p:cNvPr>
          <p:cNvSpPr txBox="1"/>
          <p:nvPr/>
        </p:nvSpPr>
        <p:spPr>
          <a:xfrm>
            <a:off x="5149355" y="1570802"/>
            <a:ext cx="3571877" cy="2492990"/>
          </a:xfrm>
          <a:prstGeom prst="rect">
            <a:avLst/>
          </a:prstGeom>
          <a:noFill/>
        </p:spPr>
        <p:txBody>
          <a:bodyPr wrap="square" rtlCol="0">
            <a:spAutoFit/>
          </a:bodyPr>
          <a:lstStyle/>
          <a:p>
            <a:pPr algn="just">
              <a:lnSpc>
                <a:spcPct val="150000"/>
              </a:lnSpc>
            </a:pPr>
            <a:r>
              <a:rPr lang="es-MX" sz="1200">
                <a:solidFill>
                  <a:schemeClr val="bg1"/>
                </a:solidFill>
                <a:latin typeface="Times New Roman" panose="02020603050405020304" pitchFamily="18" charset="0"/>
                <a:ea typeface="Nanum Gothic Coding" panose="020B0604020202020204" charset="-127"/>
                <a:cs typeface="Times New Roman" panose="02020603050405020304" pitchFamily="18" charset="0"/>
              </a:rPr>
              <a:t>Permiten determinar la posición lineal o angular de un objeto y convertirla en una señal transmitida a la unidad de control a través de un bus de campo.</a:t>
            </a:r>
          </a:p>
          <a:p>
            <a:pPr algn="just">
              <a:lnSpc>
                <a:spcPct val="150000"/>
              </a:lnSpc>
            </a:pPr>
            <a:endParaRPr lang="es-MX" sz="1200">
              <a:solidFill>
                <a:schemeClr val="bg1"/>
              </a:solidFill>
              <a:latin typeface="Times New Roman" panose="02020603050405020304" pitchFamily="18" charset="0"/>
              <a:ea typeface="Nanum Gothic Coding" panose="020B0604020202020204" charset="-127"/>
              <a:cs typeface="Times New Roman" panose="02020603050405020304" pitchFamily="18" charset="0"/>
            </a:endParaRPr>
          </a:p>
          <a:p>
            <a:pPr marL="171450" indent="-171450" algn="just">
              <a:lnSpc>
                <a:spcPct val="150000"/>
              </a:lnSpc>
              <a:buClr>
                <a:schemeClr val="bg1"/>
              </a:buClr>
              <a:buFont typeface="Arial" panose="020B0604020202020204" pitchFamily="34" charset="0"/>
              <a:buChar char="•"/>
            </a:pPr>
            <a:r>
              <a:rPr lang="es-MX" sz="1200">
                <a:solidFill>
                  <a:schemeClr val="bg1"/>
                </a:solidFill>
                <a:effectLst/>
                <a:latin typeface="Times New Roman" panose="02020603050405020304" pitchFamily="18" charset="0"/>
                <a:cs typeface="Times New Roman" panose="02020603050405020304" pitchFamily="18" charset="0"/>
              </a:rPr>
              <a:t>HC-SR04</a:t>
            </a:r>
            <a:endParaRPr lang="es-MX" sz="1200">
              <a:solidFill>
                <a:schemeClr val="bg1"/>
              </a:solidFill>
              <a:latin typeface="Times New Roman" panose="02020603050405020304" pitchFamily="18" charset="0"/>
              <a:cs typeface="Times New Roman" panose="02020603050405020304" pitchFamily="18" charset="0"/>
            </a:endParaRPr>
          </a:p>
          <a:p>
            <a:pPr marL="171450" indent="-171450" algn="just">
              <a:lnSpc>
                <a:spcPct val="150000"/>
              </a:lnSpc>
              <a:buClr>
                <a:schemeClr val="bg1"/>
              </a:buClr>
              <a:buFont typeface="Arial" panose="020B0604020202020204" pitchFamily="34" charset="0"/>
              <a:buChar char="•"/>
            </a:pPr>
            <a:r>
              <a:rPr lang="es-MX" sz="1200" err="1">
                <a:solidFill>
                  <a:schemeClr val="bg1"/>
                </a:solidFill>
                <a:effectLst/>
                <a:latin typeface="Times New Roman" panose="02020603050405020304" pitchFamily="18" charset="0"/>
                <a:cs typeface="Times New Roman" panose="02020603050405020304" pitchFamily="18" charset="0"/>
              </a:rPr>
              <a:t>ToF</a:t>
            </a:r>
            <a:r>
              <a:rPr lang="es-MX" sz="1200">
                <a:solidFill>
                  <a:schemeClr val="bg1"/>
                </a:solidFill>
                <a:effectLst/>
                <a:latin typeface="Times New Roman" panose="02020603050405020304" pitchFamily="18" charset="0"/>
                <a:cs typeface="Times New Roman" panose="02020603050405020304" pitchFamily="18" charset="0"/>
              </a:rPr>
              <a:t> VL53L0X</a:t>
            </a:r>
          </a:p>
          <a:p>
            <a:pPr marL="171450" indent="-171450" algn="just">
              <a:lnSpc>
                <a:spcPct val="150000"/>
              </a:lnSpc>
              <a:buClr>
                <a:schemeClr val="bg1"/>
              </a:buClr>
              <a:buFont typeface="Arial" panose="020B0604020202020204" pitchFamily="34" charset="0"/>
              <a:buChar char="•"/>
            </a:pPr>
            <a:r>
              <a:rPr lang="es-MX" sz="1200">
                <a:solidFill>
                  <a:schemeClr val="bg1"/>
                </a:solidFill>
                <a:effectLst/>
                <a:latin typeface="Times New Roman" panose="02020603050405020304" pitchFamily="18" charset="0"/>
                <a:cs typeface="Times New Roman" panose="02020603050405020304" pitchFamily="18" charset="0"/>
              </a:rPr>
              <a:t>Sensor de inclinación discreto</a:t>
            </a:r>
          </a:p>
          <a:p>
            <a:pPr marL="171450" indent="-171450" algn="just">
              <a:lnSpc>
                <a:spcPct val="150000"/>
              </a:lnSpc>
              <a:buClr>
                <a:schemeClr val="bg1"/>
              </a:buClr>
              <a:buFont typeface="Arial" panose="020B0604020202020204" pitchFamily="34" charset="0"/>
              <a:buChar char="•"/>
            </a:pPr>
            <a:r>
              <a:rPr lang="es-MX" sz="1200">
                <a:solidFill>
                  <a:schemeClr val="bg1"/>
                </a:solidFill>
                <a:effectLst/>
                <a:latin typeface="Times New Roman" panose="02020603050405020304" pitchFamily="18" charset="0"/>
                <a:cs typeface="Times New Roman" panose="02020603050405020304" pitchFamily="18" charset="0"/>
              </a:rPr>
              <a:t>LM393</a:t>
            </a:r>
            <a:endParaRPr lang="es-MX" sz="1200">
              <a:solidFill>
                <a:schemeClr val="bg1"/>
              </a:solidFill>
              <a:latin typeface="Times New Roman" panose="02020603050405020304" pitchFamily="18" charset="0"/>
              <a:cs typeface="Times New Roman" panose="02020603050405020304" pitchFamily="18" charset="0"/>
            </a:endParaRPr>
          </a:p>
          <a:p>
            <a:pPr marL="171450" indent="-171450">
              <a:buClr>
                <a:schemeClr val="bg1"/>
              </a:buClr>
              <a:buFont typeface="Arial" panose="020B0604020202020204" pitchFamily="34" charset="0"/>
              <a:buChar char="•"/>
            </a:pPr>
            <a:r>
              <a:rPr lang="es-MX" sz="1200" i="0">
                <a:solidFill>
                  <a:schemeClr val="bg1"/>
                </a:solidFill>
                <a:effectLst/>
                <a:latin typeface="Times New Roman" panose="02020603050405020304" pitchFamily="18" charset="0"/>
                <a:cs typeface="Times New Roman" panose="02020603050405020304" pitchFamily="18" charset="0"/>
              </a:rPr>
              <a:t>Sensor inductivo</a:t>
            </a:r>
          </a:p>
        </p:txBody>
      </p:sp>
      <p:sp>
        <p:nvSpPr>
          <p:cNvPr id="7" name="CuadroTexto 6">
            <a:extLst>
              <a:ext uri="{FF2B5EF4-FFF2-40B4-BE49-F238E27FC236}">
                <a16:creationId xmlns:a16="http://schemas.microsoft.com/office/drawing/2014/main" id="{62502689-025E-43D2-89F4-4B9B2A68A559}"/>
              </a:ext>
            </a:extLst>
          </p:cNvPr>
          <p:cNvSpPr txBox="1"/>
          <p:nvPr/>
        </p:nvSpPr>
        <p:spPr>
          <a:xfrm>
            <a:off x="232181" y="306059"/>
            <a:ext cx="3695105" cy="707886"/>
          </a:xfrm>
          <a:prstGeom prst="rect">
            <a:avLst/>
          </a:prstGeom>
          <a:noFill/>
        </p:spPr>
        <p:txBody>
          <a:bodyPr wrap="square">
            <a:spAutoFit/>
          </a:bodyPr>
          <a:lstStyle/>
          <a:p>
            <a:r>
              <a:rPr lang="es-ES" sz="4000">
                <a:solidFill>
                  <a:schemeClr val="bg1"/>
                </a:solidFill>
                <a:latin typeface="Teko" panose="020B0604020202020204" charset="0"/>
                <a:cs typeface="Teko" panose="020B0604020202020204" charset="0"/>
              </a:rPr>
              <a:t>Sensores de Posición</a:t>
            </a:r>
            <a:endParaRPr lang="es-MX" sz="4000">
              <a:solidFill>
                <a:schemeClr val="bg1"/>
              </a:solidFill>
              <a:latin typeface="Teko" panose="020B0604020202020204" charset="0"/>
              <a:cs typeface="Teko" panose="020B0604020202020204" charset="0"/>
            </a:endParaRPr>
          </a:p>
        </p:txBody>
      </p:sp>
      <p:pic>
        <p:nvPicPr>
          <p:cNvPr id="2064" name="Picture 16" descr="Práctica 18 – Sensor ultrasónico – Microside Technology">
            <a:extLst>
              <a:ext uri="{FF2B5EF4-FFF2-40B4-BE49-F238E27FC236}">
                <a16:creationId xmlns:a16="http://schemas.microsoft.com/office/drawing/2014/main" id="{82DFB2AA-11E3-4645-84D7-358DB1DA96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19363" y="1940790"/>
            <a:ext cx="887482" cy="433458"/>
          </a:xfrm>
          <a:prstGeom prst="rect">
            <a:avLst/>
          </a:prstGeom>
          <a:noFill/>
          <a:extLst>
            <a:ext uri="{909E8E84-426E-40DD-AFC4-6F175D3DCCD1}">
              <a14:hiddenFill xmlns:a14="http://schemas.microsoft.com/office/drawing/2010/main">
                <a:solidFill>
                  <a:srgbClr val="FFFFFF"/>
                </a:solidFill>
              </a14:hiddenFill>
            </a:ext>
          </a:extLst>
        </p:spPr>
      </p:pic>
      <p:pic>
        <p:nvPicPr>
          <p:cNvPr id="2072" name="Picture 24" descr="Componente sensor de detección de obstáculos basado en infrarrojos de Keyes  para Fritzing | Notas sobre robótica, electrónica, sistemas operativos y  programación">
            <a:extLst>
              <a:ext uri="{FF2B5EF4-FFF2-40B4-BE49-F238E27FC236}">
                <a16:creationId xmlns:a16="http://schemas.microsoft.com/office/drawing/2014/main" id="{0AFE6C09-EFCF-41E2-A3DB-FE6A8A22C5E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a:stretch/>
        </p:blipFill>
        <p:spPr bwMode="auto">
          <a:xfrm>
            <a:off x="2713158" y="1869936"/>
            <a:ext cx="925154" cy="367437"/>
          </a:xfrm>
          <a:prstGeom prst="roundRect">
            <a:avLst/>
          </a:prstGeom>
          <a:noFill/>
          <a:extLst>
            <a:ext uri="{909E8E84-426E-40DD-AFC4-6F175D3DCCD1}">
              <a14:hiddenFill xmlns:a14="http://schemas.microsoft.com/office/drawing/2010/main">
                <a:solidFill>
                  <a:srgbClr val="FFFFFF"/>
                </a:solidFill>
              </a14:hiddenFill>
            </a:ext>
          </a:extLst>
        </p:spPr>
      </p:pic>
      <p:pic>
        <p:nvPicPr>
          <p:cNvPr id="2076" name="Picture 28" descr="Sensores de proximidad capacitivos | CM | SICK">
            <a:extLst>
              <a:ext uri="{FF2B5EF4-FFF2-40B4-BE49-F238E27FC236}">
                <a16:creationId xmlns:a16="http://schemas.microsoft.com/office/drawing/2014/main" id="{17AAE7CC-6EAB-4613-99B3-0E17871B9BA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19364" y="3771986"/>
            <a:ext cx="887482" cy="599925"/>
          </a:xfrm>
          <a:prstGeom prst="rect">
            <a:avLst/>
          </a:prstGeom>
          <a:noFill/>
          <a:extLst>
            <a:ext uri="{909E8E84-426E-40DD-AFC4-6F175D3DCCD1}">
              <a14:hiddenFill xmlns:a14="http://schemas.microsoft.com/office/drawing/2010/main">
                <a:solidFill>
                  <a:srgbClr val="FFFFFF"/>
                </a:solidFill>
              </a14:hiddenFill>
            </a:ext>
          </a:extLst>
        </p:spPr>
      </p:pic>
      <p:grpSp>
        <p:nvGrpSpPr>
          <p:cNvPr id="57" name="Grupo 56">
            <a:extLst>
              <a:ext uri="{FF2B5EF4-FFF2-40B4-BE49-F238E27FC236}">
                <a16:creationId xmlns:a16="http://schemas.microsoft.com/office/drawing/2014/main" id="{AEF2321E-6ADB-4914-8B02-024C214F3B45}"/>
              </a:ext>
            </a:extLst>
          </p:cNvPr>
          <p:cNvGrpSpPr/>
          <p:nvPr/>
        </p:nvGrpSpPr>
        <p:grpSpPr>
          <a:xfrm>
            <a:off x="2638814" y="3842969"/>
            <a:ext cx="1073841" cy="529140"/>
            <a:chOff x="5301648" y="843985"/>
            <a:chExt cx="1073841" cy="529140"/>
          </a:xfrm>
        </p:grpSpPr>
        <p:grpSp>
          <p:nvGrpSpPr>
            <p:cNvPr id="47" name="Grupo 46">
              <a:extLst>
                <a:ext uri="{FF2B5EF4-FFF2-40B4-BE49-F238E27FC236}">
                  <a16:creationId xmlns:a16="http://schemas.microsoft.com/office/drawing/2014/main" id="{11A9CCED-6397-49F2-94EE-F2983E192EAF}"/>
                </a:ext>
              </a:extLst>
            </p:cNvPr>
            <p:cNvGrpSpPr/>
            <p:nvPr/>
          </p:nvGrpSpPr>
          <p:grpSpPr>
            <a:xfrm>
              <a:off x="5316860" y="843985"/>
              <a:ext cx="1045847" cy="529140"/>
              <a:chOff x="5339714" y="741882"/>
              <a:chExt cx="1160681" cy="636955"/>
            </a:xfrm>
          </p:grpSpPr>
          <p:grpSp>
            <p:nvGrpSpPr>
              <p:cNvPr id="43" name="Grupo 42">
                <a:extLst>
                  <a:ext uri="{FF2B5EF4-FFF2-40B4-BE49-F238E27FC236}">
                    <a16:creationId xmlns:a16="http://schemas.microsoft.com/office/drawing/2014/main" id="{8E662FC6-1AB3-40C4-89B5-0573F6002140}"/>
                  </a:ext>
                </a:extLst>
              </p:cNvPr>
              <p:cNvGrpSpPr/>
              <p:nvPr/>
            </p:nvGrpSpPr>
            <p:grpSpPr>
              <a:xfrm>
                <a:off x="5339714" y="741882"/>
                <a:ext cx="1160681" cy="585696"/>
                <a:chOff x="5339714" y="741882"/>
                <a:chExt cx="1160681" cy="585696"/>
              </a:xfrm>
            </p:grpSpPr>
            <p:grpSp>
              <p:nvGrpSpPr>
                <p:cNvPr id="32" name="Grupo 31">
                  <a:extLst>
                    <a:ext uri="{FF2B5EF4-FFF2-40B4-BE49-F238E27FC236}">
                      <a16:creationId xmlns:a16="http://schemas.microsoft.com/office/drawing/2014/main" id="{D3816396-F45C-48CC-BEA6-E427F97FD5E9}"/>
                    </a:ext>
                  </a:extLst>
                </p:cNvPr>
                <p:cNvGrpSpPr/>
                <p:nvPr/>
              </p:nvGrpSpPr>
              <p:grpSpPr>
                <a:xfrm>
                  <a:off x="5339714" y="741882"/>
                  <a:ext cx="1160681" cy="585696"/>
                  <a:chOff x="4977399" y="386905"/>
                  <a:chExt cx="1869885" cy="976407"/>
                </a:xfrm>
              </p:grpSpPr>
              <p:grpSp>
                <p:nvGrpSpPr>
                  <p:cNvPr id="30" name="Grupo 29">
                    <a:extLst>
                      <a:ext uri="{FF2B5EF4-FFF2-40B4-BE49-F238E27FC236}">
                        <a16:creationId xmlns:a16="http://schemas.microsoft.com/office/drawing/2014/main" id="{FB588A73-81F6-4710-92D6-2D39F5A11FB1}"/>
                      </a:ext>
                    </a:extLst>
                  </p:cNvPr>
                  <p:cNvGrpSpPr/>
                  <p:nvPr/>
                </p:nvGrpSpPr>
                <p:grpSpPr>
                  <a:xfrm>
                    <a:off x="4977399" y="386905"/>
                    <a:ext cx="1869885" cy="976407"/>
                    <a:chOff x="4977399" y="386905"/>
                    <a:chExt cx="1869885" cy="976407"/>
                  </a:xfrm>
                </p:grpSpPr>
                <p:sp>
                  <p:nvSpPr>
                    <p:cNvPr id="12" name="Rectángulo: esquinas redondeadas 11">
                      <a:extLst>
                        <a:ext uri="{FF2B5EF4-FFF2-40B4-BE49-F238E27FC236}">
                          <a16:creationId xmlns:a16="http://schemas.microsoft.com/office/drawing/2014/main" id="{D6F1E7BC-FBCA-4951-B40D-9B053A7B0EB6}"/>
                        </a:ext>
                      </a:extLst>
                    </p:cNvPr>
                    <p:cNvSpPr/>
                    <p:nvPr/>
                  </p:nvSpPr>
                  <p:spPr>
                    <a:xfrm>
                      <a:off x="5216715" y="386905"/>
                      <a:ext cx="1391254" cy="976407"/>
                    </a:xfrm>
                    <a:prstGeom prst="round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solidFill>
                          <a:srgbClr val="7030A0"/>
                        </a:solidFill>
                      </a:endParaRPr>
                    </a:p>
                  </p:txBody>
                </p:sp>
                <p:sp>
                  <p:nvSpPr>
                    <p:cNvPr id="16" name="Diagrama de flujo: conector 15">
                      <a:extLst>
                        <a:ext uri="{FF2B5EF4-FFF2-40B4-BE49-F238E27FC236}">
                          <a16:creationId xmlns:a16="http://schemas.microsoft.com/office/drawing/2014/main" id="{78C0A718-E5C3-4634-8B20-160453285150}"/>
                        </a:ext>
                      </a:extLst>
                    </p:cNvPr>
                    <p:cNvSpPr/>
                    <p:nvPr/>
                  </p:nvSpPr>
                  <p:spPr>
                    <a:xfrm>
                      <a:off x="4977399" y="634283"/>
                      <a:ext cx="478631" cy="473363"/>
                    </a:xfrm>
                    <a:prstGeom prst="flowChartConnector">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 name="Diagrama de flujo: conector 17">
                      <a:extLst>
                        <a:ext uri="{FF2B5EF4-FFF2-40B4-BE49-F238E27FC236}">
                          <a16:creationId xmlns:a16="http://schemas.microsoft.com/office/drawing/2014/main" id="{C9794787-7B59-4895-B725-22F1C985BC88}"/>
                        </a:ext>
                      </a:extLst>
                    </p:cNvPr>
                    <p:cNvSpPr/>
                    <p:nvPr/>
                  </p:nvSpPr>
                  <p:spPr>
                    <a:xfrm>
                      <a:off x="4999291" y="790959"/>
                      <a:ext cx="156209" cy="160010"/>
                    </a:xfrm>
                    <a:prstGeom prst="flowChartConnector">
                      <a:avLst/>
                    </a:prstGeom>
                    <a:solidFill>
                      <a:schemeClr val="tx1"/>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6" name="Diagrama de flujo: conector 35">
                      <a:extLst>
                        <a:ext uri="{FF2B5EF4-FFF2-40B4-BE49-F238E27FC236}">
                          <a16:creationId xmlns:a16="http://schemas.microsoft.com/office/drawing/2014/main" id="{A85CE3A9-0629-4E7D-9D0E-5A6DF150F7F9}"/>
                        </a:ext>
                      </a:extLst>
                    </p:cNvPr>
                    <p:cNvSpPr/>
                    <p:nvPr/>
                  </p:nvSpPr>
                  <p:spPr>
                    <a:xfrm rot="10800000">
                      <a:off x="6368653" y="666340"/>
                      <a:ext cx="478631" cy="473364"/>
                    </a:xfrm>
                    <a:prstGeom prst="flowChartConnector">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7" name="Diagrama de flujo: conector 36">
                      <a:extLst>
                        <a:ext uri="{FF2B5EF4-FFF2-40B4-BE49-F238E27FC236}">
                          <a16:creationId xmlns:a16="http://schemas.microsoft.com/office/drawing/2014/main" id="{F08FB858-C0B6-4E43-9928-73BC5B04494A}"/>
                        </a:ext>
                      </a:extLst>
                    </p:cNvPr>
                    <p:cNvSpPr/>
                    <p:nvPr/>
                  </p:nvSpPr>
                  <p:spPr>
                    <a:xfrm rot="10800000">
                      <a:off x="6669184" y="825160"/>
                      <a:ext cx="154914" cy="155721"/>
                    </a:xfrm>
                    <a:prstGeom prst="flowChartConnector">
                      <a:avLst/>
                    </a:prstGeom>
                    <a:solidFill>
                      <a:schemeClr val="tx1"/>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0" name="Rectángulo: esquinas redondeadas 19">
                      <a:extLst>
                        <a:ext uri="{FF2B5EF4-FFF2-40B4-BE49-F238E27FC236}">
                          <a16:creationId xmlns:a16="http://schemas.microsoft.com/office/drawing/2014/main" id="{D6AE875B-2106-404E-8BA6-236B0EF0D51C}"/>
                        </a:ext>
                      </a:extLst>
                    </p:cNvPr>
                    <p:cNvSpPr/>
                    <p:nvPr/>
                  </p:nvSpPr>
                  <p:spPr>
                    <a:xfrm>
                      <a:off x="5828807" y="615486"/>
                      <a:ext cx="478631" cy="287536"/>
                    </a:xfrm>
                    <a:prstGeom prst="roundRect">
                      <a:avLst/>
                    </a:prstGeom>
                    <a:solidFill>
                      <a:schemeClr val="tx2">
                        <a:lumMod val="2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MX"/>
                    </a:p>
                  </p:txBody>
                </p:sp>
              </p:grpSp>
              <p:sp>
                <p:nvSpPr>
                  <p:cNvPr id="21" name="Diagrama de flujo: conector 20">
                    <a:extLst>
                      <a:ext uri="{FF2B5EF4-FFF2-40B4-BE49-F238E27FC236}">
                        <a16:creationId xmlns:a16="http://schemas.microsoft.com/office/drawing/2014/main" id="{7A2A6658-5F28-4B62-A0E0-B2235AC0DE25}"/>
                      </a:ext>
                    </a:extLst>
                  </p:cNvPr>
                  <p:cNvSpPr/>
                  <p:nvPr/>
                </p:nvSpPr>
                <p:spPr>
                  <a:xfrm>
                    <a:off x="5866558" y="736394"/>
                    <a:ext cx="45784" cy="45719"/>
                  </a:xfrm>
                  <a:prstGeom prst="flowChartConnector">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nvGrpSpPr>
                <p:cNvPr id="28" name="Grupo 27">
                  <a:extLst>
                    <a:ext uri="{FF2B5EF4-FFF2-40B4-BE49-F238E27FC236}">
                      <a16:creationId xmlns:a16="http://schemas.microsoft.com/office/drawing/2014/main" id="{6A170909-BECA-4665-B89D-CEAA5778B325}"/>
                    </a:ext>
                  </a:extLst>
                </p:cNvPr>
                <p:cNvGrpSpPr/>
                <p:nvPr/>
              </p:nvGrpSpPr>
              <p:grpSpPr>
                <a:xfrm>
                  <a:off x="5548217" y="1230284"/>
                  <a:ext cx="728250" cy="58453"/>
                  <a:chOff x="5389828" y="1243965"/>
                  <a:chExt cx="728250" cy="58453"/>
                </a:xfrm>
              </p:grpSpPr>
              <p:sp>
                <p:nvSpPr>
                  <p:cNvPr id="22" name="Rectángulo: esquinas redondeadas 21">
                    <a:extLst>
                      <a:ext uri="{FF2B5EF4-FFF2-40B4-BE49-F238E27FC236}">
                        <a16:creationId xmlns:a16="http://schemas.microsoft.com/office/drawing/2014/main" id="{5590F1D9-23A0-40DE-B1A8-6CC9EA1BCADE}"/>
                      </a:ext>
                    </a:extLst>
                  </p:cNvPr>
                  <p:cNvSpPr/>
                  <p:nvPr/>
                </p:nvSpPr>
                <p:spPr>
                  <a:xfrm>
                    <a:off x="5389828" y="1243965"/>
                    <a:ext cx="66203" cy="58453"/>
                  </a:xfrm>
                  <a:prstGeom prst="roundRect">
                    <a:avLst/>
                  </a:prstGeom>
                  <a:gradFill flip="none" rotWithShape="1">
                    <a:gsLst>
                      <a:gs pos="0">
                        <a:schemeClr val="accent2">
                          <a:lumMod val="10000"/>
                          <a:lumOff val="90000"/>
                          <a:shade val="30000"/>
                          <a:satMod val="115000"/>
                        </a:schemeClr>
                      </a:gs>
                      <a:gs pos="50000">
                        <a:schemeClr val="accent2">
                          <a:lumMod val="10000"/>
                          <a:lumOff val="90000"/>
                          <a:shade val="67500"/>
                          <a:satMod val="115000"/>
                        </a:schemeClr>
                      </a:gs>
                      <a:gs pos="100000">
                        <a:schemeClr val="accent2">
                          <a:lumMod val="10000"/>
                          <a:lumOff val="90000"/>
                          <a:shade val="100000"/>
                          <a:satMod val="115000"/>
                        </a:schemeClr>
                      </a:gs>
                    </a:gsLst>
                    <a:lin ang="16200000" scaled="1"/>
                    <a:tileRect/>
                  </a:gra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MX"/>
                  </a:p>
                </p:txBody>
              </p:sp>
              <p:sp>
                <p:nvSpPr>
                  <p:cNvPr id="23" name="Rectángulo: esquinas redondeadas 22">
                    <a:extLst>
                      <a:ext uri="{FF2B5EF4-FFF2-40B4-BE49-F238E27FC236}">
                        <a16:creationId xmlns:a16="http://schemas.microsoft.com/office/drawing/2014/main" id="{319FCCBF-3ED6-4E9C-A46C-7E777C2D3F59}"/>
                      </a:ext>
                    </a:extLst>
                  </p:cNvPr>
                  <p:cNvSpPr/>
                  <p:nvPr/>
                </p:nvSpPr>
                <p:spPr>
                  <a:xfrm>
                    <a:off x="5523178" y="1243965"/>
                    <a:ext cx="66203" cy="58453"/>
                  </a:xfrm>
                  <a:prstGeom prst="roundRect">
                    <a:avLst/>
                  </a:prstGeom>
                  <a:gradFill flip="none" rotWithShape="1">
                    <a:gsLst>
                      <a:gs pos="0">
                        <a:schemeClr val="accent2">
                          <a:lumMod val="10000"/>
                          <a:lumOff val="90000"/>
                          <a:shade val="30000"/>
                          <a:satMod val="115000"/>
                        </a:schemeClr>
                      </a:gs>
                      <a:gs pos="50000">
                        <a:schemeClr val="accent2">
                          <a:lumMod val="10000"/>
                          <a:lumOff val="90000"/>
                          <a:shade val="67500"/>
                          <a:satMod val="115000"/>
                        </a:schemeClr>
                      </a:gs>
                      <a:gs pos="100000">
                        <a:schemeClr val="accent2">
                          <a:lumMod val="10000"/>
                          <a:lumOff val="90000"/>
                          <a:shade val="100000"/>
                          <a:satMod val="115000"/>
                        </a:schemeClr>
                      </a:gs>
                    </a:gsLst>
                    <a:lin ang="16200000" scaled="1"/>
                    <a:tileRect/>
                  </a:gra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MX"/>
                  </a:p>
                </p:txBody>
              </p:sp>
              <p:sp>
                <p:nvSpPr>
                  <p:cNvPr id="24" name="Rectángulo: esquinas redondeadas 23">
                    <a:extLst>
                      <a:ext uri="{FF2B5EF4-FFF2-40B4-BE49-F238E27FC236}">
                        <a16:creationId xmlns:a16="http://schemas.microsoft.com/office/drawing/2014/main" id="{620B164B-DDB5-46B1-A85C-557F8197EE6E}"/>
                      </a:ext>
                    </a:extLst>
                  </p:cNvPr>
                  <p:cNvSpPr/>
                  <p:nvPr/>
                </p:nvSpPr>
                <p:spPr>
                  <a:xfrm>
                    <a:off x="5656528" y="1243965"/>
                    <a:ext cx="66203" cy="58453"/>
                  </a:xfrm>
                  <a:prstGeom prst="roundRect">
                    <a:avLst/>
                  </a:prstGeom>
                  <a:gradFill flip="none" rotWithShape="1">
                    <a:gsLst>
                      <a:gs pos="0">
                        <a:schemeClr val="accent2">
                          <a:lumMod val="10000"/>
                          <a:lumOff val="90000"/>
                          <a:shade val="30000"/>
                          <a:satMod val="115000"/>
                        </a:schemeClr>
                      </a:gs>
                      <a:gs pos="50000">
                        <a:schemeClr val="accent2">
                          <a:lumMod val="10000"/>
                          <a:lumOff val="90000"/>
                          <a:shade val="67500"/>
                          <a:satMod val="115000"/>
                        </a:schemeClr>
                      </a:gs>
                      <a:gs pos="100000">
                        <a:schemeClr val="accent2">
                          <a:lumMod val="10000"/>
                          <a:lumOff val="90000"/>
                          <a:shade val="100000"/>
                          <a:satMod val="115000"/>
                        </a:schemeClr>
                      </a:gs>
                    </a:gsLst>
                    <a:lin ang="16200000" scaled="1"/>
                    <a:tileRect/>
                  </a:gra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MX"/>
                  </a:p>
                </p:txBody>
              </p:sp>
              <p:sp>
                <p:nvSpPr>
                  <p:cNvPr id="25" name="Rectángulo: esquinas redondeadas 24">
                    <a:extLst>
                      <a:ext uri="{FF2B5EF4-FFF2-40B4-BE49-F238E27FC236}">
                        <a16:creationId xmlns:a16="http://schemas.microsoft.com/office/drawing/2014/main" id="{7E5AD73B-8350-4DCE-B2FD-E840A55D6296}"/>
                      </a:ext>
                    </a:extLst>
                  </p:cNvPr>
                  <p:cNvSpPr/>
                  <p:nvPr/>
                </p:nvSpPr>
                <p:spPr>
                  <a:xfrm>
                    <a:off x="5789878" y="1243965"/>
                    <a:ext cx="66203" cy="58453"/>
                  </a:xfrm>
                  <a:prstGeom prst="roundRect">
                    <a:avLst/>
                  </a:prstGeom>
                  <a:gradFill flip="none" rotWithShape="1">
                    <a:gsLst>
                      <a:gs pos="0">
                        <a:schemeClr val="accent2">
                          <a:lumMod val="10000"/>
                          <a:lumOff val="90000"/>
                          <a:shade val="30000"/>
                          <a:satMod val="115000"/>
                        </a:schemeClr>
                      </a:gs>
                      <a:gs pos="50000">
                        <a:schemeClr val="accent2">
                          <a:lumMod val="10000"/>
                          <a:lumOff val="90000"/>
                          <a:shade val="67500"/>
                          <a:satMod val="115000"/>
                        </a:schemeClr>
                      </a:gs>
                      <a:gs pos="100000">
                        <a:schemeClr val="accent2">
                          <a:lumMod val="10000"/>
                          <a:lumOff val="90000"/>
                          <a:shade val="100000"/>
                          <a:satMod val="115000"/>
                        </a:schemeClr>
                      </a:gs>
                    </a:gsLst>
                    <a:lin ang="16200000" scaled="1"/>
                    <a:tileRect/>
                  </a:gra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MX"/>
                  </a:p>
                </p:txBody>
              </p:sp>
              <p:sp>
                <p:nvSpPr>
                  <p:cNvPr id="26" name="Rectángulo: esquinas redondeadas 25">
                    <a:extLst>
                      <a:ext uri="{FF2B5EF4-FFF2-40B4-BE49-F238E27FC236}">
                        <a16:creationId xmlns:a16="http://schemas.microsoft.com/office/drawing/2014/main" id="{78FBAA7A-1AC0-447F-A05B-4D363A5AD465}"/>
                      </a:ext>
                    </a:extLst>
                  </p:cNvPr>
                  <p:cNvSpPr/>
                  <p:nvPr/>
                </p:nvSpPr>
                <p:spPr>
                  <a:xfrm>
                    <a:off x="5918525" y="1243965"/>
                    <a:ext cx="66203" cy="58453"/>
                  </a:xfrm>
                  <a:prstGeom prst="roundRect">
                    <a:avLst/>
                  </a:prstGeom>
                  <a:gradFill flip="none" rotWithShape="1">
                    <a:gsLst>
                      <a:gs pos="0">
                        <a:schemeClr val="accent2">
                          <a:lumMod val="10000"/>
                          <a:lumOff val="90000"/>
                          <a:shade val="30000"/>
                          <a:satMod val="115000"/>
                        </a:schemeClr>
                      </a:gs>
                      <a:gs pos="50000">
                        <a:schemeClr val="accent2">
                          <a:lumMod val="10000"/>
                          <a:lumOff val="90000"/>
                          <a:shade val="67500"/>
                          <a:satMod val="115000"/>
                        </a:schemeClr>
                      </a:gs>
                      <a:gs pos="100000">
                        <a:schemeClr val="accent2">
                          <a:lumMod val="10000"/>
                          <a:lumOff val="90000"/>
                          <a:shade val="100000"/>
                          <a:satMod val="115000"/>
                        </a:schemeClr>
                      </a:gs>
                    </a:gsLst>
                    <a:lin ang="16200000" scaled="1"/>
                    <a:tileRect/>
                  </a:gra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MX"/>
                  </a:p>
                </p:txBody>
              </p:sp>
              <p:sp>
                <p:nvSpPr>
                  <p:cNvPr id="27" name="Rectángulo: esquinas redondeadas 26">
                    <a:extLst>
                      <a:ext uri="{FF2B5EF4-FFF2-40B4-BE49-F238E27FC236}">
                        <a16:creationId xmlns:a16="http://schemas.microsoft.com/office/drawing/2014/main" id="{F9271AFF-612E-4157-867B-E8C5C03E914C}"/>
                      </a:ext>
                    </a:extLst>
                  </p:cNvPr>
                  <p:cNvSpPr/>
                  <p:nvPr/>
                </p:nvSpPr>
                <p:spPr>
                  <a:xfrm>
                    <a:off x="6051875" y="1243965"/>
                    <a:ext cx="66203" cy="58453"/>
                  </a:xfrm>
                  <a:prstGeom prst="roundRect">
                    <a:avLst/>
                  </a:prstGeom>
                  <a:gradFill flip="none" rotWithShape="1">
                    <a:gsLst>
                      <a:gs pos="0">
                        <a:schemeClr val="accent2">
                          <a:lumMod val="10000"/>
                          <a:lumOff val="90000"/>
                          <a:shade val="30000"/>
                          <a:satMod val="115000"/>
                        </a:schemeClr>
                      </a:gs>
                      <a:gs pos="50000">
                        <a:schemeClr val="accent2">
                          <a:lumMod val="10000"/>
                          <a:lumOff val="90000"/>
                          <a:shade val="67500"/>
                          <a:satMod val="115000"/>
                        </a:schemeClr>
                      </a:gs>
                      <a:gs pos="100000">
                        <a:schemeClr val="accent2">
                          <a:lumMod val="10000"/>
                          <a:lumOff val="90000"/>
                          <a:shade val="100000"/>
                          <a:satMod val="115000"/>
                        </a:schemeClr>
                      </a:gs>
                    </a:gsLst>
                    <a:lin ang="16200000" scaled="1"/>
                    <a:tileRect/>
                  </a:gra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MX"/>
                  </a:p>
                </p:txBody>
              </p:sp>
            </p:grpSp>
          </p:grpSp>
          <p:grpSp>
            <p:nvGrpSpPr>
              <p:cNvPr id="45" name="Grupo 44">
                <a:extLst>
                  <a:ext uri="{FF2B5EF4-FFF2-40B4-BE49-F238E27FC236}">
                    <a16:creationId xmlns:a16="http://schemas.microsoft.com/office/drawing/2014/main" id="{D5CD700A-7F99-47C4-8AB9-E807439E10C5}"/>
                  </a:ext>
                </a:extLst>
              </p:cNvPr>
              <p:cNvGrpSpPr/>
              <p:nvPr/>
            </p:nvGrpSpPr>
            <p:grpSpPr>
              <a:xfrm>
                <a:off x="5443801" y="1002380"/>
                <a:ext cx="921626" cy="376457"/>
                <a:chOff x="5443801" y="1002380"/>
                <a:chExt cx="921626" cy="376457"/>
              </a:xfrm>
            </p:grpSpPr>
            <p:sp>
              <p:nvSpPr>
                <p:cNvPr id="29" name="CuadroTexto 28">
                  <a:extLst>
                    <a:ext uri="{FF2B5EF4-FFF2-40B4-BE49-F238E27FC236}">
                      <a16:creationId xmlns:a16="http://schemas.microsoft.com/office/drawing/2014/main" id="{BF99D651-F810-48C0-B849-DFA1208B3A38}"/>
                    </a:ext>
                  </a:extLst>
                </p:cNvPr>
                <p:cNvSpPr txBox="1"/>
                <p:nvPr/>
              </p:nvSpPr>
              <p:spPr>
                <a:xfrm>
                  <a:off x="5443801" y="1054071"/>
                  <a:ext cx="256177" cy="276999"/>
                </a:xfrm>
                <a:prstGeom prst="rect">
                  <a:avLst/>
                </a:prstGeom>
                <a:noFill/>
              </p:spPr>
              <p:txBody>
                <a:bodyPr vert="vert" wrap="square" rtlCol="0">
                  <a:spAutoFit/>
                </a:bodyPr>
                <a:lstStyle/>
                <a:p>
                  <a:r>
                    <a:rPr lang="es-MX" sz="300" b="1">
                      <a:solidFill>
                        <a:schemeClr val="bg1"/>
                      </a:solidFill>
                    </a:rPr>
                    <a:t>VCC</a:t>
                  </a:r>
                </a:p>
              </p:txBody>
            </p:sp>
            <p:sp>
              <p:nvSpPr>
                <p:cNvPr id="33" name="CuadroTexto 32">
                  <a:extLst>
                    <a:ext uri="{FF2B5EF4-FFF2-40B4-BE49-F238E27FC236}">
                      <a16:creationId xmlns:a16="http://schemas.microsoft.com/office/drawing/2014/main" id="{4567792F-3252-4AE3-9797-E01E7A281243}"/>
                    </a:ext>
                  </a:extLst>
                </p:cNvPr>
                <p:cNvSpPr txBox="1"/>
                <p:nvPr/>
              </p:nvSpPr>
              <p:spPr>
                <a:xfrm>
                  <a:off x="5568083" y="1040283"/>
                  <a:ext cx="256177" cy="276999"/>
                </a:xfrm>
                <a:prstGeom prst="rect">
                  <a:avLst/>
                </a:prstGeom>
                <a:noFill/>
              </p:spPr>
              <p:txBody>
                <a:bodyPr vert="vert" wrap="square" rtlCol="0">
                  <a:spAutoFit/>
                </a:bodyPr>
                <a:lstStyle/>
                <a:p>
                  <a:r>
                    <a:rPr lang="es-MX" sz="300" b="1">
                      <a:solidFill>
                        <a:schemeClr val="bg1"/>
                      </a:solidFill>
                    </a:rPr>
                    <a:t>GND</a:t>
                  </a:r>
                </a:p>
              </p:txBody>
            </p:sp>
            <p:sp>
              <p:nvSpPr>
                <p:cNvPr id="34" name="CuadroTexto 33">
                  <a:extLst>
                    <a:ext uri="{FF2B5EF4-FFF2-40B4-BE49-F238E27FC236}">
                      <a16:creationId xmlns:a16="http://schemas.microsoft.com/office/drawing/2014/main" id="{DEAD0D27-BF5A-4659-B02D-F0F0547E4F02}"/>
                    </a:ext>
                  </a:extLst>
                </p:cNvPr>
                <p:cNvSpPr txBox="1"/>
                <p:nvPr/>
              </p:nvSpPr>
              <p:spPr>
                <a:xfrm>
                  <a:off x="5716107" y="1054071"/>
                  <a:ext cx="256177" cy="276999"/>
                </a:xfrm>
                <a:prstGeom prst="rect">
                  <a:avLst/>
                </a:prstGeom>
                <a:noFill/>
              </p:spPr>
              <p:txBody>
                <a:bodyPr vert="vert" wrap="square" rtlCol="0">
                  <a:spAutoFit/>
                </a:bodyPr>
                <a:lstStyle/>
                <a:p>
                  <a:r>
                    <a:rPr lang="es-MX" sz="300" b="1">
                      <a:solidFill>
                        <a:schemeClr val="bg1"/>
                      </a:solidFill>
                    </a:rPr>
                    <a:t>SCL</a:t>
                  </a:r>
                </a:p>
              </p:txBody>
            </p:sp>
            <p:sp>
              <p:nvSpPr>
                <p:cNvPr id="38" name="CuadroTexto 37">
                  <a:extLst>
                    <a:ext uri="{FF2B5EF4-FFF2-40B4-BE49-F238E27FC236}">
                      <a16:creationId xmlns:a16="http://schemas.microsoft.com/office/drawing/2014/main" id="{51430AE7-CFB6-49C1-AD96-D48011F04FEE}"/>
                    </a:ext>
                  </a:extLst>
                </p:cNvPr>
                <p:cNvSpPr txBox="1"/>
                <p:nvPr/>
              </p:nvSpPr>
              <p:spPr>
                <a:xfrm>
                  <a:off x="5847264" y="1054071"/>
                  <a:ext cx="256177" cy="276999"/>
                </a:xfrm>
                <a:prstGeom prst="rect">
                  <a:avLst/>
                </a:prstGeom>
                <a:noFill/>
              </p:spPr>
              <p:txBody>
                <a:bodyPr vert="vert" wrap="square" rtlCol="0">
                  <a:spAutoFit/>
                </a:bodyPr>
                <a:lstStyle/>
                <a:p>
                  <a:r>
                    <a:rPr lang="es-MX" sz="300" b="1">
                      <a:solidFill>
                        <a:schemeClr val="bg1"/>
                      </a:solidFill>
                    </a:rPr>
                    <a:t>SDA</a:t>
                  </a:r>
                </a:p>
              </p:txBody>
            </p:sp>
            <p:sp>
              <p:nvSpPr>
                <p:cNvPr id="39" name="CuadroTexto 38">
                  <a:extLst>
                    <a:ext uri="{FF2B5EF4-FFF2-40B4-BE49-F238E27FC236}">
                      <a16:creationId xmlns:a16="http://schemas.microsoft.com/office/drawing/2014/main" id="{150C64A6-7A5C-403E-A0A4-CBD43E9334F9}"/>
                    </a:ext>
                  </a:extLst>
                </p:cNvPr>
                <p:cNvSpPr txBox="1"/>
                <p:nvPr/>
              </p:nvSpPr>
              <p:spPr>
                <a:xfrm>
                  <a:off x="5976948" y="1040283"/>
                  <a:ext cx="256177" cy="338554"/>
                </a:xfrm>
                <a:prstGeom prst="rect">
                  <a:avLst/>
                </a:prstGeom>
                <a:noFill/>
              </p:spPr>
              <p:txBody>
                <a:bodyPr vert="vert" wrap="square" rtlCol="0">
                  <a:spAutoFit/>
                </a:bodyPr>
                <a:lstStyle/>
                <a:p>
                  <a:r>
                    <a:rPr lang="es-MX" sz="300" b="1">
                      <a:solidFill>
                        <a:schemeClr val="bg1"/>
                      </a:solidFill>
                    </a:rPr>
                    <a:t>GPIO</a:t>
                  </a:r>
                </a:p>
              </p:txBody>
            </p:sp>
            <p:sp>
              <p:nvSpPr>
                <p:cNvPr id="41" name="CuadroTexto 40">
                  <a:extLst>
                    <a:ext uri="{FF2B5EF4-FFF2-40B4-BE49-F238E27FC236}">
                      <a16:creationId xmlns:a16="http://schemas.microsoft.com/office/drawing/2014/main" id="{FC0AD967-D48C-41F1-A48E-D304983624EF}"/>
                    </a:ext>
                  </a:extLst>
                </p:cNvPr>
                <p:cNvSpPr txBox="1"/>
                <p:nvPr/>
              </p:nvSpPr>
              <p:spPr>
                <a:xfrm>
                  <a:off x="6119206" y="1002380"/>
                  <a:ext cx="246221" cy="276999"/>
                </a:xfrm>
                <a:prstGeom prst="rect">
                  <a:avLst/>
                </a:prstGeom>
                <a:noFill/>
              </p:spPr>
              <p:txBody>
                <a:bodyPr vert="vert" wrap="square" rtlCol="0">
                  <a:spAutoFit/>
                </a:bodyPr>
                <a:lstStyle/>
                <a:p>
                  <a:r>
                    <a:rPr lang="es-MX" sz="300" b="1">
                      <a:solidFill>
                        <a:schemeClr val="bg1"/>
                      </a:solidFill>
                    </a:rPr>
                    <a:t>XSHUT</a:t>
                  </a:r>
                  <a:endParaRPr lang="es-MX" sz="400" b="1">
                    <a:solidFill>
                      <a:schemeClr val="bg1"/>
                    </a:solidFill>
                  </a:endParaRPr>
                </a:p>
              </p:txBody>
            </p:sp>
          </p:grpSp>
        </p:grpSp>
        <p:grpSp>
          <p:nvGrpSpPr>
            <p:cNvPr id="55" name="Grupo 54">
              <a:extLst>
                <a:ext uri="{FF2B5EF4-FFF2-40B4-BE49-F238E27FC236}">
                  <a16:creationId xmlns:a16="http://schemas.microsoft.com/office/drawing/2014/main" id="{71732F6C-E9D3-4A46-AEEF-5734874E383E}"/>
                </a:ext>
              </a:extLst>
            </p:cNvPr>
            <p:cNvGrpSpPr/>
            <p:nvPr/>
          </p:nvGrpSpPr>
          <p:grpSpPr>
            <a:xfrm>
              <a:off x="6074962" y="967254"/>
              <a:ext cx="300527" cy="294581"/>
              <a:chOff x="6146166" y="884645"/>
              <a:chExt cx="345376" cy="339924"/>
            </a:xfrm>
          </p:grpSpPr>
          <p:sp>
            <p:nvSpPr>
              <p:cNvPr id="53" name="Arco 52">
                <a:extLst>
                  <a:ext uri="{FF2B5EF4-FFF2-40B4-BE49-F238E27FC236}">
                    <a16:creationId xmlns:a16="http://schemas.microsoft.com/office/drawing/2014/main" id="{02444D88-4839-480F-AC04-AC0E5553C5E8}"/>
                  </a:ext>
                </a:extLst>
              </p:cNvPr>
              <p:cNvSpPr/>
              <p:nvPr/>
            </p:nvSpPr>
            <p:spPr>
              <a:xfrm>
                <a:off x="6146166" y="884645"/>
                <a:ext cx="345376" cy="339924"/>
              </a:xfrm>
              <a:prstGeom prst="arc">
                <a:avLst>
                  <a:gd name="adj1" fmla="val 16200000"/>
                  <a:gd name="adj2" fmla="val 19"/>
                </a:avLst>
              </a:prstGeom>
            </p:spPr>
            <p:style>
              <a:lnRef idx="1">
                <a:schemeClr val="accent2"/>
              </a:lnRef>
              <a:fillRef idx="0">
                <a:schemeClr val="accent2"/>
              </a:fillRef>
              <a:effectRef idx="0">
                <a:schemeClr val="accent2"/>
              </a:effectRef>
              <a:fontRef idx="minor">
                <a:schemeClr val="tx1"/>
              </a:fontRef>
            </p:style>
            <p:txBody>
              <a:bodyPr rtlCol="0" anchor="ctr"/>
              <a:lstStyle/>
              <a:p>
                <a:pPr algn="ctr"/>
                <a:endParaRPr lang="es-MX"/>
              </a:p>
            </p:txBody>
          </p:sp>
          <p:sp>
            <p:nvSpPr>
              <p:cNvPr id="54" name="Arco 53">
                <a:extLst>
                  <a:ext uri="{FF2B5EF4-FFF2-40B4-BE49-F238E27FC236}">
                    <a16:creationId xmlns:a16="http://schemas.microsoft.com/office/drawing/2014/main" id="{B6F11C5C-B4AE-4D7E-B7E6-1774D1342528}"/>
                  </a:ext>
                </a:extLst>
              </p:cNvPr>
              <p:cNvSpPr/>
              <p:nvPr/>
            </p:nvSpPr>
            <p:spPr>
              <a:xfrm rot="5400000">
                <a:off x="6176881" y="884438"/>
                <a:ext cx="283946" cy="345376"/>
              </a:xfrm>
              <a:prstGeom prst="arc">
                <a:avLst>
                  <a:gd name="adj1" fmla="val 16200000"/>
                  <a:gd name="adj2" fmla="val 19"/>
                </a:avLst>
              </a:prstGeom>
            </p:spPr>
            <p:style>
              <a:lnRef idx="1">
                <a:schemeClr val="accent2"/>
              </a:lnRef>
              <a:fillRef idx="0">
                <a:schemeClr val="accent2"/>
              </a:fillRef>
              <a:effectRef idx="0">
                <a:schemeClr val="accent2"/>
              </a:effectRef>
              <a:fontRef idx="minor">
                <a:schemeClr val="tx1"/>
              </a:fontRef>
            </p:style>
            <p:txBody>
              <a:bodyPr rtlCol="0" anchor="ctr"/>
              <a:lstStyle/>
              <a:p>
                <a:pPr algn="ctr"/>
                <a:endParaRPr lang="es-MX"/>
              </a:p>
            </p:txBody>
          </p:sp>
        </p:grpSp>
        <p:grpSp>
          <p:nvGrpSpPr>
            <p:cNvPr id="76" name="Grupo 75">
              <a:extLst>
                <a:ext uri="{FF2B5EF4-FFF2-40B4-BE49-F238E27FC236}">
                  <a16:creationId xmlns:a16="http://schemas.microsoft.com/office/drawing/2014/main" id="{3817A2B8-514C-4144-98C4-F8B819DA1CF0}"/>
                </a:ext>
              </a:extLst>
            </p:cNvPr>
            <p:cNvGrpSpPr/>
            <p:nvPr/>
          </p:nvGrpSpPr>
          <p:grpSpPr>
            <a:xfrm rot="10800000">
              <a:off x="5301648" y="933144"/>
              <a:ext cx="310915" cy="292068"/>
              <a:chOff x="6146166" y="884645"/>
              <a:chExt cx="345376" cy="339924"/>
            </a:xfrm>
          </p:grpSpPr>
          <p:sp>
            <p:nvSpPr>
              <p:cNvPr id="77" name="Arco 76">
                <a:extLst>
                  <a:ext uri="{FF2B5EF4-FFF2-40B4-BE49-F238E27FC236}">
                    <a16:creationId xmlns:a16="http://schemas.microsoft.com/office/drawing/2014/main" id="{EE4287BA-6914-4478-8039-CBFEA95559FA}"/>
                  </a:ext>
                </a:extLst>
              </p:cNvPr>
              <p:cNvSpPr/>
              <p:nvPr/>
            </p:nvSpPr>
            <p:spPr>
              <a:xfrm>
                <a:off x="6146166" y="884645"/>
                <a:ext cx="345376" cy="339924"/>
              </a:xfrm>
              <a:prstGeom prst="arc">
                <a:avLst>
                  <a:gd name="adj1" fmla="val 16200000"/>
                  <a:gd name="adj2" fmla="val 19"/>
                </a:avLst>
              </a:prstGeom>
            </p:spPr>
            <p:style>
              <a:lnRef idx="1">
                <a:schemeClr val="accent2"/>
              </a:lnRef>
              <a:fillRef idx="0">
                <a:schemeClr val="accent2"/>
              </a:fillRef>
              <a:effectRef idx="0">
                <a:schemeClr val="accent2"/>
              </a:effectRef>
              <a:fontRef idx="minor">
                <a:schemeClr val="tx1"/>
              </a:fontRef>
            </p:style>
            <p:txBody>
              <a:bodyPr rtlCol="0" anchor="ctr"/>
              <a:lstStyle/>
              <a:p>
                <a:pPr algn="ctr"/>
                <a:endParaRPr lang="es-MX"/>
              </a:p>
            </p:txBody>
          </p:sp>
          <p:sp>
            <p:nvSpPr>
              <p:cNvPr id="78" name="Arco 77">
                <a:extLst>
                  <a:ext uri="{FF2B5EF4-FFF2-40B4-BE49-F238E27FC236}">
                    <a16:creationId xmlns:a16="http://schemas.microsoft.com/office/drawing/2014/main" id="{7D44B1D2-A603-4957-BC1F-744D0AF0943C}"/>
                  </a:ext>
                </a:extLst>
              </p:cNvPr>
              <p:cNvSpPr/>
              <p:nvPr/>
            </p:nvSpPr>
            <p:spPr>
              <a:xfrm rot="5400000">
                <a:off x="6176881" y="884438"/>
                <a:ext cx="283946" cy="345376"/>
              </a:xfrm>
              <a:prstGeom prst="arc">
                <a:avLst>
                  <a:gd name="adj1" fmla="val 16200000"/>
                  <a:gd name="adj2" fmla="val 19"/>
                </a:avLst>
              </a:prstGeom>
            </p:spPr>
            <p:style>
              <a:lnRef idx="1">
                <a:schemeClr val="accent2"/>
              </a:lnRef>
              <a:fillRef idx="0">
                <a:schemeClr val="accent2"/>
              </a:fillRef>
              <a:effectRef idx="0">
                <a:schemeClr val="accent2"/>
              </a:effectRef>
              <a:fontRef idx="minor">
                <a:schemeClr val="tx1"/>
              </a:fontRef>
            </p:style>
            <p:txBody>
              <a:bodyPr rtlCol="0" anchor="ctr"/>
              <a:lstStyle/>
              <a:p>
                <a:pPr algn="ctr"/>
                <a:endParaRPr lang="es-MX"/>
              </a:p>
            </p:txBody>
          </p:sp>
        </p:grpSp>
      </p:grpSp>
      <p:grpSp>
        <p:nvGrpSpPr>
          <p:cNvPr id="80" name="Google Shape;3346;p45">
            <a:extLst>
              <a:ext uri="{FF2B5EF4-FFF2-40B4-BE49-F238E27FC236}">
                <a16:creationId xmlns:a16="http://schemas.microsoft.com/office/drawing/2014/main" id="{3890676F-0FC4-4F56-A359-5C61F6203259}"/>
              </a:ext>
            </a:extLst>
          </p:cNvPr>
          <p:cNvGrpSpPr/>
          <p:nvPr/>
        </p:nvGrpSpPr>
        <p:grpSpPr>
          <a:xfrm>
            <a:off x="7351301" y="3668559"/>
            <a:ext cx="1887705" cy="1406622"/>
            <a:chOff x="2836550" y="918325"/>
            <a:chExt cx="2094425" cy="1560700"/>
          </a:xfrm>
        </p:grpSpPr>
        <p:sp>
          <p:nvSpPr>
            <p:cNvPr id="81" name="Google Shape;3347;p45">
              <a:extLst>
                <a:ext uri="{FF2B5EF4-FFF2-40B4-BE49-F238E27FC236}">
                  <a16:creationId xmlns:a16="http://schemas.microsoft.com/office/drawing/2014/main" id="{CB36B70D-814E-406B-AF1B-D5398865DFDB}"/>
                </a:ext>
              </a:extLst>
            </p:cNvPr>
            <p:cNvSpPr/>
            <p:nvPr/>
          </p:nvSpPr>
          <p:spPr>
            <a:xfrm>
              <a:off x="2836550" y="2289800"/>
              <a:ext cx="2094425" cy="1175"/>
            </a:xfrm>
            <a:custGeom>
              <a:avLst/>
              <a:gdLst/>
              <a:ahLst/>
              <a:cxnLst/>
              <a:rect l="l" t="t" r="r" b="b"/>
              <a:pathLst>
                <a:path w="83777" h="47" extrusionOk="0">
                  <a:moveTo>
                    <a:pt x="1" y="1"/>
                  </a:moveTo>
                  <a:lnTo>
                    <a:pt x="1" y="47"/>
                  </a:lnTo>
                  <a:lnTo>
                    <a:pt x="83777" y="47"/>
                  </a:lnTo>
                  <a:lnTo>
                    <a:pt x="83777"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3348;p45">
              <a:extLst>
                <a:ext uri="{FF2B5EF4-FFF2-40B4-BE49-F238E27FC236}">
                  <a16:creationId xmlns:a16="http://schemas.microsoft.com/office/drawing/2014/main" id="{FEF4C0C0-D22E-4D39-8772-00FFDC080456}"/>
                </a:ext>
              </a:extLst>
            </p:cNvPr>
            <p:cNvSpPr/>
            <p:nvPr/>
          </p:nvSpPr>
          <p:spPr>
            <a:xfrm>
              <a:off x="4582275" y="2357250"/>
              <a:ext cx="138800" cy="1175"/>
            </a:xfrm>
            <a:custGeom>
              <a:avLst/>
              <a:gdLst/>
              <a:ahLst/>
              <a:cxnLst/>
              <a:rect l="l" t="t" r="r" b="b"/>
              <a:pathLst>
                <a:path w="5552" h="47" extrusionOk="0">
                  <a:moveTo>
                    <a:pt x="0" y="0"/>
                  </a:moveTo>
                  <a:lnTo>
                    <a:pt x="0" y="46"/>
                  </a:lnTo>
                  <a:lnTo>
                    <a:pt x="5552" y="46"/>
                  </a:lnTo>
                  <a:lnTo>
                    <a:pt x="5552"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3349;p45">
              <a:extLst>
                <a:ext uri="{FF2B5EF4-FFF2-40B4-BE49-F238E27FC236}">
                  <a16:creationId xmlns:a16="http://schemas.microsoft.com/office/drawing/2014/main" id="{F04103CD-D3E4-4C54-84EF-DCD084FA66F4}"/>
                </a:ext>
              </a:extLst>
            </p:cNvPr>
            <p:cNvSpPr/>
            <p:nvPr/>
          </p:nvSpPr>
          <p:spPr>
            <a:xfrm>
              <a:off x="4187550" y="2368750"/>
              <a:ext cx="36400" cy="950"/>
            </a:xfrm>
            <a:custGeom>
              <a:avLst/>
              <a:gdLst/>
              <a:ahLst/>
              <a:cxnLst/>
              <a:rect l="l" t="t" r="r" b="b"/>
              <a:pathLst>
                <a:path w="1456" h="38" extrusionOk="0">
                  <a:moveTo>
                    <a:pt x="1" y="0"/>
                  </a:moveTo>
                  <a:lnTo>
                    <a:pt x="1" y="37"/>
                  </a:lnTo>
                  <a:lnTo>
                    <a:pt x="1455" y="37"/>
                  </a:lnTo>
                  <a:lnTo>
                    <a:pt x="1455"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3350;p45">
              <a:extLst>
                <a:ext uri="{FF2B5EF4-FFF2-40B4-BE49-F238E27FC236}">
                  <a16:creationId xmlns:a16="http://schemas.microsoft.com/office/drawing/2014/main" id="{B1A19A9B-B5F5-4AFA-A2BC-E084840D5906}"/>
                </a:ext>
              </a:extLst>
            </p:cNvPr>
            <p:cNvSpPr/>
            <p:nvPr/>
          </p:nvSpPr>
          <p:spPr>
            <a:xfrm>
              <a:off x="4497575" y="2318350"/>
              <a:ext cx="80575" cy="1175"/>
            </a:xfrm>
            <a:custGeom>
              <a:avLst/>
              <a:gdLst/>
              <a:ahLst/>
              <a:cxnLst/>
              <a:rect l="l" t="t" r="r" b="b"/>
              <a:pathLst>
                <a:path w="3223" h="47" extrusionOk="0">
                  <a:moveTo>
                    <a:pt x="0" y="0"/>
                  </a:moveTo>
                  <a:lnTo>
                    <a:pt x="0" y="46"/>
                  </a:lnTo>
                  <a:lnTo>
                    <a:pt x="3223" y="46"/>
                  </a:lnTo>
                  <a:lnTo>
                    <a:pt x="3223"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3351;p45">
              <a:extLst>
                <a:ext uri="{FF2B5EF4-FFF2-40B4-BE49-F238E27FC236}">
                  <a16:creationId xmlns:a16="http://schemas.microsoft.com/office/drawing/2014/main" id="{6B54C557-2A83-418D-85A9-92E7A4778516}"/>
                </a:ext>
              </a:extLst>
            </p:cNvPr>
            <p:cNvSpPr/>
            <p:nvPr/>
          </p:nvSpPr>
          <p:spPr>
            <a:xfrm>
              <a:off x="3056350" y="2325475"/>
              <a:ext cx="180925" cy="950"/>
            </a:xfrm>
            <a:custGeom>
              <a:avLst/>
              <a:gdLst/>
              <a:ahLst/>
              <a:cxnLst/>
              <a:rect l="l" t="t" r="r" b="b"/>
              <a:pathLst>
                <a:path w="7237" h="38" extrusionOk="0">
                  <a:moveTo>
                    <a:pt x="0" y="1"/>
                  </a:moveTo>
                  <a:lnTo>
                    <a:pt x="0" y="37"/>
                  </a:lnTo>
                  <a:lnTo>
                    <a:pt x="7236" y="37"/>
                  </a:lnTo>
                  <a:lnTo>
                    <a:pt x="7236"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3352;p45">
              <a:extLst>
                <a:ext uri="{FF2B5EF4-FFF2-40B4-BE49-F238E27FC236}">
                  <a16:creationId xmlns:a16="http://schemas.microsoft.com/office/drawing/2014/main" id="{CA4B4663-3F6F-4C38-89BD-D0955BE2F626}"/>
                </a:ext>
              </a:extLst>
            </p:cNvPr>
            <p:cNvSpPr/>
            <p:nvPr/>
          </p:nvSpPr>
          <p:spPr>
            <a:xfrm>
              <a:off x="3274525" y="2325475"/>
              <a:ext cx="26500" cy="950"/>
            </a:xfrm>
            <a:custGeom>
              <a:avLst/>
              <a:gdLst/>
              <a:ahLst/>
              <a:cxnLst/>
              <a:rect l="l" t="t" r="r" b="b"/>
              <a:pathLst>
                <a:path w="1060" h="38" extrusionOk="0">
                  <a:moveTo>
                    <a:pt x="1" y="1"/>
                  </a:moveTo>
                  <a:lnTo>
                    <a:pt x="1" y="37"/>
                  </a:lnTo>
                  <a:lnTo>
                    <a:pt x="1060" y="37"/>
                  </a:lnTo>
                  <a:lnTo>
                    <a:pt x="1060"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3353;p45">
              <a:extLst>
                <a:ext uri="{FF2B5EF4-FFF2-40B4-BE49-F238E27FC236}">
                  <a16:creationId xmlns:a16="http://schemas.microsoft.com/office/drawing/2014/main" id="{69A62993-BC0B-43E1-8D47-A7B9AD14D81A}"/>
                </a:ext>
              </a:extLst>
            </p:cNvPr>
            <p:cNvSpPr/>
            <p:nvPr/>
          </p:nvSpPr>
          <p:spPr>
            <a:xfrm>
              <a:off x="3387300" y="2343200"/>
              <a:ext cx="392225" cy="950"/>
            </a:xfrm>
            <a:custGeom>
              <a:avLst/>
              <a:gdLst/>
              <a:ahLst/>
              <a:cxnLst/>
              <a:rect l="l" t="t" r="r" b="b"/>
              <a:pathLst>
                <a:path w="15689" h="38" extrusionOk="0">
                  <a:moveTo>
                    <a:pt x="1" y="0"/>
                  </a:moveTo>
                  <a:lnTo>
                    <a:pt x="1" y="37"/>
                  </a:lnTo>
                  <a:lnTo>
                    <a:pt x="15688" y="37"/>
                  </a:lnTo>
                  <a:lnTo>
                    <a:pt x="15688"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3354;p45">
              <a:extLst>
                <a:ext uri="{FF2B5EF4-FFF2-40B4-BE49-F238E27FC236}">
                  <a16:creationId xmlns:a16="http://schemas.microsoft.com/office/drawing/2014/main" id="{E2EDF718-FDE0-4895-A29C-244CD1A24574}"/>
                </a:ext>
              </a:extLst>
            </p:cNvPr>
            <p:cNvSpPr/>
            <p:nvPr/>
          </p:nvSpPr>
          <p:spPr>
            <a:xfrm>
              <a:off x="2996500" y="918325"/>
              <a:ext cx="856675" cy="1184850"/>
            </a:xfrm>
            <a:custGeom>
              <a:avLst/>
              <a:gdLst/>
              <a:ahLst/>
              <a:cxnLst/>
              <a:rect l="l" t="t" r="r" b="b"/>
              <a:pathLst>
                <a:path w="34267" h="47394" extrusionOk="0">
                  <a:moveTo>
                    <a:pt x="33309" y="46"/>
                  </a:moveTo>
                  <a:cubicBezTo>
                    <a:pt x="33815" y="46"/>
                    <a:pt x="34220" y="451"/>
                    <a:pt x="34229" y="958"/>
                  </a:cubicBezTo>
                  <a:lnTo>
                    <a:pt x="34229" y="46436"/>
                  </a:lnTo>
                  <a:cubicBezTo>
                    <a:pt x="34220" y="46933"/>
                    <a:pt x="33815" y="47347"/>
                    <a:pt x="33309" y="47347"/>
                  </a:cubicBezTo>
                  <a:lnTo>
                    <a:pt x="958" y="47347"/>
                  </a:lnTo>
                  <a:cubicBezTo>
                    <a:pt x="452" y="47347"/>
                    <a:pt x="47" y="46933"/>
                    <a:pt x="47" y="46436"/>
                  </a:cubicBezTo>
                  <a:lnTo>
                    <a:pt x="47" y="958"/>
                  </a:lnTo>
                  <a:cubicBezTo>
                    <a:pt x="47" y="451"/>
                    <a:pt x="452" y="46"/>
                    <a:pt x="958" y="46"/>
                  </a:cubicBezTo>
                  <a:close/>
                  <a:moveTo>
                    <a:pt x="958" y="0"/>
                  </a:moveTo>
                  <a:cubicBezTo>
                    <a:pt x="434" y="0"/>
                    <a:pt x="1" y="433"/>
                    <a:pt x="1" y="958"/>
                  </a:cubicBezTo>
                  <a:lnTo>
                    <a:pt x="1" y="46436"/>
                  </a:lnTo>
                  <a:cubicBezTo>
                    <a:pt x="1" y="46961"/>
                    <a:pt x="434" y="47393"/>
                    <a:pt x="958" y="47393"/>
                  </a:cubicBezTo>
                  <a:lnTo>
                    <a:pt x="33309" y="47393"/>
                  </a:lnTo>
                  <a:cubicBezTo>
                    <a:pt x="33843" y="47393"/>
                    <a:pt x="34266" y="46961"/>
                    <a:pt x="34266" y="46436"/>
                  </a:cubicBezTo>
                  <a:lnTo>
                    <a:pt x="34266" y="958"/>
                  </a:lnTo>
                  <a:cubicBezTo>
                    <a:pt x="34266" y="433"/>
                    <a:pt x="33843" y="0"/>
                    <a:pt x="33309"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3355;p45">
              <a:extLst>
                <a:ext uri="{FF2B5EF4-FFF2-40B4-BE49-F238E27FC236}">
                  <a16:creationId xmlns:a16="http://schemas.microsoft.com/office/drawing/2014/main" id="{38663958-FABE-49EA-9193-89FBFEB42067}"/>
                </a:ext>
              </a:extLst>
            </p:cNvPr>
            <p:cNvSpPr/>
            <p:nvPr/>
          </p:nvSpPr>
          <p:spPr>
            <a:xfrm>
              <a:off x="3902400" y="918325"/>
              <a:ext cx="856650" cy="1184850"/>
            </a:xfrm>
            <a:custGeom>
              <a:avLst/>
              <a:gdLst/>
              <a:ahLst/>
              <a:cxnLst/>
              <a:rect l="l" t="t" r="r" b="b"/>
              <a:pathLst>
                <a:path w="34266" h="47394" extrusionOk="0">
                  <a:moveTo>
                    <a:pt x="33308" y="46"/>
                  </a:moveTo>
                  <a:cubicBezTo>
                    <a:pt x="33815" y="46"/>
                    <a:pt x="34220" y="451"/>
                    <a:pt x="34229" y="958"/>
                  </a:cubicBezTo>
                  <a:lnTo>
                    <a:pt x="34229" y="46436"/>
                  </a:lnTo>
                  <a:cubicBezTo>
                    <a:pt x="34220" y="46933"/>
                    <a:pt x="33815" y="47347"/>
                    <a:pt x="33308" y="47347"/>
                  </a:cubicBezTo>
                  <a:lnTo>
                    <a:pt x="958" y="47347"/>
                  </a:lnTo>
                  <a:cubicBezTo>
                    <a:pt x="451" y="47347"/>
                    <a:pt x="46" y="46933"/>
                    <a:pt x="46" y="46436"/>
                  </a:cubicBezTo>
                  <a:lnTo>
                    <a:pt x="46" y="958"/>
                  </a:lnTo>
                  <a:cubicBezTo>
                    <a:pt x="46" y="451"/>
                    <a:pt x="451" y="46"/>
                    <a:pt x="958" y="46"/>
                  </a:cubicBezTo>
                  <a:close/>
                  <a:moveTo>
                    <a:pt x="958" y="0"/>
                  </a:moveTo>
                  <a:cubicBezTo>
                    <a:pt x="433" y="0"/>
                    <a:pt x="0" y="433"/>
                    <a:pt x="0" y="958"/>
                  </a:cubicBezTo>
                  <a:lnTo>
                    <a:pt x="0" y="46436"/>
                  </a:lnTo>
                  <a:cubicBezTo>
                    <a:pt x="0" y="46961"/>
                    <a:pt x="433" y="47393"/>
                    <a:pt x="958" y="47393"/>
                  </a:cubicBezTo>
                  <a:lnTo>
                    <a:pt x="33317" y="47393"/>
                  </a:lnTo>
                  <a:cubicBezTo>
                    <a:pt x="33842" y="47384"/>
                    <a:pt x="34266" y="46961"/>
                    <a:pt x="34266" y="46436"/>
                  </a:cubicBezTo>
                  <a:lnTo>
                    <a:pt x="34266" y="958"/>
                  </a:lnTo>
                  <a:cubicBezTo>
                    <a:pt x="34266" y="433"/>
                    <a:pt x="33842" y="0"/>
                    <a:pt x="33308"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3356;p45">
              <a:extLst>
                <a:ext uri="{FF2B5EF4-FFF2-40B4-BE49-F238E27FC236}">
                  <a16:creationId xmlns:a16="http://schemas.microsoft.com/office/drawing/2014/main" id="{470A6A82-CF4F-4464-A4D0-B1EF2509C6BF}"/>
                </a:ext>
              </a:extLst>
            </p:cNvPr>
            <p:cNvSpPr/>
            <p:nvPr/>
          </p:nvSpPr>
          <p:spPr>
            <a:xfrm>
              <a:off x="3594225" y="1717175"/>
              <a:ext cx="96225" cy="572650"/>
            </a:xfrm>
            <a:custGeom>
              <a:avLst/>
              <a:gdLst/>
              <a:ahLst/>
              <a:cxnLst/>
              <a:rect l="l" t="t" r="r" b="b"/>
              <a:pathLst>
                <a:path w="3849" h="22906" extrusionOk="0">
                  <a:moveTo>
                    <a:pt x="0" y="1"/>
                  </a:moveTo>
                  <a:lnTo>
                    <a:pt x="0" y="22906"/>
                  </a:lnTo>
                  <a:lnTo>
                    <a:pt x="3848" y="22906"/>
                  </a:lnTo>
                  <a:lnTo>
                    <a:pt x="3848" y="1"/>
                  </a:ln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3357;p45">
              <a:extLst>
                <a:ext uri="{FF2B5EF4-FFF2-40B4-BE49-F238E27FC236}">
                  <a16:creationId xmlns:a16="http://schemas.microsoft.com/office/drawing/2014/main" id="{E4C05B1E-5199-4658-88A3-8841A04B0A40}"/>
                </a:ext>
              </a:extLst>
            </p:cNvPr>
            <p:cNvSpPr/>
            <p:nvPr/>
          </p:nvSpPr>
          <p:spPr>
            <a:xfrm>
              <a:off x="3594225" y="2237800"/>
              <a:ext cx="37525" cy="52025"/>
            </a:xfrm>
            <a:custGeom>
              <a:avLst/>
              <a:gdLst/>
              <a:ahLst/>
              <a:cxnLst/>
              <a:rect l="l" t="t" r="r" b="b"/>
              <a:pathLst>
                <a:path w="1501" h="2081" extrusionOk="0">
                  <a:moveTo>
                    <a:pt x="0" y="0"/>
                  </a:moveTo>
                  <a:lnTo>
                    <a:pt x="0" y="2081"/>
                  </a:lnTo>
                  <a:lnTo>
                    <a:pt x="737" y="2081"/>
                  </a:lnTo>
                  <a:lnTo>
                    <a:pt x="1501" y="0"/>
                  </a:ln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3358;p45">
              <a:extLst>
                <a:ext uri="{FF2B5EF4-FFF2-40B4-BE49-F238E27FC236}">
                  <a16:creationId xmlns:a16="http://schemas.microsoft.com/office/drawing/2014/main" id="{15791685-0E0C-465F-88E2-235625996362}"/>
                </a:ext>
              </a:extLst>
            </p:cNvPr>
            <p:cNvSpPr/>
            <p:nvPr/>
          </p:nvSpPr>
          <p:spPr>
            <a:xfrm>
              <a:off x="4078000" y="1717175"/>
              <a:ext cx="96450" cy="572650"/>
            </a:xfrm>
            <a:custGeom>
              <a:avLst/>
              <a:gdLst/>
              <a:ahLst/>
              <a:cxnLst/>
              <a:rect l="l" t="t" r="r" b="b"/>
              <a:pathLst>
                <a:path w="3858" h="22906" extrusionOk="0">
                  <a:moveTo>
                    <a:pt x="1" y="1"/>
                  </a:moveTo>
                  <a:lnTo>
                    <a:pt x="1" y="22906"/>
                  </a:lnTo>
                  <a:lnTo>
                    <a:pt x="3858" y="22906"/>
                  </a:lnTo>
                  <a:lnTo>
                    <a:pt x="3858" y="1"/>
                  </a:ln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3359;p45">
              <a:extLst>
                <a:ext uri="{FF2B5EF4-FFF2-40B4-BE49-F238E27FC236}">
                  <a16:creationId xmlns:a16="http://schemas.microsoft.com/office/drawing/2014/main" id="{56BE60DA-F220-4AE3-B114-3F62EA886809}"/>
                </a:ext>
              </a:extLst>
            </p:cNvPr>
            <p:cNvSpPr/>
            <p:nvPr/>
          </p:nvSpPr>
          <p:spPr>
            <a:xfrm>
              <a:off x="3594225" y="1717175"/>
              <a:ext cx="499900" cy="540900"/>
            </a:xfrm>
            <a:custGeom>
              <a:avLst/>
              <a:gdLst/>
              <a:ahLst/>
              <a:cxnLst/>
              <a:rect l="l" t="t" r="r" b="b"/>
              <a:pathLst>
                <a:path w="19996" h="21636" extrusionOk="0">
                  <a:moveTo>
                    <a:pt x="0" y="1"/>
                  </a:moveTo>
                  <a:lnTo>
                    <a:pt x="0" y="21635"/>
                  </a:lnTo>
                  <a:lnTo>
                    <a:pt x="19996" y="21635"/>
                  </a:lnTo>
                  <a:lnTo>
                    <a:pt x="19996" y="1"/>
                  </a:ln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3360;p45">
              <a:extLst>
                <a:ext uri="{FF2B5EF4-FFF2-40B4-BE49-F238E27FC236}">
                  <a16:creationId xmlns:a16="http://schemas.microsoft.com/office/drawing/2014/main" id="{B196D243-29F4-44FA-B97D-5A98722DE49E}"/>
                </a:ext>
              </a:extLst>
            </p:cNvPr>
            <p:cNvSpPr/>
            <p:nvPr/>
          </p:nvSpPr>
          <p:spPr>
            <a:xfrm>
              <a:off x="3608500" y="1731450"/>
              <a:ext cx="471375" cy="102450"/>
            </a:xfrm>
            <a:custGeom>
              <a:avLst/>
              <a:gdLst/>
              <a:ahLst/>
              <a:cxnLst/>
              <a:rect l="l" t="t" r="r" b="b"/>
              <a:pathLst>
                <a:path w="18855" h="4098" extrusionOk="0">
                  <a:moveTo>
                    <a:pt x="0" y="1"/>
                  </a:moveTo>
                  <a:lnTo>
                    <a:pt x="0" y="4097"/>
                  </a:lnTo>
                  <a:lnTo>
                    <a:pt x="18854" y="4097"/>
                  </a:lnTo>
                  <a:lnTo>
                    <a:pt x="18854" y="1"/>
                  </a:ln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3361;p45">
              <a:extLst>
                <a:ext uri="{FF2B5EF4-FFF2-40B4-BE49-F238E27FC236}">
                  <a16:creationId xmlns:a16="http://schemas.microsoft.com/office/drawing/2014/main" id="{BB2C60E1-64B6-45AA-A03B-66E7F2B4636B}"/>
                </a:ext>
              </a:extLst>
            </p:cNvPr>
            <p:cNvSpPr/>
            <p:nvPr/>
          </p:nvSpPr>
          <p:spPr>
            <a:xfrm>
              <a:off x="3608500" y="1845600"/>
              <a:ext cx="229475" cy="347325"/>
            </a:xfrm>
            <a:custGeom>
              <a:avLst/>
              <a:gdLst/>
              <a:ahLst/>
              <a:cxnLst/>
              <a:rect l="l" t="t" r="r" b="b"/>
              <a:pathLst>
                <a:path w="9179" h="13893" extrusionOk="0">
                  <a:moveTo>
                    <a:pt x="0" y="1"/>
                  </a:moveTo>
                  <a:lnTo>
                    <a:pt x="0" y="13893"/>
                  </a:lnTo>
                  <a:lnTo>
                    <a:pt x="9179" y="13893"/>
                  </a:lnTo>
                  <a:lnTo>
                    <a:pt x="9179" y="1"/>
                  </a:ln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3362;p45">
              <a:extLst>
                <a:ext uri="{FF2B5EF4-FFF2-40B4-BE49-F238E27FC236}">
                  <a16:creationId xmlns:a16="http://schemas.microsoft.com/office/drawing/2014/main" id="{B2F90E06-F874-4D73-9E8A-92CFE8BD1657}"/>
                </a:ext>
              </a:extLst>
            </p:cNvPr>
            <p:cNvSpPr/>
            <p:nvPr/>
          </p:nvSpPr>
          <p:spPr>
            <a:xfrm>
              <a:off x="3850375" y="1845600"/>
              <a:ext cx="229500" cy="347325"/>
            </a:xfrm>
            <a:custGeom>
              <a:avLst/>
              <a:gdLst/>
              <a:ahLst/>
              <a:cxnLst/>
              <a:rect l="l" t="t" r="r" b="b"/>
              <a:pathLst>
                <a:path w="9180" h="13893" extrusionOk="0">
                  <a:moveTo>
                    <a:pt x="1" y="1"/>
                  </a:moveTo>
                  <a:lnTo>
                    <a:pt x="1" y="13893"/>
                  </a:lnTo>
                  <a:lnTo>
                    <a:pt x="9179" y="13893"/>
                  </a:lnTo>
                  <a:lnTo>
                    <a:pt x="9179" y="1"/>
                  </a:ln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3363;p45">
              <a:extLst>
                <a:ext uri="{FF2B5EF4-FFF2-40B4-BE49-F238E27FC236}">
                  <a16:creationId xmlns:a16="http://schemas.microsoft.com/office/drawing/2014/main" id="{C53211E6-49F0-417A-AA6F-441BA0B91226}"/>
                </a:ext>
              </a:extLst>
            </p:cNvPr>
            <p:cNvSpPr/>
            <p:nvPr/>
          </p:nvSpPr>
          <p:spPr>
            <a:xfrm>
              <a:off x="3863725" y="1866100"/>
              <a:ext cx="38000" cy="32600"/>
            </a:xfrm>
            <a:custGeom>
              <a:avLst/>
              <a:gdLst/>
              <a:ahLst/>
              <a:cxnLst/>
              <a:rect l="l" t="t" r="r" b="b"/>
              <a:pathLst>
                <a:path w="1520" h="1304" extrusionOk="0">
                  <a:moveTo>
                    <a:pt x="866" y="0"/>
                  </a:moveTo>
                  <a:cubicBezTo>
                    <a:pt x="286" y="0"/>
                    <a:pt x="1" y="700"/>
                    <a:pt x="406" y="1114"/>
                  </a:cubicBezTo>
                  <a:cubicBezTo>
                    <a:pt x="540" y="1245"/>
                    <a:pt x="703" y="1304"/>
                    <a:pt x="864" y="1304"/>
                  </a:cubicBezTo>
                  <a:cubicBezTo>
                    <a:pt x="1199" y="1304"/>
                    <a:pt x="1520" y="1046"/>
                    <a:pt x="1520" y="654"/>
                  </a:cubicBezTo>
                  <a:cubicBezTo>
                    <a:pt x="1520" y="295"/>
                    <a:pt x="1225" y="0"/>
                    <a:pt x="866"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3364;p45">
              <a:extLst>
                <a:ext uri="{FF2B5EF4-FFF2-40B4-BE49-F238E27FC236}">
                  <a16:creationId xmlns:a16="http://schemas.microsoft.com/office/drawing/2014/main" id="{72AEFF3C-B702-466C-8039-C322D2418C18}"/>
                </a:ext>
              </a:extLst>
            </p:cNvPr>
            <p:cNvSpPr/>
            <p:nvPr/>
          </p:nvSpPr>
          <p:spPr>
            <a:xfrm>
              <a:off x="3786625" y="1866100"/>
              <a:ext cx="32475" cy="32475"/>
            </a:xfrm>
            <a:custGeom>
              <a:avLst/>
              <a:gdLst/>
              <a:ahLst/>
              <a:cxnLst/>
              <a:rect l="l" t="t" r="r" b="b"/>
              <a:pathLst>
                <a:path w="1299" h="1299" extrusionOk="0">
                  <a:moveTo>
                    <a:pt x="654" y="0"/>
                  </a:moveTo>
                  <a:cubicBezTo>
                    <a:pt x="295" y="0"/>
                    <a:pt x="1" y="295"/>
                    <a:pt x="1" y="654"/>
                  </a:cubicBezTo>
                  <a:cubicBezTo>
                    <a:pt x="1" y="1013"/>
                    <a:pt x="295" y="1298"/>
                    <a:pt x="654" y="1298"/>
                  </a:cubicBezTo>
                  <a:cubicBezTo>
                    <a:pt x="1013" y="1298"/>
                    <a:pt x="1299" y="1013"/>
                    <a:pt x="1299" y="654"/>
                  </a:cubicBezTo>
                  <a:cubicBezTo>
                    <a:pt x="1299" y="295"/>
                    <a:pt x="1013" y="0"/>
                    <a:pt x="654"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3365;p45">
              <a:extLst>
                <a:ext uri="{FF2B5EF4-FFF2-40B4-BE49-F238E27FC236}">
                  <a16:creationId xmlns:a16="http://schemas.microsoft.com/office/drawing/2014/main" id="{A0185237-C7F1-4A7B-9B0E-D29FB3CD3EC6}"/>
                </a:ext>
              </a:extLst>
            </p:cNvPr>
            <p:cNvSpPr/>
            <p:nvPr/>
          </p:nvSpPr>
          <p:spPr>
            <a:xfrm>
              <a:off x="4056600" y="2237800"/>
              <a:ext cx="37525" cy="52025"/>
            </a:xfrm>
            <a:custGeom>
              <a:avLst/>
              <a:gdLst/>
              <a:ahLst/>
              <a:cxnLst/>
              <a:rect l="l" t="t" r="r" b="b"/>
              <a:pathLst>
                <a:path w="1501" h="2081" extrusionOk="0">
                  <a:moveTo>
                    <a:pt x="0" y="0"/>
                  </a:moveTo>
                  <a:lnTo>
                    <a:pt x="765" y="2081"/>
                  </a:lnTo>
                  <a:lnTo>
                    <a:pt x="1501" y="2081"/>
                  </a:lnTo>
                  <a:lnTo>
                    <a:pt x="1501" y="0"/>
                  </a:ln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3366;p45">
              <a:extLst>
                <a:ext uri="{FF2B5EF4-FFF2-40B4-BE49-F238E27FC236}">
                  <a16:creationId xmlns:a16="http://schemas.microsoft.com/office/drawing/2014/main" id="{2920783C-7D00-470D-B96D-3565AA062219}"/>
                </a:ext>
              </a:extLst>
            </p:cNvPr>
            <p:cNvSpPr/>
            <p:nvPr/>
          </p:nvSpPr>
          <p:spPr>
            <a:xfrm>
              <a:off x="3825750" y="1767125"/>
              <a:ext cx="32475" cy="32700"/>
            </a:xfrm>
            <a:custGeom>
              <a:avLst/>
              <a:gdLst/>
              <a:ahLst/>
              <a:cxnLst/>
              <a:rect l="l" t="t" r="r" b="b"/>
              <a:pathLst>
                <a:path w="1299" h="1308" extrusionOk="0">
                  <a:moveTo>
                    <a:pt x="654" y="1"/>
                  </a:moveTo>
                  <a:cubicBezTo>
                    <a:pt x="286" y="1"/>
                    <a:pt x="1" y="295"/>
                    <a:pt x="1" y="654"/>
                  </a:cubicBezTo>
                  <a:cubicBezTo>
                    <a:pt x="1" y="1013"/>
                    <a:pt x="286" y="1308"/>
                    <a:pt x="654" y="1308"/>
                  </a:cubicBezTo>
                  <a:cubicBezTo>
                    <a:pt x="1013" y="1308"/>
                    <a:pt x="1299" y="1013"/>
                    <a:pt x="1299" y="654"/>
                  </a:cubicBezTo>
                  <a:cubicBezTo>
                    <a:pt x="1299" y="295"/>
                    <a:pt x="1013" y="1"/>
                    <a:pt x="654"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3367;p45">
              <a:extLst>
                <a:ext uri="{FF2B5EF4-FFF2-40B4-BE49-F238E27FC236}">
                  <a16:creationId xmlns:a16="http://schemas.microsoft.com/office/drawing/2014/main" id="{805C605E-A0BC-403C-A94B-83AE3C3E9A1A}"/>
                </a:ext>
              </a:extLst>
            </p:cNvPr>
            <p:cNvSpPr/>
            <p:nvPr/>
          </p:nvSpPr>
          <p:spPr>
            <a:xfrm>
              <a:off x="4116200" y="1717175"/>
              <a:ext cx="96225" cy="572650"/>
            </a:xfrm>
            <a:custGeom>
              <a:avLst/>
              <a:gdLst/>
              <a:ahLst/>
              <a:cxnLst/>
              <a:rect l="l" t="t" r="r" b="b"/>
              <a:pathLst>
                <a:path w="3849" h="22906" extrusionOk="0">
                  <a:moveTo>
                    <a:pt x="1" y="1"/>
                  </a:moveTo>
                  <a:lnTo>
                    <a:pt x="1" y="22906"/>
                  </a:lnTo>
                  <a:lnTo>
                    <a:pt x="3849" y="22906"/>
                  </a:lnTo>
                  <a:lnTo>
                    <a:pt x="3849" y="1"/>
                  </a:ln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3368;p45">
              <a:extLst>
                <a:ext uri="{FF2B5EF4-FFF2-40B4-BE49-F238E27FC236}">
                  <a16:creationId xmlns:a16="http://schemas.microsoft.com/office/drawing/2014/main" id="{E8FFAF6A-F552-4E14-AC7C-858D2E990972}"/>
                </a:ext>
              </a:extLst>
            </p:cNvPr>
            <p:cNvSpPr/>
            <p:nvPr/>
          </p:nvSpPr>
          <p:spPr>
            <a:xfrm>
              <a:off x="4116200" y="2237800"/>
              <a:ext cx="37550" cy="52025"/>
            </a:xfrm>
            <a:custGeom>
              <a:avLst/>
              <a:gdLst/>
              <a:ahLst/>
              <a:cxnLst/>
              <a:rect l="l" t="t" r="r" b="b"/>
              <a:pathLst>
                <a:path w="1502" h="2081" extrusionOk="0">
                  <a:moveTo>
                    <a:pt x="1" y="0"/>
                  </a:moveTo>
                  <a:lnTo>
                    <a:pt x="1" y="2081"/>
                  </a:lnTo>
                  <a:lnTo>
                    <a:pt x="737" y="2081"/>
                  </a:lnTo>
                  <a:lnTo>
                    <a:pt x="1501" y="0"/>
                  </a:ln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3369;p45">
              <a:extLst>
                <a:ext uri="{FF2B5EF4-FFF2-40B4-BE49-F238E27FC236}">
                  <a16:creationId xmlns:a16="http://schemas.microsoft.com/office/drawing/2014/main" id="{60D70A1E-51E3-4866-A8D6-A00C24DDA3F6}"/>
                </a:ext>
              </a:extLst>
            </p:cNvPr>
            <p:cNvSpPr/>
            <p:nvPr/>
          </p:nvSpPr>
          <p:spPr>
            <a:xfrm>
              <a:off x="4600000" y="1717175"/>
              <a:ext cx="96225" cy="572650"/>
            </a:xfrm>
            <a:custGeom>
              <a:avLst/>
              <a:gdLst/>
              <a:ahLst/>
              <a:cxnLst/>
              <a:rect l="l" t="t" r="r" b="b"/>
              <a:pathLst>
                <a:path w="3849" h="22906" extrusionOk="0">
                  <a:moveTo>
                    <a:pt x="0" y="1"/>
                  </a:moveTo>
                  <a:lnTo>
                    <a:pt x="0" y="22906"/>
                  </a:lnTo>
                  <a:lnTo>
                    <a:pt x="3848" y="22906"/>
                  </a:lnTo>
                  <a:lnTo>
                    <a:pt x="3848" y="1"/>
                  </a:ln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3370;p45">
              <a:extLst>
                <a:ext uri="{FF2B5EF4-FFF2-40B4-BE49-F238E27FC236}">
                  <a16:creationId xmlns:a16="http://schemas.microsoft.com/office/drawing/2014/main" id="{8C59C948-9CBC-487B-9F5D-FCEB35D69F5C}"/>
                </a:ext>
              </a:extLst>
            </p:cNvPr>
            <p:cNvSpPr/>
            <p:nvPr/>
          </p:nvSpPr>
          <p:spPr>
            <a:xfrm>
              <a:off x="4116200" y="1717175"/>
              <a:ext cx="499925" cy="540900"/>
            </a:xfrm>
            <a:custGeom>
              <a:avLst/>
              <a:gdLst/>
              <a:ahLst/>
              <a:cxnLst/>
              <a:rect l="l" t="t" r="r" b="b"/>
              <a:pathLst>
                <a:path w="19997" h="21636" extrusionOk="0">
                  <a:moveTo>
                    <a:pt x="1" y="1"/>
                  </a:moveTo>
                  <a:lnTo>
                    <a:pt x="1" y="21635"/>
                  </a:lnTo>
                  <a:lnTo>
                    <a:pt x="19997" y="21635"/>
                  </a:lnTo>
                  <a:lnTo>
                    <a:pt x="19997" y="1"/>
                  </a:ln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3371;p45">
              <a:extLst>
                <a:ext uri="{FF2B5EF4-FFF2-40B4-BE49-F238E27FC236}">
                  <a16:creationId xmlns:a16="http://schemas.microsoft.com/office/drawing/2014/main" id="{C0F03B7F-C0B0-402E-8675-0D3DEBCE93C8}"/>
                </a:ext>
              </a:extLst>
            </p:cNvPr>
            <p:cNvSpPr/>
            <p:nvPr/>
          </p:nvSpPr>
          <p:spPr>
            <a:xfrm>
              <a:off x="4130475" y="1731450"/>
              <a:ext cx="229500" cy="461475"/>
            </a:xfrm>
            <a:custGeom>
              <a:avLst/>
              <a:gdLst/>
              <a:ahLst/>
              <a:cxnLst/>
              <a:rect l="l" t="t" r="r" b="b"/>
              <a:pathLst>
                <a:path w="9180" h="18459" extrusionOk="0">
                  <a:moveTo>
                    <a:pt x="1" y="1"/>
                  </a:moveTo>
                  <a:lnTo>
                    <a:pt x="1" y="18459"/>
                  </a:lnTo>
                  <a:lnTo>
                    <a:pt x="9179" y="18459"/>
                  </a:lnTo>
                  <a:lnTo>
                    <a:pt x="9179" y="1"/>
                  </a:ln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3372;p45">
              <a:extLst>
                <a:ext uri="{FF2B5EF4-FFF2-40B4-BE49-F238E27FC236}">
                  <a16:creationId xmlns:a16="http://schemas.microsoft.com/office/drawing/2014/main" id="{354FBBFB-8796-4A44-8C2C-3A1BAEC7CA7D}"/>
                </a:ext>
              </a:extLst>
            </p:cNvPr>
            <p:cNvSpPr/>
            <p:nvPr/>
          </p:nvSpPr>
          <p:spPr>
            <a:xfrm>
              <a:off x="4372375" y="1731450"/>
              <a:ext cx="229475" cy="461475"/>
            </a:xfrm>
            <a:custGeom>
              <a:avLst/>
              <a:gdLst/>
              <a:ahLst/>
              <a:cxnLst/>
              <a:rect l="l" t="t" r="r" b="b"/>
              <a:pathLst>
                <a:path w="9179" h="18459" extrusionOk="0">
                  <a:moveTo>
                    <a:pt x="0" y="1"/>
                  </a:moveTo>
                  <a:lnTo>
                    <a:pt x="0" y="18459"/>
                  </a:lnTo>
                  <a:lnTo>
                    <a:pt x="9179" y="18459"/>
                  </a:lnTo>
                  <a:lnTo>
                    <a:pt x="9179" y="1"/>
                  </a:ln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3373;p45">
              <a:extLst>
                <a:ext uri="{FF2B5EF4-FFF2-40B4-BE49-F238E27FC236}">
                  <a16:creationId xmlns:a16="http://schemas.microsoft.com/office/drawing/2014/main" id="{7FF26F07-153D-4D33-A8C6-F8F203BDA1F4}"/>
                </a:ext>
              </a:extLst>
            </p:cNvPr>
            <p:cNvSpPr/>
            <p:nvPr/>
          </p:nvSpPr>
          <p:spPr>
            <a:xfrm>
              <a:off x="4391000" y="1751925"/>
              <a:ext cx="32725" cy="32475"/>
            </a:xfrm>
            <a:custGeom>
              <a:avLst/>
              <a:gdLst/>
              <a:ahLst/>
              <a:cxnLst/>
              <a:rect l="l" t="t" r="r" b="b"/>
              <a:pathLst>
                <a:path w="1309" h="1299" extrusionOk="0">
                  <a:moveTo>
                    <a:pt x="655" y="1"/>
                  </a:moveTo>
                  <a:cubicBezTo>
                    <a:pt x="296" y="1"/>
                    <a:pt x="1" y="296"/>
                    <a:pt x="1" y="655"/>
                  </a:cubicBezTo>
                  <a:cubicBezTo>
                    <a:pt x="1" y="1014"/>
                    <a:pt x="296" y="1299"/>
                    <a:pt x="655" y="1299"/>
                  </a:cubicBezTo>
                  <a:cubicBezTo>
                    <a:pt x="1014" y="1299"/>
                    <a:pt x="1308" y="1014"/>
                    <a:pt x="1308" y="655"/>
                  </a:cubicBezTo>
                  <a:cubicBezTo>
                    <a:pt x="1308" y="296"/>
                    <a:pt x="1014" y="1"/>
                    <a:pt x="655"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3374;p45">
              <a:extLst>
                <a:ext uri="{FF2B5EF4-FFF2-40B4-BE49-F238E27FC236}">
                  <a16:creationId xmlns:a16="http://schemas.microsoft.com/office/drawing/2014/main" id="{77BAADB4-8CEF-4077-A4A9-5DACCBAEC215}"/>
                </a:ext>
              </a:extLst>
            </p:cNvPr>
            <p:cNvSpPr/>
            <p:nvPr/>
          </p:nvSpPr>
          <p:spPr>
            <a:xfrm>
              <a:off x="4308625" y="1751925"/>
              <a:ext cx="32475" cy="32475"/>
            </a:xfrm>
            <a:custGeom>
              <a:avLst/>
              <a:gdLst/>
              <a:ahLst/>
              <a:cxnLst/>
              <a:rect l="l" t="t" r="r" b="b"/>
              <a:pathLst>
                <a:path w="1299" h="1299" extrusionOk="0">
                  <a:moveTo>
                    <a:pt x="654" y="1"/>
                  </a:moveTo>
                  <a:cubicBezTo>
                    <a:pt x="295" y="1"/>
                    <a:pt x="0" y="296"/>
                    <a:pt x="0" y="655"/>
                  </a:cubicBezTo>
                  <a:cubicBezTo>
                    <a:pt x="0" y="1014"/>
                    <a:pt x="295" y="1299"/>
                    <a:pt x="654" y="1299"/>
                  </a:cubicBezTo>
                  <a:cubicBezTo>
                    <a:pt x="1013" y="1299"/>
                    <a:pt x="1298" y="1014"/>
                    <a:pt x="1298" y="655"/>
                  </a:cubicBezTo>
                  <a:cubicBezTo>
                    <a:pt x="1298" y="296"/>
                    <a:pt x="1013" y="1"/>
                    <a:pt x="654"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3375;p45">
              <a:extLst>
                <a:ext uri="{FF2B5EF4-FFF2-40B4-BE49-F238E27FC236}">
                  <a16:creationId xmlns:a16="http://schemas.microsoft.com/office/drawing/2014/main" id="{C57F305E-4966-4068-A334-94FA1B4927D1}"/>
                </a:ext>
              </a:extLst>
            </p:cNvPr>
            <p:cNvSpPr/>
            <p:nvPr/>
          </p:nvSpPr>
          <p:spPr>
            <a:xfrm>
              <a:off x="4578575" y="2237800"/>
              <a:ext cx="37550" cy="52025"/>
            </a:xfrm>
            <a:custGeom>
              <a:avLst/>
              <a:gdLst/>
              <a:ahLst/>
              <a:cxnLst/>
              <a:rect l="l" t="t" r="r" b="b"/>
              <a:pathLst>
                <a:path w="1502" h="2081" extrusionOk="0">
                  <a:moveTo>
                    <a:pt x="1" y="0"/>
                  </a:moveTo>
                  <a:lnTo>
                    <a:pt x="765" y="2081"/>
                  </a:lnTo>
                  <a:lnTo>
                    <a:pt x="1502" y="2081"/>
                  </a:lnTo>
                  <a:lnTo>
                    <a:pt x="1502" y="0"/>
                  </a:ln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3376;p45">
              <a:extLst>
                <a:ext uri="{FF2B5EF4-FFF2-40B4-BE49-F238E27FC236}">
                  <a16:creationId xmlns:a16="http://schemas.microsoft.com/office/drawing/2014/main" id="{6F3BBE3D-D61E-4F62-A060-DC505D05D2B3}"/>
                </a:ext>
              </a:extLst>
            </p:cNvPr>
            <p:cNvSpPr/>
            <p:nvPr/>
          </p:nvSpPr>
          <p:spPr>
            <a:xfrm>
              <a:off x="3631050" y="1262625"/>
              <a:ext cx="89325" cy="30650"/>
            </a:xfrm>
            <a:custGeom>
              <a:avLst/>
              <a:gdLst/>
              <a:ahLst/>
              <a:cxnLst/>
              <a:rect l="l" t="t" r="r" b="b"/>
              <a:pathLst>
                <a:path w="3573" h="1226" extrusionOk="0">
                  <a:moveTo>
                    <a:pt x="0" y="1"/>
                  </a:moveTo>
                  <a:lnTo>
                    <a:pt x="2762" y="1225"/>
                  </a:lnTo>
                  <a:lnTo>
                    <a:pt x="3572" y="1225"/>
                  </a:lnTo>
                  <a:lnTo>
                    <a:pt x="3305" y="1"/>
                  </a:ln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3377;p45">
              <a:extLst>
                <a:ext uri="{FF2B5EF4-FFF2-40B4-BE49-F238E27FC236}">
                  <a16:creationId xmlns:a16="http://schemas.microsoft.com/office/drawing/2014/main" id="{491C9317-56D4-440C-B99A-E5670C40B7FA}"/>
                </a:ext>
              </a:extLst>
            </p:cNvPr>
            <p:cNvSpPr/>
            <p:nvPr/>
          </p:nvSpPr>
          <p:spPr>
            <a:xfrm>
              <a:off x="3619300" y="1262625"/>
              <a:ext cx="89325" cy="30650"/>
            </a:xfrm>
            <a:custGeom>
              <a:avLst/>
              <a:gdLst/>
              <a:ahLst/>
              <a:cxnLst/>
              <a:rect l="l" t="t" r="r" b="b"/>
              <a:pathLst>
                <a:path w="3573" h="1226" extrusionOk="0">
                  <a:moveTo>
                    <a:pt x="1" y="1"/>
                  </a:moveTo>
                  <a:lnTo>
                    <a:pt x="2772" y="1225"/>
                  </a:lnTo>
                  <a:lnTo>
                    <a:pt x="3573" y="1225"/>
                  </a:lnTo>
                  <a:lnTo>
                    <a:pt x="811"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3378;p45">
              <a:extLst>
                <a:ext uri="{FF2B5EF4-FFF2-40B4-BE49-F238E27FC236}">
                  <a16:creationId xmlns:a16="http://schemas.microsoft.com/office/drawing/2014/main" id="{096CD32A-11E6-41E9-95AE-FF7E8B57441F}"/>
                </a:ext>
              </a:extLst>
            </p:cNvPr>
            <p:cNvSpPr/>
            <p:nvPr/>
          </p:nvSpPr>
          <p:spPr>
            <a:xfrm>
              <a:off x="3142200" y="1262625"/>
              <a:ext cx="89325" cy="30650"/>
            </a:xfrm>
            <a:custGeom>
              <a:avLst/>
              <a:gdLst/>
              <a:ahLst/>
              <a:cxnLst/>
              <a:rect l="l" t="t" r="r" b="b"/>
              <a:pathLst>
                <a:path w="3573" h="1226" extrusionOk="0">
                  <a:moveTo>
                    <a:pt x="0" y="1"/>
                  </a:moveTo>
                  <a:lnTo>
                    <a:pt x="2762" y="1225"/>
                  </a:lnTo>
                  <a:lnTo>
                    <a:pt x="3572" y="1225"/>
                  </a:lnTo>
                  <a:lnTo>
                    <a:pt x="3296" y="1"/>
                  </a:ln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3379;p45">
              <a:extLst>
                <a:ext uri="{FF2B5EF4-FFF2-40B4-BE49-F238E27FC236}">
                  <a16:creationId xmlns:a16="http://schemas.microsoft.com/office/drawing/2014/main" id="{7B3875FC-2F36-45C9-8FCD-0143873CD6C8}"/>
                </a:ext>
              </a:extLst>
            </p:cNvPr>
            <p:cNvSpPr/>
            <p:nvPr/>
          </p:nvSpPr>
          <p:spPr>
            <a:xfrm>
              <a:off x="3130700" y="1262625"/>
              <a:ext cx="89075" cy="30650"/>
            </a:xfrm>
            <a:custGeom>
              <a:avLst/>
              <a:gdLst/>
              <a:ahLst/>
              <a:cxnLst/>
              <a:rect l="l" t="t" r="r" b="b"/>
              <a:pathLst>
                <a:path w="3563" h="1226" extrusionOk="0">
                  <a:moveTo>
                    <a:pt x="0" y="1"/>
                  </a:moveTo>
                  <a:lnTo>
                    <a:pt x="2762" y="1225"/>
                  </a:lnTo>
                  <a:lnTo>
                    <a:pt x="3563" y="1225"/>
                  </a:lnTo>
                  <a:lnTo>
                    <a:pt x="801"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3380;p45">
              <a:extLst>
                <a:ext uri="{FF2B5EF4-FFF2-40B4-BE49-F238E27FC236}">
                  <a16:creationId xmlns:a16="http://schemas.microsoft.com/office/drawing/2014/main" id="{644CAC6C-4888-4F6C-890F-FADD5266CACD}"/>
                </a:ext>
              </a:extLst>
            </p:cNvPr>
            <p:cNvSpPr/>
            <p:nvPr/>
          </p:nvSpPr>
          <p:spPr>
            <a:xfrm>
              <a:off x="3635650" y="1231100"/>
              <a:ext cx="134425" cy="31550"/>
            </a:xfrm>
            <a:custGeom>
              <a:avLst/>
              <a:gdLst/>
              <a:ahLst/>
              <a:cxnLst/>
              <a:rect l="l" t="t" r="r" b="b"/>
              <a:pathLst>
                <a:path w="5377" h="1262" extrusionOk="0">
                  <a:moveTo>
                    <a:pt x="0" y="0"/>
                  </a:moveTo>
                  <a:lnTo>
                    <a:pt x="0" y="1262"/>
                  </a:lnTo>
                  <a:lnTo>
                    <a:pt x="5377" y="1262"/>
                  </a:lnTo>
                  <a:lnTo>
                    <a:pt x="5377" y="0"/>
                  </a:ln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3381;p45">
              <a:extLst>
                <a:ext uri="{FF2B5EF4-FFF2-40B4-BE49-F238E27FC236}">
                  <a16:creationId xmlns:a16="http://schemas.microsoft.com/office/drawing/2014/main" id="{CAC0CF86-D0DC-4895-AEE6-C6A0436A9994}"/>
                </a:ext>
              </a:extLst>
            </p:cNvPr>
            <p:cNvSpPr/>
            <p:nvPr/>
          </p:nvSpPr>
          <p:spPr>
            <a:xfrm>
              <a:off x="3079600" y="1231325"/>
              <a:ext cx="556075" cy="31325"/>
            </a:xfrm>
            <a:custGeom>
              <a:avLst/>
              <a:gdLst/>
              <a:ahLst/>
              <a:cxnLst/>
              <a:rect l="l" t="t" r="r" b="b"/>
              <a:pathLst>
                <a:path w="22243" h="1253" extrusionOk="0">
                  <a:moveTo>
                    <a:pt x="0" y="1"/>
                  </a:moveTo>
                  <a:lnTo>
                    <a:pt x="0" y="1253"/>
                  </a:lnTo>
                  <a:lnTo>
                    <a:pt x="22242" y="1253"/>
                  </a:lnTo>
                  <a:lnTo>
                    <a:pt x="22242"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3382;p45">
              <a:extLst>
                <a:ext uri="{FF2B5EF4-FFF2-40B4-BE49-F238E27FC236}">
                  <a16:creationId xmlns:a16="http://schemas.microsoft.com/office/drawing/2014/main" id="{F756D2F9-EDC3-4019-B09C-C312CBA9E0D1}"/>
                </a:ext>
              </a:extLst>
            </p:cNvPr>
            <p:cNvSpPr/>
            <p:nvPr/>
          </p:nvSpPr>
          <p:spPr>
            <a:xfrm>
              <a:off x="3163825" y="1164825"/>
              <a:ext cx="444675" cy="66300"/>
            </a:xfrm>
            <a:custGeom>
              <a:avLst/>
              <a:gdLst/>
              <a:ahLst/>
              <a:cxnLst/>
              <a:rect l="l" t="t" r="r" b="b"/>
              <a:pathLst>
                <a:path w="17787" h="2652" extrusionOk="0">
                  <a:moveTo>
                    <a:pt x="1" y="0"/>
                  </a:moveTo>
                  <a:cubicBezTo>
                    <a:pt x="1" y="1455"/>
                    <a:pt x="3214" y="2651"/>
                    <a:pt x="7126" y="2651"/>
                  </a:cubicBezTo>
                  <a:lnTo>
                    <a:pt x="10661" y="2651"/>
                  </a:lnTo>
                  <a:cubicBezTo>
                    <a:pt x="14583" y="2651"/>
                    <a:pt x="17787" y="1464"/>
                    <a:pt x="17787" y="0"/>
                  </a:cubicBez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3383;p45">
              <a:extLst>
                <a:ext uri="{FF2B5EF4-FFF2-40B4-BE49-F238E27FC236}">
                  <a16:creationId xmlns:a16="http://schemas.microsoft.com/office/drawing/2014/main" id="{65D0B0E7-52DE-4E7A-9FB5-ECF6C255EA1F}"/>
                </a:ext>
              </a:extLst>
            </p:cNvPr>
            <p:cNvSpPr/>
            <p:nvPr/>
          </p:nvSpPr>
          <p:spPr>
            <a:xfrm>
              <a:off x="3163825" y="1118775"/>
              <a:ext cx="444675" cy="66325"/>
            </a:xfrm>
            <a:custGeom>
              <a:avLst/>
              <a:gdLst/>
              <a:ahLst/>
              <a:cxnLst/>
              <a:rect l="l" t="t" r="r" b="b"/>
              <a:pathLst>
                <a:path w="17787" h="2653" extrusionOk="0">
                  <a:moveTo>
                    <a:pt x="1" y="1"/>
                  </a:moveTo>
                  <a:cubicBezTo>
                    <a:pt x="1" y="1455"/>
                    <a:pt x="3214" y="2652"/>
                    <a:pt x="7126" y="2652"/>
                  </a:cubicBezTo>
                  <a:lnTo>
                    <a:pt x="10661" y="2652"/>
                  </a:lnTo>
                  <a:cubicBezTo>
                    <a:pt x="14583" y="2652"/>
                    <a:pt x="17787" y="1465"/>
                    <a:pt x="17787" y="1"/>
                  </a:cubicBez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3384;p45">
              <a:extLst>
                <a:ext uri="{FF2B5EF4-FFF2-40B4-BE49-F238E27FC236}">
                  <a16:creationId xmlns:a16="http://schemas.microsoft.com/office/drawing/2014/main" id="{42095FC5-4E8C-48F0-89FC-C9FA6676141A}"/>
                </a:ext>
              </a:extLst>
            </p:cNvPr>
            <p:cNvSpPr/>
            <p:nvPr/>
          </p:nvSpPr>
          <p:spPr>
            <a:xfrm>
              <a:off x="4520125" y="1262625"/>
              <a:ext cx="89100" cy="30650"/>
            </a:xfrm>
            <a:custGeom>
              <a:avLst/>
              <a:gdLst/>
              <a:ahLst/>
              <a:cxnLst/>
              <a:rect l="l" t="t" r="r" b="b"/>
              <a:pathLst>
                <a:path w="3564" h="1226" extrusionOk="0">
                  <a:moveTo>
                    <a:pt x="1" y="1"/>
                  </a:moveTo>
                  <a:lnTo>
                    <a:pt x="2762" y="1225"/>
                  </a:lnTo>
                  <a:lnTo>
                    <a:pt x="3563" y="1225"/>
                  </a:lnTo>
                  <a:lnTo>
                    <a:pt x="3296" y="1"/>
                  </a:ln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3385;p45">
              <a:extLst>
                <a:ext uri="{FF2B5EF4-FFF2-40B4-BE49-F238E27FC236}">
                  <a16:creationId xmlns:a16="http://schemas.microsoft.com/office/drawing/2014/main" id="{9D069C66-98D4-49D4-8DFA-322C98307D6F}"/>
                </a:ext>
              </a:extLst>
            </p:cNvPr>
            <p:cNvSpPr/>
            <p:nvPr/>
          </p:nvSpPr>
          <p:spPr>
            <a:xfrm>
              <a:off x="4508400" y="1262625"/>
              <a:ext cx="89325" cy="30650"/>
            </a:xfrm>
            <a:custGeom>
              <a:avLst/>
              <a:gdLst/>
              <a:ahLst/>
              <a:cxnLst/>
              <a:rect l="l" t="t" r="r" b="b"/>
              <a:pathLst>
                <a:path w="3573" h="1226" extrusionOk="0">
                  <a:moveTo>
                    <a:pt x="0" y="1"/>
                  </a:moveTo>
                  <a:lnTo>
                    <a:pt x="2762" y="1225"/>
                  </a:lnTo>
                  <a:lnTo>
                    <a:pt x="3572" y="1225"/>
                  </a:lnTo>
                  <a:lnTo>
                    <a:pt x="810"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3386;p45">
              <a:extLst>
                <a:ext uri="{FF2B5EF4-FFF2-40B4-BE49-F238E27FC236}">
                  <a16:creationId xmlns:a16="http://schemas.microsoft.com/office/drawing/2014/main" id="{3BA68EF5-0376-484D-B664-0434F7A78945}"/>
                </a:ext>
              </a:extLst>
            </p:cNvPr>
            <p:cNvSpPr/>
            <p:nvPr/>
          </p:nvSpPr>
          <p:spPr>
            <a:xfrm>
              <a:off x="4031275" y="1262625"/>
              <a:ext cx="89100" cy="30650"/>
            </a:xfrm>
            <a:custGeom>
              <a:avLst/>
              <a:gdLst/>
              <a:ahLst/>
              <a:cxnLst/>
              <a:rect l="l" t="t" r="r" b="b"/>
              <a:pathLst>
                <a:path w="3564" h="1226" extrusionOk="0">
                  <a:moveTo>
                    <a:pt x="1" y="1"/>
                  </a:moveTo>
                  <a:lnTo>
                    <a:pt x="2763" y="1225"/>
                  </a:lnTo>
                  <a:lnTo>
                    <a:pt x="3564" y="1225"/>
                  </a:lnTo>
                  <a:lnTo>
                    <a:pt x="3297" y="1"/>
                  </a:ln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3387;p45">
              <a:extLst>
                <a:ext uri="{FF2B5EF4-FFF2-40B4-BE49-F238E27FC236}">
                  <a16:creationId xmlns:a16="http://schemas.microsoft.com/office/drawing/2014/main" id="{F372E9AD-8896-45F6-833D-B5CD17C7BA49}"/>
                </a:ext>
              </a:extLst>
            </p:cNvPr>
            <p:cNvSpPr/>
            <p:nvPr/>
          </p:nvSpPr>
          <p:spPr>
            <a:xfrm>
              <a:off x="4019550" y="1262625"/>
              <a:ext cx="89325" cy="30650"/>
            </a:xfrm>
            <a:custGeom>
              <a:avLst/>
              <a:gdLst/>
              <a:ahLst/>
              <a:cxnLst/>
              <a:rect l="l" t="t" r="r" b="b"/>
              <a:pathLst>
                <a:path w="3573" h="1226" extrusionOk="0">
                  <a:moveTo>
                    <a:pt x="0" y="1"/>
                  </a:moveTo>
                  <a:lnTo>
                    <a:pt x="2762" y="1225"/>
                  </a:lnTo>
                  <a:lnTo>
                    <a:pt x="3572" y="1225"/>
                  </a:lnTo>
                  <a:lnTo>
                    <a:pt x="810"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3388;p45">
              <a:extLst>
                <a:ext uri="{FF2B5EF4-FFF2-40B4-BE49-F238E27FC236}">
                  <a16:creationId xmlns:a16="http://schemas.microsoft.com/office/drawing/2014/main" id="{0A9BD427-33DE-4208-AD08-64DAEAE21E98}"/>
                </a:ext>
              </a:extLst>
            </p:cNvPr>
            <p:cNvSpPr/>
            <p:nvPr/>
          </p:nvSpPr>
          <p:spPr>
            <a:xfrm>
              <a:off x="4524725" y="1231100"/>
              <a:ext cx="134450" cy="31550"/>
            </a:xfrm>
            <a:custGeom>
              <a:avLst/>
              <a:gdLst/>
              <a:ahLst/>
              <a:cxnLst/>
              <a:rect l="l" t="t" r="r" b="b"/>
              <a:pathLst>
                <a:path w="5378" h="1262" extrusionOk="0">
                  <a:moveTo>
                    <a:pt x="1" y="0"/>
                  </a:moveTo>
                  <a:lnTo>
                    <a:pt x="1" y="1262"/>
                  </a:lnTo>
                  <a:lnTo>
                    <a:pt x="5377" y="1262"/>
                  </a:lnTo>
                  <a:lnTo>
                    <a:pt x="5377" y="0"/>
                  </a:ln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3389;p45">
              <a:extLst>
                <a:ext uri="{FF2B5EF4-FFF2-40B4-BE49-F238E27FC236}">
                  <a16:creationId xmlns:a16="http://schemas.microsoft.com/office/drawing/2014/main" id="{F61F5BE6-0D98-48C2-8968-935FE5990093}"/>
                </a:ext>
              </a:extLst>
            </p:cNvPr>
            <p:cNvSpPr/>
            <p:nvPr/>
          </p:nvSpPr>
          <p:spPr>
            <a:xfrm>
              <a:off x="3968675" y="1231325"/>
              <a:ext cx="556075" cy="31325"/>
            </a:xfrm>
            <a:custGeom>
              <a:avLst/>
              <a:gdLst/>
              <a:ahLst/>
              <a:cxnLst/>
              <a:rect l="l" t="t" r="r" b="b"/>
              <a:pathLst>
                <a:path w="22243" h="1253" extrusionOk="0">
                  <a:moveTo>
                    <a:pt x="1" y="1"/>
                  </a:moveTo>
                  <a:lnTo>
                    <a:pt x="1" y="1253"/>
                  </a:lnTo>
                  <a:lnTo>
                    <a:pt x="22243" y="1253"/>
                  </a:lnTo>
                  <a:lnTo>
                    <a:pt x="22243"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3390;p45">
              <a:extLst>
                <a:ext uri="{FF2B5EF4-FFF2-40B4-BE49-F238E27FC236}">
                  <a16:creationId xmlns:a16="http://schemas.microsoft.com/office/drawing/2014/main" id="{C4CEC417-B2F4-4CC6-BC4F-1C5ABF7FB772}"/>
                </a:ext>
              </a:extLst>
            </p:cNvPr>
            <p:cNvSpPr/>
            <p:nvPr/>
          </p:nvSpPr>
          <p:spPr>
            <a:xfrm>
              <a:off x="4099875" y="1106125"/>
              <a:ext cx="208075" cy="125225"/>
            </a:xfrm>
            <a:custGeom>
              <a:avLst/>
              <a:gdLst/>
              <a:ahLst/>
              <a:cxnLst/>
              <a:rect l="l" t="t" r="r" b="b"/>
              <a:pathLst>
                <a:path w="8323" h="5009" extrusionOk="0">
                  <a:moveTo>
                    <a:pt x="856" y="1"/>
                  </a:moveTo>
                  <a:cubicBezTo>
                    <a:pt x="0" y="1796"/>
                    <a:pt x="635" y="3950"/>
                    <a:pt x="2329" y="5009"/>
                  </a:cubicBezTo>
                  <a:lnTo>
                    <a:pt x="6472" y="5009"/>
                  </a:lnTo>
                  <a:cubicBezTo>
                    <a:pt x="7623" y="4291"/>
                    <a:pt x="8323" y="3029"/>
                    <a:pt x="8323" y="1676"/>
                  </a:cubicBezTo>
                  <a:cubicBezTo>
                    <a:pt x="8323" y="1096"/>
                    <a:pt x="8194" y="525"/>
                    <a:pt x="7945" y="1"/>
                  </a:cubicBez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3391;p45">
              <a:extLst>
                <a:ext uri="{FF2B5EF4-FFF2-40B4-BE49-F238E27FC236}">
                  <a16:creationId xmlns:a16="http://schemas.microsoft.com/office/drawing/2014/main" id="{5547D336-BE5D-4E7D-8F57-7C4B46E577FE}"/>
                </a:ext>
              </a:extLst>
            </p:cNvPr>
            <p:cNvSpPr/>
            <p:nvPr/>
          </p:nvSpPr>
          <p:spPr>
            <a:xfrm>
              <a:off x="4292275" y="1121325"/>
              <a:ext cx="43525" cy="54325"/>
            </a:xfrm>
            <a:custGeom>
              <a:avLst/>
              <a:gdLst/>
              <a:ahLst/>
              <a:cxnLst/>
              <a:rect l="l" t="t" r="r" b="b"/>
              <a:pathLst>
                <a:path w="1741" h="2173" extrusionOk="0">
                  <a:moveTo>
                    <a:pt x="249" y="0"/>
                  </a:moveTo>
                  <a:cubicBezTo>
                    <a:pt x="249" y="0"/>
                    <a:pt x="1" y="783"/>
                    <a:pt x="341" y="1381"/>
                  </a:cubicBezTo>
                  <a:cubicBezTo>
                    <a:pt x="691" y="1979"/>
                    <a:pt x="1492" y="2173"/>
                    <a:pt x="1492" y="2173"/>
                  </a:cubicBezTo>
                  <a:cubicBezTo>
                    <a:pt x="1492" y="2173"/>
                    <a:pt x="1740" y="1390"/>
                    <a:pt x="1400" y="792"/>
                  </a:cubicBezTo>
                  <a:cubicBezTo>
                    <a:pt x="1059" y="194"/>
                    <a:pt x="249" y="0"/>
                    <a:pt x="249" y="0"/>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3392;p45">
              <a:extLst>
                <a:ext uri="{FF2B5EF4-FFF2-40B4-BE49-F238E27FC236}">
                  <a16:creationId xmlns:a16="http://schemas.microsoft.com/office/drawing/2014/main" id="{B8E75DE6-7C0B-47C9-A0BF-DA1E0A06924E}"/>
                </a:ext>
              </a:extLst>
            </p:cNvPr>
            <p:cNvSpPr/>
            <p:nvPr/>
          </p:nvSpPr>
          <p:spPr>
            <a:xfrm>
              <a:off x="4269725" y="1154225"/>
              <a:ext cx="34075" cy="61950"/>
            </a:xfrm>
            <a:custGeom>
              <a:avLst/>
              <a:gdLst/>
              <a:ahLst/>
              <a:cxnLst/>
              <a:rect l="l" t="t" r="r" b="b"/>
              <a:pathLst>
                <a:path w="1363" h="2478" extrusionOk="0">
                  <a:moveTo>
                    <a:pt x="838" y="1"/>
                  </a:moveTo>
                  <a:cubicBezTo>
                    <a:pt x="838" y="1"/>
                    <a:pt x="166" y="479"/>
                    <a:pt x="83" y="1161"/>
                  </a:cubicBezTo>
                  <a:cubicBezTo>
                    <a:pt x="0" y="1851"/>
                    <a:pt x="534" y="2477"/>
                    <a:pt x="534" y="2477"/>
                  </a:cubicBezTo>
                  <a:cubicBezTo>
                    <a:pt x="534" y="2477"/>
                    <a:pt x="1197" y="1998"/>
                    <a:pt x="1280" y="1308"/>
                  </a:cubicBezTo>
                  <a:cubicBezTo>
                    <a:pt x="1363" y="627"/>
                    <a:pt x="838" y="1"/>
                    <a:pt x="838" y="1"/>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3393;p45">
              <a:extLst>
                <a:ext uri="{FF2B5EF4-FFF2-40B4-BE49-F238E27FC236}">
                  <a16:creationId xmlns:a16="http://schemas.microsoft.com/office/drawing/2014/main" id="{322B734C-1B3A-4B4E-9C82-E8F235297CB3}"/>
                </a:ext>
              </a:extLst>
            </p:cNvPr>
            <p:cNvSpPr/>
            <p:nvPr/>
          </p:nvSpPr>
          <p:spPr>
            <a:xfrm>
              <a:off x="4333250" y="1151700"/>
              <a:ext cx="36150" cy="61250"/>
            </a:xfrm>
            <a:custGeom>
              <a:avLst/>
              <a:gdLst/>
              <a:ahLst/>
              <a:cxnLst/>
              <a:rect l="l" t="t" r="r" b="b"/>
              <a:pathLst>
                <a:path w="1446" h="2450" extrusionOk="0">
                  <a:moveTo>
                    <a:pt x="479" y="0"/>
                  </a:moveTo>
                  <a:cubicBezTo>
                    <a:pt x="479" y="0"/>
                    <a:pt x="0" y="663"/>
                    <a:pt x="138" y="1344"/>
                  </a:cubicBezTo>
                  <a:cubicBezTo>
                    <a:pt x="267" y="2017"/>
                    <a:pt x="967" y="2449"/>
                    <a:pt x="967" y="2449"/>
                  </a:cubicBezTo>
                  <a:cubicBezTo>
                    <a:pt x="967" y="2449"/>
                    <a:pt x="1446" y="1786"/>
                    <a:pt x="1317" y="1105"/>
                  </a:cubicBezTo>
                  <a:cubicBezTo>
                    <a:pt x="1179" y="433"/>
                    <a:pt x="479" y="0"/>
                    <a:pt x="479" y="0"/>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3394;p45">
              <a:extLst>
                <a:ext uri="{FF2B5EF4-FFF2-40B4-BE49-F238E27FC236}">
                  <a16:creationId xmlns:a16="http://schemas.microsoft.com/office/drawing/2014/main" id="{F6973240-8C0F-47AA-8ACB-86AEC6287A97}"/>
                </a:ext>
              </a:extLst>
            </p:cNvPr>
            <p:cNvSpPr/>
            <p:nvPr/>
          </p:nvSpPr>
          <p:spPr>
            <a:xfrm>
              <a:off x="4324500" y="1077125"/>
              <a:ext cx="34325" cy="62175"/>
            </a:xfrm>
            <a:custGeom>
              <a:avLst/>
              <a:gdLst/>
              <a:ahLst/>
              <a:cxnLst/>
              <a:rect l="l" t="t" r="r" b="b"/>
              <a:pathLst>
                <a:path w="1373" h="2487" extrusionOk="0">
                  <a:moveTo>
                    <a:pt x="838" y="1"/>
                  </a:moveTo>
                  <a:cubicBezTo>
                    <a:pt x="838" y="1"/>
                    <a:pt x="175" y="489"/>
                    <a:pt x="83" y="1170"/>
                  </a:cubicBezTo>
                  <a:cubicBezTo>
                    <a:pt x="0" y="1851"/>
                    <a:pt x="534" y="2486"/>
                    <a:pt x="534" y="2486"/>
                  </a:cubicBezTo>
                  <a:cubicBezTo>
                    <a:pt x="534" y="2486"/>
                    <a:pt x="1197" y="2008"/>
                    <a:pt x="1289" y="1317"/>
                  </a:cubicBezTo>
                  <a:cubicBezTo>
                    <a:pt x="1372" y="636"/>
                    <a:pt x="838" y="1"/>
                    <a:pt x="838" y="1"/>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3395;p45">
              <a:extLst>
                <a:ext uri="{FF2B5EF4-FFF2-40B4-BE49-F238E27FC236}">
                  <a16:creationId xmlns:a16="http://schemas.microsoft.com/office/drawing/2014/main" id="{1F91878B-0008-42AF-8AB4-52755A5B322F}"/>
                </a:ext>
              </a:extLst>
            </p:cNvPr>
            <p:cNvSpPr/>
            <p:nvPr/>
          </p:nvSpPr>
          <p:spPr>
            <a:xfrm>
              <a:off x="4292725" y="1180000"/>
              <a:ext cx="42150" cy="56425"/>
            </a:xfrm>
            <a:custGeom>
              <a:avLst/>
              <a:gdLst/>
              <a:ahLst/>
              <a:cxnLst/>
              <a:rect l="l" t="t" r="r" b="b"/>
              <a:pathLst>
                <a:path w="1686" h="2257" extrusionOk="0">
                  <a:moveTo>
                    <a:pt x="1382" y="1"/>
                  </a:moveTo>
                  <a:cubicBezTo>
                    <a:pt x="1382" y="1"/>
                    <a:pt x="609" y="249"/>
                    <a:pt x="305" y="875"/>
                  </a:cubicBezTo>
                  <a:cubicBezTo>
                    <a:pt x="1" y="1492"/>
                    <a:pt x="305" y="2256"/>
                    <a:pt x="305" y="2256"/>
                  </a:cubicBezTo>
                  <a:cubicBezTo>
                    <a:pt x="305" y="2256"/>
                    <a:pt x="1087" y="2017"/>
                    <a:pt x="1382" y="1391"/>
                  </a:cubicBezTo>
                  <a:cubicBezTo>
                    <a:pt x="1686" y="774"/>
                    <a:pt x="1382" y="1"/>
                    <a:pt x="1382" y="1"/>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3396;p45">
              <a:extLst>
                <a:ext uri="{FF2B5EF4-FFF2-40B4-BE49-F238E27FC236}">
                  <a16:creationId xmlns:a16="http://schemas.microsoft.com/office/drawing/2014/main" id="{8724C965-168E-4C19-AE84-B1A4112312F5}"/>
                </a:ext>
              </a:extLst>
            </p:cNvPr>
            <p:cNvSpPr/>
            <p:nvPr/>
          </p:nvSpPr>
          <p:spPr>
            <a:xfrm>
              <a:off x="4185950" y="1077300"/>
              <a:ext cx="51575" cy="37525"/>
            </a:xfrm>
            <a:custGeom>
              <a:avLst/>
              <a:gdLst/>
              <a:ahLst/>
              <a:cxnLst/>
              <a:rect l="l" t="t" r="r" b="b"/>
              <a:pathLst>
                <a:path w="2063" h="1501" extrusionOk="0">
                  <a:moveTo>
                    <a:pt x="1631" y="0"/>
                  </a:moveTo>
                  <a:cubicBezTo>
                    <a:pt x="1353" y="0"/>
                    <a:pt x="990" y="48"/>
                    <a:pt x="691" y="251"/>
                  </a:cubicBezTo>
                  <a:cubicBezTo>
                    <a:pt x="120" y="647"/>
                    <a:pt x="0" y="1457"/>
                    <a:pt x="0" y="1457"/>
                  </a:cubicBezTo>
                  <a:cubicBezTo>
                    <a:pt x="0" y="1457"/>
                    <a:pt x="184" y="1500"/>
                    <a:pt x="440" y="1500"/>
                  </a:cubicBezTo>
                  <a:cubicBezTo>
                    <a:pt x="714" y="1500"/>
                    <a:pt x="1072" y="1451"/>
                    <a:pt x="1372" y="1246"/>
                  </a:cubicBezTo>
                  <a:cubicBezTo>
                    <a:pt x="1943" y="850"/>
                    <a:pt x="2062" y="40"/>
                    <a:pt x="2062" y="40"/>
                  </a:cubicBezTo>
                  <a:cubicBezTo>
                    <a:pt x="2062" y="40"/>
                    <a:pt x="1882" y="0"/>
                    <a:pt x="1631" y="0"/>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3397;p45">
              <a:extLst>
                <a:ext uri="{FF2B5EF4-FFF2-40B4-BE49-F238E27FC236}">
                  <a16:creationId xmlns:a16="http://schemas.microsoft.com/office/drawing/2014/main" id="{6F768231-936D-4BB5-BE3C-CC7600804C17}"/>
                </a:ext>
              </a:extLst>
            </p:cNvPr>
            <p:cNvSpPr/>
            <p:nvPr/>
          </p:nvSpPr>
          <p:spPr>
            <a:xfrm>
              <a:off x="4237500" y="1061250"/>
              <a:ext cx="37775" cy="60550"/>
            </a:xfrm>
            <a:custGeom>
              <a:avLst/>
              <a:gdLst/>
              <a:ahLst/>
              <a:cxnLst/>
              <a:rect l="l" t="t" r="r" b="b"/>
              <a:pathLst>
                <a:path w="1511" h="2422" extrusionOk="0">
                  <a:moveTo>
                    <a:pt x="1068" y="0"/>
                  </a:moveTo>
                  <a:cubicBezTo>
                    <a:pt x="1068" y="0"/>
                    <a:pt x="341" y="387"/>
                    <a:pt x="166" y="1059"/>
                  </a:cubicBezTo>
                  <a:cubicBezTo>
                    <a:pt x="0" y="1731"/>
                    <a:pt x="442" y="2422"/>
                    <a:pt x="442" y="2422"/>
                  </a:cubicBezTo>
                  <a:cubicBezTo>
                    <a:pt x="442" y="2422"/>
                    <a:pt x="1170" y="2026"/>
                    <a:pt x="1335" y="1363"/>
                  </a:cubicBezTo>
                  <a:cubicBezTo>
                    <a:pt x="1510" y="691"/>
                    <a:pt x="1068" y="0"/>
                    <a:pt x="1068" y="0"/>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3398;p45">
              <a:extLst>
                <a:ext uri="{FF2B5EF4-FFF2-40B4-BE49-F238E27FC236}">
                  <a16:creationId xmlns:a16="http://schemas.microsoft.com/office/drawing/2014/main" id="{67CF3E4C-FF23-4BDB-AEB8-2B6EED5F34A9}"/>
                </a:ext>
              </a:extLst>
            </p:cNvPr>
            <p:cNvSpPr/>
            <p:nvPr/>
          </p:nvSpPr>
          <p:spPr>
            <a:xfrm>
              <a:off x="4273175" y="1053425"/>
              <a:ext cx="44675" cy="51350"/>
            </a:xfrm>
            <a:custGeom>
              <a:avLst/>
              <a:gdLst/>
              <a:ahLst/>
              <a:cxnLst/>
              <a:rect l="l" t="t" r="r" b="b"/>
              <a:pathLst>
                <a:path w="1787" h="2054" extrusionOk="0">
                  <a:moveTo>
                    <a:pt x="175" y="0"/>
                  </a:moveTo>
                  <a:cubicBezTo>
                    <a:pt x="175" y="0"/>
                    <a:pt x="0" y="811"/>
                    <a:pt x="396" y="1372"/>
                  </a:cubicBezTo>
                  <a:cubicBezTo>
                    <a:pt x="792" y="1934"/>
                    <a:pt x="1611" y="2053"/>
                    <a:pt x="1611" y="2053"/>
                  </a:cubicBezTo>
                  <a:cubicBezTo>
                    <a:pt x="1611" y="2053"/>
                    <a:pt x="1786" y="1252"/>
                    <a:pt x="1391" y="682"/>
                  </a:cubicBezTo>
                  <a:cubicBezTo>
                    <a:pt x="995" y="120"/>
                    <a:pt x="175" y="0"/>
                    <a:pt x="175" y="0"/>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3399;p45">
              <a:extLst>
                <a:ext uri="{FF2B5EF4-FFF2-40B4-BE49-F238E27FC236}">
                  <a16:creationId xmlns:a16="http://schemas.microsoft.com/office/drawing/2014/main" id="{E595E34E-A58B-4B1E-B7AB-9CDBED72ABD4}"/>
                </a:ext>
              </a:extLst>
            </p:cNvPr>
            <p:cNvSpPr/>
            <p:nvPr/>
          </p:nvSpPr>
          <p:spPr>
            <a:xfrm>
              <a:off x="4294125" y="1049950"/>
              <a:ext cx="57550" cy="32800"/>
            </a:xfrm>
            <a:custGeom>
              <a:avLst/>
              <a:gdLst/>
              <a:ahLst/>
              <a:cxnLst/>
              <a:rect l="l" t="t" r="r" b="b"/>
              <a:pathLst>
                <a:path w="2302" h="1312" extrusionOk="0">
                  <a:moveTo>
                    <a:pt x="837" y="0"/>
                  </a:moveTo>
                  <a:cubicBezTo>
                    <a:pt x="385" y="0"/>
                    <a:pt x="0" y="176"/>
                    <a:pt x="0" y="176"/>
                  </a:cubicBezTo>
                  <a:cubicBezTo>
                    <a:pt x="0" y="176"/>
                    <a:pt x="286" y="940"/>
                    <a:pt x="921" y="1207"/>
                  </a:cubicBezTo>
                  <a:cubicBezTo>
                    <a:pt x="1101" y="1284"/>
                    <a:pt x="1291" y="1311"/>
                    <a:pt x="1471" y="1311"/>
                  </a:cubicBezTo>
                  <a:cubicBezTo>
                    <a:pt x="1918" y="1311"/>
                    <a:pt x="2302" y="1143"/>
                    <a:pt x="2302" y="1143"/>
                  </a:cubicBezTo>
                  <a:cubicBezTo>
                    <a:pt x="2302" y="1143"/>
                    <a:pt x="2016" y="370"/>
                    <a:pt x="1381" y="103"/>
                  </a:cubicBezTo>
                  <a:cubicBezTo>
                    <a:pt x="1202" y="27"/>
                    <a:pt x="1015" y="0"/>
                    <a:pt x="837" y="0"/>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3400;p45">
              <a:extLst>
                <a:ext uri="{FF2B5EF4-FFF2-40B4-BE49-F238E27FC236}">
                  <a16:creationId xmlns:a16="http://schemas.microsoft.com/office/drawing/2014/main" id="{CACF5662-4C21-47FC-BE62-6B32D7FBA9D7}"/>
                </a:ext>
              </a:extLst>
            </p:cNvPr>
            <p:cNvSpPr/>
            <p:nvPr/>
          </p:nvSpPr>
          <p:spPr>
            <a:xfrm>
              <a:off x="4271100" y="1079200"/>
              <a:ext cx="31325" cy="62400"/>
            </a:xfrm>
            <a:custGeom>
              <a:avLst/>
              <a:gdLst/>
              <a:ahLst/>
              <a:cxnLst/>
              <a:rect l="l" t="t" r="r" b="b"/>
              <a:pathLst>
                <a:path w="1253" h="2496" extrusionOk="0">
                  <a:moveTo>
                    <a:pt x="663" y="0"/>
                  </a:moveTo>
                  <a:cubicBezTo>
                    <a:pt x="663" y="0"/>
                    <a:pt x="47" y="544"/>
                    <a:pt x="19" y="1234"/>
                  </a:cubicBezTo>
                  <a:cubicBezTo>
                    <a:pt x="1" y="1925"/>
                    <a:pt x="590" y="2495"/>
                    <a:pt x="590" y="2495"/>
                  </a:cubicBezTo>
                  <a:cubicBezTo>
                    <a:pt x="590" y="2495"/>
                    <a:pt x="1207" y="1952"/>
                    <a:pt x="1225" y="1262"/>
                  </a:cubicBezTo>
                  <a:cubicBezTo>
                    <a:pt x="1253" y="571"/>
                    <a:pt x="663" y="0"/>
                    <a:pt x="663" y="0"/>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3401;p45">
              <a:extLst>
                <a:ext uri="{FF2B5EF4-FFF2-40B4-BE49-F238E27FC236}">
                  <a16:creationId xmlns:a16="http://schemas.microsoft.com/office/drawing/2014/main" id="{FFED4D2C-6AE1-41BE-BB4C-30A70874B0F8}"/>
                </a:ext>
              </a:extLst>
            </p:cNvPr>
            <p:cNvSpPr/>
            <p:nvPr/>
          </p:nvSpPr>
          <p:spPr>
            <a:xfrm>
              <a:off x="4315300" y="1304525"/>
              <a:ext cx="34550" cy="61925"/>
            </a:xfrm>
            <a:custGeom>
              <a:avLst/>
              <a:gdLst/>
              <a:ahLst/>
              <a:cxnLst/>
              <a:rect l="l" t="t" r="r" b="b"/>
              <a:pathLst>
                <a:path w="1382" h="2477" extrusionOk="0">
                  <a:moveTo>
                    <a:pt x="847" y="0"/>
                  </a:moveTo>
                  <a:cubicBezTo>
                    <a:pt x="847" y="0"/>
                    <a:pt x="184" y="479"/>
                    <a:pt x="92" y="1160"/>
                  </a:cubicBezTo>
                  <a:cubicBezTo>
                    <a:pt x="0" y="1851"/>
                    <a:pt x="534" y="2477"/>
                    <a:pt x="534" y="2477"/>
                  </a:cubicBezTo>
                  <a:cubicBezTo>
                    <a:pt x="534" y="2477"/>
                    <a:pt x="1197" y="2007"/>
                    <a:pt x="1289" y="1317"/>
                  </a:cubicBezTo>
                  <a:cubicBezTo>
                    <a:pt x="1381" y="635"/>
                    <a:pt x="847" y="0"/>
                    <a:pt x="847" y="0"/>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3402;p45">
              <a:extLst>
                <a:ext uri="{FF2B5EF4-FFF2-40B4-BE49-F238E27FC236}">
                  <a16:creationId xmlns:a16="http://schemas.microsoft.com/office/drawing/2014/main" id="{2CB165A8-CFB2-44AF-9893-17A20A234BF2}"/>
                </a:ext>
              </a:extLst>
            </p:cNvPr>
            <p:cNvSpPr/>
            <p:nvPr/>
          </p:nvSpPr>
          <p:spPr>
            <a:xfrm>
              <a:off x="4275700" y="1291400"/>
              <a:ext cx="32250" cy="62400"/>
            </a:xfrm>
            <a:custGeom>
              <a:avLst/>
              <a:gdLst/>
              <a:ahLst/>
              <a:cxnLst/>
              <a:rect l="l" t="t" r="r" b="b"/>
              <a:pathLst>
                <a:path w="1290" h="2496" extrusionOk="0">
                  <a:moveTo>
                    <a:pt x="562" y="0"/>
                  </a:moveTo>
                  <a:cubicBezTo>
                    <a:pt x="562" y="0"/>
                    <a:pt x="1" y="599"/>
                    <a:pt x="37" y="1289"/>
                  </a:cubicBezTo>
                  <a:cubicBezTo>
                    <a:pt x="84" y="1971"/>
                    <a:pt x="719" y="2495"/>
                    <a:pt x="719" y="2495"/>
                  </a:cubicBezTo>
                  <a:cubicBezTo>
                    <a:pt x="719" y="2495"/>
                    <a:pt x="1290" y="1906"/>
                    <a:pt x="1244" y="1216"/>
                  </a:cubicBezTo>
                  <a:cubicBezTo>
                    <a:pt x="1207" y="525"/>
                    <a:pt x="562" y="0"/>
                    <a:pt x="562" y="0"/>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3403;p45">
              <a:extLst>
                <a:ext uri="{FF2B5EF4-FFF2-40B4-BE49-F238E27FC236}">
                  <a16:creationId xmlns:a16="http://schemas.microsoft.com/office/drawing/2014/main" id="{D3721706-7B6B-4A2F-BB60-E6A8D4AF0F0B}"/>
                </a:ext>
              </a:extLst>
            </p:cNvPr>
            <p:cNvSpPr/>
            <p:nvPr/>
          </p:nvSpPr>
          <p:spPr>
            <a:xfrm>
              <a:off x="4267425" y="1222575"/>
              <a:ext cx="42375" cy="56200"/>
            </a:xfrm>
            <a:custGeom>
              <a:avLst/>
              <a:gdLst/>
              <a:ahLst/>
              <a:cxnLst/>
              <a:rect l="l" t="t" r="r" b="b"/>
              <a:pathLst>
                <a:path w="1695" h="2248" extrusionOk="0">
                  <a:moveTo>
                    <a:pt x="1390" y="1"/>
                  </a:moveTo>
                  <a:cubicBezTo>
                    <a:pt x="1390" y="1"/>
                    <a:pt x="599" y="240"/>
                    <a:pt x="304" y="866"/>
                  </a:cubicBezTo>
                  <a:cubicBezTo>
                    <a:pt x="0" y="1483"/>
                    <a:pt x="304" y="2247"/>
                    <a:pt x="304" y="2247"/>
                  </a:cubicBezTo>
                  <a:cubicBezTo>
                    <a:pt x="304" y="2247"/>
                    <a:pt x="1087" y="2008"/>
                    <a:pt x="1390" y="1391"/>
                  </a:cubicBezTo>
                  <a:cubicBezTo>
                    <a:pt x="1694" y="774"/>
                    <a:pt x="1390" y="1"/>
                    <a:pt x="1390" y="1"/>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3404;p45">
              <a:extLst>
                <a:ext uri="{FF2B5EF4-FFF2-40B4-BE49-F238E27FC236}">
                  <a16:creationId xmlns:a16="http://schemas.microsoft.com/office/drawing/2014/main" id="{090D5123-E4D7-43C2-9FEA-79C330468581}"/>
                </a:ext>
              </a:extLst>
            </p:cNvPr>
            <p:cNvSpPr/>
            <p:nvPr/>
          </p:nvSpPr>
          <p:spPr>
            <a:xfrm>
              <a:off x="4355800" y="1297600"/>
              <a:ext cx="45825" cy="44925"/>
            </a:xfrm>
            <a:custGeom>
              <a:avLst/>
              <a:gdLst/>
              <a:ahLst/>
              <a:cxnLst/>
              <a:rect l="l" t="t" r="r" b="b"/>
              <a:pathLst>
                <a:path w="1833" h="1797" extrusionOk="0">
                  <a:moveTo>
                    <a:pt x="1775" y="1"/>
                  </a:moveTo>
                  <a:cubicBezTo>
                    <a:pt x="1675" y="1"/>
                    <a:pt x="934" y="17"/>
                    <a:pt x="488" y="480"/>
                  </a:cubicBezTo>
                  <a:cubicBezTo>
                    <a:pt x="0" y="977"/>
                    <a:pt x="46" y="1796"/>
                    <a:pt x="46" y="1796"/>
                  </a:cubicBezTo>
                  <a:cubicBezTo>
                    <a:pt x="46" y="1796"/>
                    <a:pt x="50" y="1796"/>
                    <a:pt x="58" y="1796"/>
                  </a:cubicBezTo>
                  <a:cubicBezTo>
                    <a:pt x="158" y="1796"/>
                    <a:pt x="899" y="1780"/>
                    <a:pt x="1354" y="1318"/>
                  </a:cubicBezTo>
                  <a:cubicBezTo>
                    <a:pt x="1832" y="830"/>
                    <a:pt x="1786" y="1"/>
                    <a:pt x="1786" y="1"/>
                  </a:cubicBezTo>
                  <a:cubicBezTo>
                    <a:pt x="1786" y="1"/>
                    <a:pt x="1783" y="1"/>
                    <a:pt x="1775" y="1"/>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3405;p45">
              <a:extLst>
                <a:ext uri="{FF2B5EF4-FFF2-40B4-BE49-F238E27FC236}">
                  <a16:creationId xmlns:a16="http://schemas.microsoft.com/office/drawing/2014/main" id="{846FB0CE-48B7-4F48-9710-B1E403EC18DC}"/>
                </a:ext>
              </a:extLst>
            </p:cNvPr>
            <p:cNvSpPr/>
            <p:nvPr/>
          </p:nvSpPr>
          <p:spPr>
            <a:xfrm>
              <a:off x="4280775" y="1347775"/>
              <a:ext cx="37300" cy="44000"/>
            </a:xfrm>
            <a:custGeom>
              <a:avLst/>
              <a:gdLst/>
              <a:ahLst/>
              <a:cxnLst/>
              <a:rect l="l" t="t" r="r" b="b"/>
              <a:pathLst>
                <a:path w="1492" h="1760" extrusionOk="0">
                  <a:moveTo>
                    <a:pt x="1326" y="1"/>
                  </a:moveTo>
                  <a:lnTo>
                    <a:pt x="1326" y="1"/>
                  </a:lnTo>
                  <a:cubicBezTo>
                    <a:pt x="1326" y="1"/>
                    <a:pt x="645" y="111"/>
                    <a:pt x="322" y="599"/>
                  </a:cubicBezTo>
                  <a:cubicBezTo>
                    <a:pt x="0" y="1087"/>
                    <a:pt x="157" y="1759"/>
                    <a:pt x="157" y="1759"/>
                  </a:cubicBezTo>
                  <a:cubicBezTo>
                    <a:pt x="157" y="1759"/>
                    <a:pt x="847" y="1649"/>
                    <a:pt x="1169" y="1161"/>
                  </a:cubicBezTo>
                  <a:cubicBezTo>
                    <a:pt x="1492" y="682"/>
                    <a:pt x="1326" y="1"/>
                    <a:pt x="1326" y="1"/>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3406;p45">
              <a:extLst>
                <a:ext uri="{FF2B5EF4-FFF2-40B4-BE49-F238E27FC236}">
                  <a16:creationId xmlns:a16="http://schemas.microsoft.com/office/drawing/2014/main" id="{62CB1505-228F-46CB-864B-5FAAC7FF926B}"/>
                </a:ext>
              </a:extLst>
            </p:cNvPr>
            <p:cNvSpPr/>
            <p:nvPr/>
          </p:nvSpPr>
          <p:spPr>
            <a:xfrm>
              <a:off x="4339675" y="1349175"/>
              <a:ext cx="24200" cy="45825"/>
            </a:xfrm>
            <a:custGeom>
              <a:avLst/>
              <a:gdLst/>
              <a:ahLst/>
              <a:cxnLst/>
              <a:rect l="l" t="t" r="r" b="b"/>
              <a:pathLst>
                <a:path w="968" h="1833" extrusionOk="0">
                  <a:moveTo>
                    <a:pt x="415" y="0"/>
                  </a:moveTo>
                  <a:cubicBezTo>
                    <a:pt x="415" y="0"/>
                    <a:pt x="1" y="442"/>
                    <a:pt x="47" y="948"/>
                  </a:cubicBezTo>
                  <a:cubicBezTo>
                    <a:pt x="84" y="1455"/>
                    <a:pt x="563" y="1832"/>
                    <a:pt x="563" y="1832"/>
                  </a:cubicBezTo>
                  <a:cubicBezTo>
                    <a:pt x="563" y="1832"/>
                    <a:pt x="968" y="1390"/>
                    <a:pt x="931" y="884"/>
                  </a:cubicBezTo>
                  <a:cubicBezTo>
                    <a:pt x="894" y="378"/>
                    <a:pt x="415" y="0"/>
                    <a:pt x="415" y="0"/>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3407;p45">
              <a:extLst>
                <a:ext uri="{FF2B5EF4-FFF2-40B4-BE49-F238E27FC236}">
                  <a16:creationId xmlns:a16="http://schemas.microsoft.com/office/drawing/2014/main" id="{35ADF1E0-44A4-4F01-A434-DC9B06A22C29}"/>
                </a:ext>
              </a:extLst>
            </p:cNvPr>
            <p:cNvSpPr/>
            <p:nvPr/>
          </p:nvSpPr>
          <p:spPr>
            <a:xfrm>
              <a:off x="4306550" y="1377475"/>
              <a:ext cx="26950" cy="30625"/>
            </a:xfrm>
            <a:custGeom>
              <a:avLst/>
              <a:gdLst/>
              <a:ahLst/>
              <a:cxnLst/>
              <a:rect l="l" t="t" r="r" b="b"/>
              <a:pathLst>
                <a:path w="1078" h="1225" extrusionOk="0">
                  <a:moveTo>
                    <a:pt x="976" y="1"/>
                  </a:moveTo>
                  <a:cubicBezTo>
                    <a:pt x="976" y="1"/>
                    <a:pt x="488" y="74"/>
                    <a:pt x="240" y="406"/>
                  </a:cubicBezTo>
                  <a:cubicBezTo>
                    <a:pt x="0" y="737"/>
                    <a:pt x="102" y="1225"/>
                    <a:pt x="102" y="1225"/>
                  </a:cubicBezTo>
                  <a:cubicBezTo>
                    <a:pt x="102" y="1225"/>
                    <a:pt x="589" y="1170"/>
                    <a:pt x="838" y="829"/>
                  </a:cubicBezTo>
                  <a:cubicBezTo>
                    <a:pt x="1077" y="489"/>
                    <a:pt x="976" y="1"/>
                    <a:pt x="976" y="1"/>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3408;p45">
              <a:extLst>
                <a:ext uri="{FF2B5EF4-FFF2-40B4-BE49-F238E27FC236}">
                  <a16:creationId xmlns:a16="http://schemas.microsoft.com/office/drawing/2014/main" id="{99C31C65-4F8A-4663-99FB-8A95AC4B5BBA}"/>
                </a:ext>
              </a:extLst>
            </p:cNvPr>
            <p:cNvSpPr/>
            <p:nvPr/>
          </p:nvSpPr>
          <p:spPr>
            <a:xfrm>
              <a:off x="4376050" y="1258025"/>
              <a:ext cx="27650" cy="27175"/>
            </a:xfrm>
            <a:custGeom>
              <a:avLst/>
              <a:gdLst/>
              <a:ahLst/>
              <a:cxnLst/>
              <a:rect l="l" t="t" r="r" b="b"/>
              <a:pathLst>
                <a:path w="1106" h="1087" extrusionOk="0">
                  <a:moveTo>
                    <a:pt x="33" y="1"/>
                  </a:moveTo>
                  <a:cubicBezTo>
                    <a:pt x="30" y="1"/>
                    <a:pt x="28" y="1"/>
                    <a:pt x="28" y="1"/>
                  </a:cubicBezTo>
                  <a:cubicBezTo>
                    <a:pt x="28" y="1"/>
                    <a:pt x="1" y="498"/>
                    <a:pt x="295" y="802"/>
                  </a:cubicBezTo>
                  <a:cubicBezTo>
                    <a:pt x="564" y="1079"/>
                    <a:pt x="1020" y="1087"/>
                    <a:pt x="1073" y="1087"/>
                  </a:cubicBezTo>
                  <a:cubicBezTo>
                    <a:pt x="1076" y="1087"/>
                    <a:pt x="1078" y="1087"/>
                    <a:pt x="1078" y="1087"/>
                  </a:cubicBezTo>
                  <a:cubicBezTo>
                    <a:pt x="1078" y="1087"/>
                    <a:pt x="1105" y="590"/>
                    <a:pt x="820" y="286"/>
                  </a:cubicBezTo>
                  <a:cubicBezTo>
                    <a:pt x="543" y="9"/>
                    <a:pt x="86" y="1"/>
                    <a:pt x="33" y="1"/>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3409;p45">
              <a:extLst>
                <a:ext uri="{FF2B5EF4-FFF2-40B4-BE49-F238E27FC236}">
                  <a16:creationId xmlns:a16="http://schemas.microsoft.com/office/drawing/2014/main" id="{A7ADA771-6199-40E6-AA47-5CCEAEB5C03C}"/>
                </a:ext>
              </a:extLst>
            </p:cNvPr>
            <p:cNvSpPr/>
            <p:nvPr/>
          </p:nvSpPr>
          <p:spPr>
            <a:xfrm>
              <a:off x="4242550" y="1145700"/>
              <a:ext cx="27650" cy="26300"/>
            </a:xfrm>
            <a:custGeom>
              <a:avLst/>
              <a:gdLst/>
              <a:ahLst/>
              <a:cxnLst/>
              <a:rect l="l" t="t" r="r" b="b"/>
              <a:pathLst>
                <a:path w="1106" h="1052" extrusionOk="0">
                  <a:moveTo>
                    <a:pt x="1060" y="0"/>
                  </a:moveTo>
                  <a:cubicBezTo>
                    <a:pt x="940" y="0"/>
                    <a:pt x="550" y="20"/>
                    <a:pt x="296" y="259"/>
                  </a:cubicBezTo>
                  <a:cubicBezTo>
                    <a:pt x="1" y="553"/>
                    <a:pt x="10" y="1050"/>
                    <a:pt x="10" y="1050"/>
                  </a:cubicBezTo>
                  <a:cubicBezTo>
                    <a:pt x="10" y="1050"/>
                    <a:pt x="23" y="1051"/>
                    <a:pt x="45" y="1051"/>
                  </a:cubicBezTo>
                  <a:cubicBezTo>
                    <a:pt x="162" y="1051"/>
                    <a:pt x="554" y="1032"/>
                    <a:pt x="802" y="784"/>
                  </a:cubicBezTo>
                  <a:cubicBezTo>
                    <a:pt x="1106" y="498"/>
                    <a:pt x="1097" y="1"/>
                    <a:pt x="1097" y="1"/>
                  </a:cubicBezTo>
                  <a:cubicBezTo>
                    <a:pt x="1097" y="1"/>
                    <a:pt x="1083" y="0"/>
                    <a:pt x="1060" y="0"/>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3410;p45">
              <a:extLst>
                <a:ext uri="{FF2B5EF4-FFF2-40B4-BE49-F238E27FC236}">
                  <a16:creationId xmlns:a16="http://schemas.microsoft.com/office/drawing/2014/main" id="{B73AA401-DC65-43D0-A0B1-344442AF1C6E}"/>
                </a:ext>
              </a:extLst>
            </p:cNvPr>
            <p:cNvSpPr/>
            <p:nvPr/>
          </p:nvSpPr>
          <p:spPr>
            <a:xfrm>
              <a:off x="4311600" y="1197500"/>
              <a:ext cx="38925" cy="60100"/>
            </a:xfrm>
            <a:custGeom>
              <a:avLst/>
              <a:gdLst/>
              <a:ahLst/>
              <a:cxnLst/>
              <a:rect l="l" t="t" r="r" b="b"/>
              <a:pathLst>
                <a:path w="1557" h="2404" extrusionOk="0">
                  <a:moveTo>
                    <a:pt x="424" y="0"/>
                  </a:moveTo>
                  <a:cubicBezTo>
                    <a:pt x="424" y="0"/>
                    <a:pt x="1" y="709"/>
                    <a:pt x="194" y="1372"/>
                  </a:cubicBezTo>
                  <a:cubicBezTo>
                    <a:pt x="397" y="2035"/>
                    <a:pt x="1133" y="2403"/>
                    <a:pt x="1133" y="2403"/>
                  </a:cubicBezTo>
                  <a:cubicBezTo>
                    <a:pt x="1133" y="2403"/>
                    <a:pt x="1557" y="1694"/>
                    <a:pt x="1363" y="1031"/>
                  </a:cubicBezTo>
                  <a:cubicBezTo>
                    <a:pt x="1161" y="369"/>
                    <a:pt x="424" y="0"/>
                    <a:pt x="424" y="0"/>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3411;p45">
              <a:extLst>
                <a:ext uri="{FF2B5EF4-FFF2-40B4-BE49-F238E27FC236}">
                  <a16:creationId xmlns:a16="http://schemas.microsoft.com/office/drawing/2014/main" id="{3524659D-B5AD-47FE-A9E5-B577C2B3E2C7}"/>
                </a:ext>
              </a:extLst>
            </p:cNvPr>
            <p:cNvSpPr/>
            <p:nvPr/>
          </p:nvSpPr>
          <p:spPr>
            <a:xfrm>
              <a:off x="4296425" y="1228800"/>
              <a:ext cx="40300" cy="58700"/>
            </a:xfrm>
            <a:custGeom>
              <a:avLst/>
              <a:gdLst/>
              <a:ahLst/>
              <a:cxnLst/>
              <a:rect l="l" t="t" r="r" b="b"/>
              <a:pathLst>
                <a:path w="1612" h="2348" extrusionOk="0">
                  <a:moveTo>
                    <a:pt x="1243" y="0"/>
                  </a:moveTo>
                  <a:cubicBezTo>
                    <a:pt x="1243" y="0"/>
                    <a:pt x="479" y="313"/>
                    <a:pt x="240" y="967"/>
                  </a:cubicBezTo>
                  <a:cubicBezTo>
                    <a:pt x="0" y="1611"/>
                    <a:pt x="378" y="2348"/>
                    <a:pt x="378" y="2348"/>
                  </a:cubicBezTo>
                  <a:cubicBezTo>
                    <a:pt x="378" y="2348"/>
                    <a:pt x="1133" y="2026"/>
                    <a:pt x="1372" y="1381"/>
                  </a:cubicBezTo>
                  <a:cubicBezTo>
                    <a:pt x="1611" y="737"/>
                    <a:pt x="1243" y="0"/>
                    <a:pt x="1243" y="0"/>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3412;p45">
              <a:extLst>
                <a:ext uri="{FF2B5EF4-FFF2-40B4-BE49-F238E27FC236}">
                  <a16:creationId xmlns:a16="http://schemas.microsoft.com/office/drawing/2014/main" id="{4343A587-61B2-4447-8001-6B70ACD08405}"/>
                </a:ext>
              </a:extLst>
            </p:cNvPr>
            <p:cNvSpPr/>
            <p:nvPr/>
          </p:nvSpPr>
          <p:spPr>
            <a:xfrm>
              <a:off x="4343825" y="1238000"/>
              <a:ext cx="31325" cy="62175"/>
            </a:xfrm>
            <a:custGeom>
              <a:avLst/>
              <a:gdLst/>
              <a:ahLst/>
              <a:cxnLst/>
              <a:rect l="l" t="t" r="r" b="b"/>
              <a:pathLst>
                <a:path w="1253" h="2487" extrusionOk="0">
                  <a:moveTo>
                    <a:pt x="673" y="1"/>
                  </a:moveTo>
                  <a:cubicBezTo>
                    <a:pt x="673" y="1"/>
                    <a:pt x="47" y="544"/>
                    <a:pt x="28" y="1225"/>
                  </a:cubicBezTo>
                  <a:cubicBezTo>
                    <a:pt x="1" y="1906"/>
                    <a:pt x="581" y="2486"/>
                    <a:pt x="581" y="2486"/>
                  </a:cubicBezTo>
                  <a:cubicBezTo>
                    <a:pt x="581" y="2486"/>
                    <a:pt x="1207" y="1952"/>
                    <a:pt x="1234" y="1262"/>
                  </a:cubicBezTo>
                  <a:cubicBezTo>
                    <a:pt x="1253" y="571"/>
                    <a:pt x="673" y="1"/>
                    <a:pt x="673" y="1"/>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3413;p45">
              <a:extLst>
                <a:ext uri="{FF2B5EF4-FFF2-40B4-BE49-F238E27FC236}">
                  <a16:creationId xmlns:a16="http://schemas.microsoft.com/office/drawing/2014/main" id="{1A34A03F-8AC6-48F1-AE98-0F74C9E66461}"/>
                </a:ext>
              </a:extLst>
            </p:cNvPr>
            <p:cNvSpPr/>
            <p:nvPr/>
          </p:nvSpPr>
          <p:spPr>
            <a:xfrm>
              <a:off x="4344975" y="1197500"/>
              <a:ext cx="43525" cy="54100"/>
            </a:xfrm>
            <a:custGeom>
              <a:avLst/>
              <a:gdLst/>
              <a:ahLst/>
              <a:cxnLst/>
              <a:rect l="l" t="t" r="r" b="b"/>
              <a:pathLst>
                <a:path w="1741" h="2164" extrusionOk="0">
                  <a:moveTo>
                    <a:pt x="240" y="0"/>
                  </a:moveTo>
                  <a:lnTo>
                    <a:pt x="240" y="0"/>
                  </a:lnTo>
                  <a:cubicBezTo>
                    <a:pt x="240" y="0"/>
                    <a:pt x="1" y="792"/>
                    <a:pt x="341" y="1381"/>
                  </a:cubicBezTo>
                  <a:cubicBezTo>
                    <a:pt x="691" y="1980"/>
                    <a:pt x="1492" y="2164"/>
                    <a:pt x="1492" y="2164"/>
                  </a:cubicBezTo>
                  <a:cubicBezTo>
                    <a:pt x="1492" y="2164"/>
                    <a:pt x="1741" y="1381"/>
                    <a:pt x="1391" y="783"/>
                  </a:cubicBezTo>
                  <a:cubicBezTo>
                    <a:pt x="1050" y="185"/>
                    <a:pt x="240" y="0"/>
                    <a:pt x="240" y="0"/>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3414;p45">
              <a:extLst>
                <a:ext uri="{FF2B5EF4-FFF2-40B4-BE49-F238E27FC236}">
                  <a16:creationId xmlns:a16="http://schemas.microsoft.com/office/drawing/2014/main" id="{DE9DACC7-C77B-4DD2-9561-8417B5F4C2E7}"/>
                </a:ext>
              </a:extLst>
            </p:cNvPr>
            <p:cNvSpPr/>
            <p:nvPr/>
          </p:nvSpPr>
          <p:spPr>
            <a:xfrm>
              <a:off x="4311150" y="1264250"/>
              <a:ext cx="45125" cy="48575"/>
            </a:xfrm>
            <a:custGeom>
              <a:avLst/>
              <a:gdLst/>
              <a:ahLst/>
              <a:cxnLst/>
              <a:rect l="l" t="t" r="r" b="b"/>
              <a:pathLst>
                <a:path w="1805" h="1943" extrusionOk="0">
                  <a:moveTo>
                    <a:pt x="1685" y="0"/>
                  </a:moveTo>
                  <a:lnTo>
                    <a:pt x="1685" y="0"/>
                  </a:lnTo>
                  <a:cubicBezTo>
                    <a:pt x="1685" y="0"/>
                    <a:pt x="866" y="55"/>
                    <a:pt x="433" y="599"/>
                  </a:cubicBezTo>
                  <a:cubicBezTo>
                    <a:pt x="0" y="1133"/>
                    <a:pt x="120" y="1943"/>
                    <a:pt x="120" y="1943"/>
                  </a:cubicBezTo>
                  <a:cubicBezTo>
                    <a:pt x="120" y="1943"/>
                    <a:pt x="939" y="1887"/>
                    <a:pt x="1372" y="1353"/>
                  </a:cubicBezTo>
                  <a:cubicBezTo>
                    <a:pt x="1805" y="820"/>
                    <a:pt x="1685" y="0"/>
                    <a:pt x="1685" y="0"/>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3415;p45">
              <a:extLst>
                <a:ext uri="{FF2B5EF4-FFF2-40B4-BE49-F238E27FC236}">
                  <a16:creationId xmlns:a16="http://schemas.microsoft.com/office/drawing/2014/main" id="{58FE62AA-BED4-4D73-964E-5BFE7E6C0EF6}"/>
                </a:ext>
              </a:extLst>
            </p:cNvPr>
            <p:cNvSpPr/>
            <p:nvPr/>
          </p:nvSpPr>
          <p:spPr>
            <a:xfrm>
              <a:off x="3108825" y="1413850"/>
              <a:ext cx="449975" cy="875975"/>
            </a:xfrm>
            <a:custGeom>
              <a:avLst/>
              <a:gdLst/>
              <a:ahLst/>
              <a:cxnLst/>
              <a:rect l="l" t="t" r="r" b="b"/>
              <a:pathLst>
                <a:path w="17999" h="35039" extrusionOk="0">
                  <a:moveTo>
                    <a:pt x="2431" y="0"/>
                  </a:moveTo>
                  <a:lnTo>
                    <a:pt x="0" y="35039"/>
                  </a:lnTo>
                  <a:lnTo>
                    <a:pt x="15559" y="35039"/>
                  </a:lnTo>
                  <a:lnTo>
                    <a:pt x="17998"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3416;p45">
              <a:extLst>
                <a:ext uri="{FF2B5EF4-FFF2-40B4-BE49-F238E27FC236}">
                  <a16:creationId xmlns:a16="http://schemas.microsoft.com/office/drawing/2014/main" id="{AB7FA99F-EF90-40AE-9FB9-5A945478BD0F}"/>
                </a:ext>
              </a:extLst>
            </p:cNvPr>
            <p:cNvSpPr/>
            <p:nvPr/>
          </p:nvSpPr>
          <p:spPr>
            <a:xfrm>
              <a:off x="3497775" y="1413850"/>
              <a:ext cx="68400" cy="875975"/>
            </a:xfrm>
            <a:custGeom>
              <a:avLst/>
              <a:gdLst/>
              <a:ahLst/>
              <a:cxnLst/>
              <a:rect l="l" t="t" r="r" b="b"/>
              <a:pathLst>
                <a:path w="2736" h="35039" extrusionOk="0">
                  <a:moveTo>
                    <a:pt x="2440" y="0"/>
                  </a:moveTo>
                  <a:lnTo>
                    <a:pt x="1" y="35039"/>
                  </a:lnTo>
                  <a:lnTo>
                    <a:pt x="305" y="35039"/>
                  </a:lnTo>
                  <a:lnTo>
                    <a:pt x="2735" y="0"/>
                  </a:ln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3417;p45">
              <a:extLst>
                <a:ext uri="{FF2B5EF4-FFF2-40B4-BE49-F238E27FC236}">
                  <a16:creationId xmlns:a16="http://schemas.microsoft.com/office/drawing/2014/main" id="{B5F63481-4794-42DC-98E7-A024FAB6C06C}"/>
                </a:ext>
              </a:extLst>
            </p:cNvPr>
            <p:cNvSpPr/>
            <p:nvPr/>
          </p:nvSpPr>
          <p:spPr>
            <a:xfrm>
              <a:off x="3071550" y="2384175"/>
              <a:ext cx="1624200" cy="94850"/>
            </a:xfrm>
            <a:custGeom>
              <a:avLst/>
              <a:gdLst/>
              <a:ahLst/>
              <a:cxnLst/>
              <a:rect l="l" t="t" r="r" b="b"/>
              <a:pathLst>
                <a:path w="64968" h="3794" extrusionOk="0">
                  <a:moveTo>
                    <a:pt x="32489" y="0"/>
                  </a:moveTo>
                  <a:cubicBezTo>
                    <a:pt x="14546" y="0"/>
                    <a:pt x="0" y="847"/>
                    <a:pt x="0" y="1897"/>
                  </a:cubicBezTo>
                  <a:cubicBezTo>
                    <a:pt x="0" y="2946"/>
                    <a:pt x="14546" y="3793"/>
                    <a:pt x="32489" y="3793"/>
                  </a:cubicBezTo>
                  <a:cubicBezTo>
                    <a:pt x="50422" y="3793"/>
                    <a:pt x="64968" y="2946"/>
                    <a:pt x="64968" y="1897"/>
                  </a:cubicBezTo>
                  <a:cubicBezTo>
                    <a:pt x="64968" y="847"/>
                    <a:pt x="50422" y="0"/>
                    <a:pt x="32489" y="0"/>
                  </a:cubicBezTo>
                  <a:close/>
                </a:path>
              </a:pathLst>
            </a:custGeom>
            <a:solidFill>
              <a:srgbClr val="2D56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3418;p45">
              <a:extLst>
                <a:ext uri="{FF2B5EF4-FFF2-40B4-BE49-F238E27FC236}">
                  <a16:creationId xmlns:a16="http://schemas.microsoft.com/office/drawing/2014/main" id="{D16D879F-2B41-4B5D-B7DF-5298B507F044}"/>
                </a:ext>
              </a:extLst>
            </p:cNvPr>
            <p:cNvSpPr/>
            <p:nvPr/>
          </p:nvSpPr>
          <p:spPr>
            <a:xfrm>
              <a:off x="3204325" y="1144750"/>
              <a:ext cx="482650" cy="344775"/>
            </a:xfrm>
            <a:custGeom>
              <a:avLst/>
              <a:gdLst/>
              <a:ahLst/>
              <a:cxnLst/>
              <a:rect l="l" t="t" r="r" b="b"/>
              <a:pathLst>
                <a:path w="19306" h="13791" extrusionOk="0">
                  <a:moveTo>
                    <a:pt x="16783" y="1"/>
                  </a:moveTo>
                  <a:cubicBezTo>
                    <a:pt x="11443" y="1"/>
                    <a:pt x="5852" y="1480"/>
                    <a:pt x="590" y="4320"/>
                  </a:cubicBezTo>
                  <a:cubicBezTo>
                    <a:pt x="259" y="4486"/>
                    <a:pt x="1" y="4909"/>
                    <a:pt x="1" y="5240"/>
                  </a:cubicBezTo>
                  <a:lnTo>
                    <a:pt x="1" y="13434"/>
                  </a:lnTo>
                  <a:cubicBezTo>
                    <a:pt x="1" y="13662"/>
                    <a:pt x="124" y="13790"/>
                    <a:pt x="308" y="13790"/>
                  </a:cubicBezTo>
                  <a:cubicBezTo>
                    <a:pt x="392" y="13790"/>
                    <a:pt x="487" y="13764"/>
                    <a:pt x="590" y="13710"/>
                  </a:cubicBezTo>
                  <a:cubicBezTo>
                    <a:pt x="5843" y="10883"/>
                    <a:pt x="11424" y="9398"/>
                    <a:pt x="16755" y="9398"/>
                  </a:cubicBezTo>
                  <a:cubicBezTo>
                    <a:pt x="17414" y="9398"/>
                    <a:pt x="18068" y="9421"/>
                    <a:pt x="18717" y="9466"/>
                  </a:cubicBezTo>
                  <a:cubicBezTo>
                    <a:pt x="18728" y="9467"/>
                    <a:pt x="18739" y="9467"/>
                    <a:pt x="18750" y="9467"/>
                  </a:cubicBezTo>
                  <a:cubicBezTo>
                    <a:pt x="19057" y="9467"/>
                    <a:pt x="19306" y="9216"/>
                    <a:pt x="19297" y="8904"/>
                  </a:cubicBezTo>
                  <a:lnTo>
                    <a:pt x="19297" y="711"/>
                  </a:lnTo>
                  <a:cubicBezTo>
                    <a:pt x="19297" y="380"/>
                    <a:pt x="19049" y="103"/>
                    <a:pt x="18717" y="67"/>
                  </a:cubicBezTo>
                  <a:cubicBezTo>
                    <a:pt x="18077" y="23"/>
                    <a:pt x="17431" y="1"/>
                    <a:pt x="16783"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3419;p45">
              <a:extLst>
                <a:ext uri="{FF2B5EF4-FFF2-40B4-BE49-F238E27FC236}">
                  <a16:creationId xmlns:a16="http://schemas.microsoft.com/office/drawing/2014/main" id="{90C42653-119C-4EE7-B7B3-9315D8E8A422}"/>
                </a:ext>
              </a:extLst>
            </p:cNvPr>
            <p:cNvSpPr/>
            <p:nvPr/>
          </p:nvSpPr>
          <p:spPr>
            <a:xfrm>
              <a:off x="3256125" y="1221550"/>
              <a:ext cx="142475" cy="158725"/>
            </a:xfrm>
            <a:custGeom>
              <a:avLst/>
              <a:gdLst/>
              <a:ahLst/>
              <a:cxnLst/>
              <a:rect l="l" t="t" r="r" b="b"/>
              <a:pathLst>
                <a:path w="5699" h="6349" extrusionOk="0">
                  <a:moveTo>
                    <a:pt x="4795" y="0"/>
                  </a:moveTo>
                  <a:cubicBezTo>
                    <a:pt x="3579" y="0"/>
                    <a:pt x="2209" y="823"/>
                    <a:pt x="1280" y="2168"/>
                  </a:cubicBezTo>
                  <a:cubicBezTo>
                    <a:pt x="267" y="3641"/>
                    <a:pt x="0" y="5335"/>
                    <a:pt x="599" y="6348"/>
                  </a:cubicBezTo>
                  <a:cubicBezTo>
                    <a:pt x="1630" y="5391"/>
                    <a:pt x="2670" y="4479"/>
                    <a:pt x="3710" y="3623"/>
                  </a:cubicBezTo>
                  <a:cubicBezTo>
                    <a:pt x="4364" y="2454"/>
                    <a:pt x="5027" y="1294"/>
                    <a:pt x="5699" y="171"/>
                  </a:cubicBezTo>
                  <a:cubicBezTo>
                    <a:pt x="5415" y="55"/>
                    <a:pt x="5110" y="0"/>
                    <a:pt x="479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3420;p45">
              <a:extLst>
                <a:ext uri="{FF2B5EF4-FFF2-40B4-BE49-F238E27FC236}">
                  <a16:creationId xmlns:a16="http://schemas.microsoft.com/office/drawing/2014/main" id="{64AA2763-6A6A-456C-8505-DFB414549502}"/>
                </a:ext>
              </a:extLst>
            </p:cNvPr>
            <p:cNvSpPr/>
            <p:nvPr/>
          </p:nvSpPr>
          <p:spPr>
            <a:xfrm>
              <a:off x="3271075" y="1225800"/>
              <a:ext cx="172425" cy="178025"/>
            </a:xfrm>
            <a:custGeom>
              <a:avLst/>
              <a:gdLst/>
              <a:ahLst/>
              <a:cxnLst/>
              <a:rect l="l" t="t" r="r" b="b"/>
              <a:pathLst>
                <a:path w="6897" h="7121" extrusionOk="0">
                  <a:moveTo>
                    <a:pt x="5092" y="1"/>
                  </a:moveTo>
                  <a:cubicBezTo>
                    <a:pt x="4429" y="1124"/>
                    <a:pt x="3766" y="2275"/>
                    <a:pt x="3112" y="3453"/>
                  </a:cubicBezTo>
                  <a:cubicBezTo>
                    <a:pt x="2063" y="4309"/>
                    <a:pt x="1032" y="5221"/>
                    <a:pt x="1" y="6187"/>
                  </a:cubicBezTo>
                  <a:cubicBezTo>
                    <a:pt x="157" y="6463"/>
                    <a:pt x="397" y="6694"/>
                    <a:pt x="673" y="6850"/>
                  </a:cubicBezTo>
                  <a:cubicBezTo>
                    <a:pt x="1008" y="7034"/>
                    <a:pt x="1399" y="7121"/>
                    <a:pt x="1818" y="7121"/>
                  </a:cubicBezTo>
                  <a:cubicBezTo>
                    <a:pt x="3059" y="7121"/>
                    <a:pt x="4547" y="6360"/>
                    <a:pt x="5552" y="5101"/>
                  </a:cubicBezTo>
                  <a:cubicBezTo>
                    <a:pt x="6896" y="3416"/>
                    <a:pt x="6896" y="1225"/>
                    <a:pt x="5552" y="249"/>
                  </a:cubicBezTo>
                  <a:cubicBezTo>
                    <a:pt x="5414" y="148"/>
                    <a:pt x="5258" y="65"/>
                    <a:pt x="509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3421;p45">
              <a:extLst>
                <a:ext uri="{FF2B5EF4-FFF2-40B4-BE49-F238E27FC236}">
                  <a16:creationId xmlns:a16="http://schemas.microsoft.com/office/drawing/2014/main" id="{D0C98111-777B-4DFF-9194-EF7E9F9BDF7A}"/>
                </a:ext>
              </a:extLst>
            </p:cNvPr>
            <p:cNvSpPr/>
            <p:nvPr/>
          </p:nvSpPr>
          <p:spPr>
            <a:xfrm>
              <a:off x="3552325" y="1252050"/>
              <a:ext cx="32700" cy="99225"/>
            </a:xfrm>
            <a:custGeom>
              <a:avLst/>
              <a:gdLst/>
              <a:ahLst/>
              <a:cxnLst/>
              <a:rect l="l" t="t" r="r" b="b"/>
              <a:pathLst>
                <a:path w="1308" h="3969" extrusionOk="0">
                  <a:moveTo>
                    <a:pt x="1308" y="0"/>
                  </a:moveTo>
                  <a:cubicBezTo>
                    <a:pt x="875" y="28"/>
                    <a:pt x="433" y="55"/>
                    <a:pt x="1" y="101"/>
                  </a:cubicBezTo>
                  <a:lnTo>
                    <a:pt x="1" y="3968"/>
                  </a:lnTo>
                  <a:cubicBezTo>
                    <a:pt x="433" y="3931"/>
                    <a:pt x="875" y="3894"/>
                    <a:pt x="1308" y="3876"/>
                  </a:cubicBezTo>
                  <a:lnTo>
                    <a:pt x="130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3422;p45">
              <a:extLst>
                <a:ext uri="{FF2B5EF4-FFF2-40B4-BE49-F238E27FC236}">
                  <a16:creationId xmlns:a16="http://schemas.microsoft.com/office/drawing/2014/main" id="{D3987E6D-9D9E-4CD4-9840-696D1C7219D7}"/>
                </a:ext>
              </a:extLst>
            </p:cNvPr>
            <p:cNvSpPr/>
            <p:nvPr/>
          </p:nvSpPr>
          <p:spPr>
            <a:xfrm>
              <a:off x="3496625" y="1308650"/>
              <a:ext cx="32950" cy="49975"/>
            </a:xfrm>
            <a:custGeom>
              <a:avLst/>
              <a:gdLst/>
              <a:ahLst/>
              <a:cxnLst/>
              <a:rect l="l" t="t" r="r" b="b"/>
              <a:pathLst>
                <a:path w="1318" h="1999" extrusionOk="0">
                  <a:moveTo>
                    <a:pt x="1317" y="1"/>
                  </a:moveTo>
                  <a:cubicBezTo>
                    <a:pt x="875" y="56"/>
                    <a:pt x="443" y="121"/>
                    <a:pt x="1" y="194"/>
                  </a:cubicBezTo>
                  <a:lnTo>
                    <a:pt x="1" y="1999"/>
                  </a:lnTo>
                  <a:cubicBezTo>
                    <a:pt x="443" y="1925"/>
                    <a:pt x="875" y="1861"/>
                    <a:pt x="1317" y="1805"/>
                  </a:cubicBezTo>
                  <a:lnTo>
                    <a:pt x="13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3423;p45">
              <a:extLst>
                <a:ext uri="{FF2B5EF4-FFF2-40B4-BE49-F238E27FC236}">
                  <a16:creationId xmlns:a16="http://schemas.microsoft.com/office/drawing/2014/main" id="{E0FA78A8-2DEE-465E-84BA-78776C706C57}"/>
                </a:ext>
              </a:extLst>
            </p:cNvPr>
            <p:cNvSpPr/>
            <p:nvPr/>
          </p:nvSpPr>
          <p:spPr>
            <a:xfrm>
              <a:off x="3496625" y="1281050"/>
              <a:ext cx="32950" cy="32475"/>
            </a:xfrm>
            <a:custGeom>
              <a:avLst/>
              <a:gdLst/>
              <a:ahLst/>
              <a:cxnLst/>
              <a:rect l="l" t="t" r="r" b="b"/>
              <a:pathLst>
                <a:path w="1318" h="1299" extrusionOk="0">
                  <a:moveTo>
                    <a:pt x="1317" y="0"/>
                  </a:moveTo>
                  <a:cubicBezTo>
                    <a:pt x="875" y="46"/>
                    <a:pt x="443" y="111"/>
                    <a:pt x="1" y="194"/>
                  </a:cubicBezTo>
                  <a:lnTo>
                    <a:pt x="1" y="1298"/>
                  </a:lnTo>
                  <a:cubicBezTo>
                    <a:pt x="443" y="1225"/>
                    <a:pt x="875" y="1160"/>
                    <a:pt x="1317" y="1105"/>
                  </a:cubicBezTo>
                  <a:lnTo>
                    <a:pt x="1317"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3424;p45">
              <a:extLst>
                <a:ext uri="{FF2B5EF4-FFF2-40B4-BE49-F238E27FC236}">
                  <a16:creationId xmlns:a16="http://schemas.microsoft.com/office/drawing/2014/main" id="{02AD97A0-A165-41A4-8C21-D48D7D7E5592}"/>
                </a:ext>
              </a:extLst>
            </p:cNvPr>
            <p:cNvSpPr/>
            <p:nvPr/>
          </p:nvSpPr>
          <p:spPr>
            <a:xfrm>
              <a:off x="3552325" y="1193125"/>
              <a:ext cx="32700" cy="61475"/>
            </a:xfrm>
            <a:custGeom>
              <a:avLst/>
              <a:gdLst/>
              <a:ahLst/>
              <a:cxnLst/>
              <a:rect l="l" t="t" r="r" b="b"/>
              <a:pathLst>
                <a:path w="1308" h="2459" extrusionOk="0">
                  <a:moveTo>
                    <a:pt x="1308" y="0"/>
                  </a:moveTo>
                  <a:cubicBezTo>
                    <a:pt x="875" y="19"/>
                    <a:pt x="433" y="56"/>
                    <a:pt x="1" y="102"/>
                  </a:cubicBezTo>
                  <a:lnTo>
                    <a:pt x="1" y="2458"/>
                  </a:lnTo>
                  <a:cubicBezTo>
                    <a:pt x="433" y="2412"/>
                    <a:pt x="875" y="2385"/>
                    <a:pt x="1308" y="2357"/>
                  </a:cubicBezTo>
                  <a:lnTo>
                    <a:pt x="1308"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3425;p45">
              <a:extLst>
                <a:ext uri="{FF2B5EF4-FFF2-40B4-BE49-F238E27FC236}">
                  <a16:creationId xmlns:a16="http://schemas.microsoft.com/office/drawing/2014/main" id="{7E53F290-2679-4C09-B106-B52F3CD2CC27}"/>
                </a:ext>
              </a:extLst>
            </p:cNvPr>
            <p:cNvSpPr/>
            <p:nvPr/>
          </p:nvSpPr>
          <p:spPr>
            <a:xfrm>
              <a:off x="3607575" y="1268675"/>
              <a:ext cx="32250" cy="79375"/>
            </a:xfrm>
            <a:custGeom>
              <a:avLst/>
              <a:gdLst/>
              <a:ahLst/>
              <a:cxnLst/>
              <a:rect l="l" t="t" r="r" b="b"/>
              <a:pathLst>
                <a:path w="1290" h="3175" extrusionOk="0">
                  <a:moveTo>
                    <a:pt x="648" y="0"/>
                  </a:moveTo>
                  <a:cubicBezTo>
                    <a:pt x="433" y="0"/>
                    <a:pt x="217" y="3"/>
                    <a:pt x="0" y="7"/>
                  </a:cubicBezTo>
                  <a:lnTo>
                    <a:pt x="0" y="3174"/>
                  </a:lnTo>
                  <a:cubicBezTo>
                    <a:pt x="217" y="3170"/>
                    <a:pt x="433" y="3167"/>
                    <a:pt x="648" y="3167"/>
                  </a:cubicBezTo>
                  <a:cubicBezTo>
                    <a:pt x="863" y="3167"/>
                    <a:pt x="1077" y="3170"/>
                    <a:pt x="1289" y="3174"/>
                  </a:cubicBezTo>
                  <a:lnTo>
                    <a:pt x="1289" y="7"/>
                  </a:lnTo>
                  <a:cubicBezTo>
                    <a:pt x="1077" y="3"/>
                    <a:pt x="863" y="0"/>
                    <a:pt x="64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3426;p45">
              <a:extLst>
                <a:ext uri="{FF2B5EF4-FFF2-40B4-BE49-F238E27FC236}">
                  <a16:creationId xmlns:a16="http://schemas.microsoft.com/office/drawing/2014/main" id="{1220FED4-4D4F-43A7-9C42-8FBB39B0A1FC}"/>
                </a:ext>
              </a:extLst>
            </p:cNvPr>
            <p:cNvSpPr/>
            <p:nvPr/>
          </p:nvSpPr>
          <p:spPr>
            <a:xfrm>
              <a:off x="3607575" y="1232300"/>
              <a:ext cx="32250" cy="36575"/>
            </a:xfrm>
            <a:custGeom>
              <a:avLst/>
              <a:gdLst/>
              <a:ahLst/>
              <a:cxnLst/>
              <a:rect l="l" t="t" r="r" b="b"/>
              <a:pathLst>
                <a:path w="1290" h="1463" extrusionOk="0">
                  <a:moveTo>
                    <a:pt x="648" y="1"/>
                  </a:moveTo>
                  <a:cubicBezTo>
                    <a:pt x="433" y="1"/>
                    <a:pt x="217" y="3"/>
                    <a:pt x="0" y="8"/>
                  </a:cubicBezTo>
                  <a:lnTo>
                    <a:pt x="0" y="1462"/>
                  </a:lnTo>
                  <a:cubicBezTo>
                    <a:pt x="217" y="1458"/>
                    <a:pt x="433" y="1455"/>
                    <a:pt x="648" y="1455"/>
                  </a:cubicBezTo>
                  <a:cubicBezTo>
                    <a:pt x="863" y="1455"/>
                    <a:pt x="1077" y="1458"/>
                    <a:pt x="1289" y="1462"/>
                  </a:cubicBezTo>
                  <a:lnTo>
                    <a:pt x="1289" y="8"/>
                  </a:lnTo>
                  <a:cubicBezTo>
                    <a:pt x="1077" y="3"/>
                    <a:pt x="863" y="1"/>
                    <a:pt x="64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3427;p45">
              <a:extLst>
                <a:ext uri="{FF2B5EF4-FFF2-40B4-BE49-F238E27FC236}">
                  <a16:creationId xmlns:a16="http://schemas.microsoft.com/office/drawing/2014/main" id="{9A680B81-8BE0-4E73-8794-7F2BD625CD08}"/>
                </a:ext>
              </a:extLst>
            </p:cNvPr>
            <p:cNvSpPr/>
            <p:nvPr/>
          </p:nvSpPr>
          <p:spPr>
            <a:xfrm>
              <a:off x="3976525" y="1214125"/>
              <a:ext cx="482625" cy="345550"/>
            </a:xfrm>
            <a:custGeom>
              <a:avLst/>
              <a:gdLst/>
              <a:ahLst/>
              <a:cxnLst/>
              <a:rect l="l" t="t" r="r" b="b"/>
              <a:pathLst>
                <a:path w="19305" h="13822" extrusionOk="0">
                  <a:moveTo>
                    <a:pt x="2480" y="0"/>
                  </a:moveTo>
                  <a:cubicBezTo>
                    <a:pt x="1849" y="0"/>
                    <a:pt x="1221" y="21"/>
                    <a:pt x="598" y="63"/>
                  </a:cubicBezTo>
                  <a:cubicBezTo>
                    <a:pt x="267" y="99"/>
                    <a:pt x="9" y="376"/>
                    <a:pt x="9" y="707"/>
                  </a:cubicBezTo>
                  <a:lnTo>
                    <a:pt x="9" y="8901"/>
                  </a:lnTo>
                  <a:cubicBezTo>
                    <a:pt x="0" y="9207"/>
                    <a:pt x="249" y="9455"/>
                    <a:pt x="551" y="9455"/>
                  </a:cubicBezTo>
                  <a:cubicBezTo>
                    <a:pt x="566" y="9455"/>
                    <a:pt x="582" y="9454"/>
                    <a:pt x="598" y="9453"/>
                  </a:cubicBezTo>
                  <a:cubicBezTo>
                    <a:pt x="1221" y="9411"/>
                    <a:pt x="1849" y="9390"/>
                    <a:pt x="2480" y="9390"/>
                  </a:cubicBezTo>
                  <a:cubicBezTo>
                    <a:pt x="7834" y="9390"/>
                    <a:pt x="13438" y="10885"/>
                    <a:pt x="18725" y="13743"/>
                  </a:cubicBezTo>
                  <a:cubicBezTo>
                    <a:pt x="18825" y="13796"/>
                    <a:pt x="18918" y="13821"/>
                    <a:pt x="18999" y="13821"/>
                  </a:cubicBezTo>
                  <a:cubicBezTo>
                    <a:pt x="19184" y="13821"/>
                    <a:pt x="19305" y="13688"/>
                    <a:pt x="19305" y="13458"/>
                  </a:cubicBezTo>
                  <a:lnTo>
                    <a:pt x="19305" y="5273"/>
                  </a:lnTo>
                  <a:cubicBezTo>
                    <a:pt x="19305" y="4942"/>
                    <a:pt x="19047" y="4528"/>
                    <a:pt x="18725" y="4353"/>
                  </a:cubicBezTo>
                  <a:cubicBezTo>
                    <a:pt x="13438" y="1495"/>
                    <a:pt x="7834" y="0"/>
                    <a:pt x="2480"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3428;p45">
              <a:extLst>
                <a:ext uri="{FF2B5EF4-FFF2-40B4-BE49-F238E27FC236}">
                  <a16:creationId xmlns:a16="http://schemas.microsoft.com/office/drawing/2014/main" id="{9FE0BFBF-9874-46E5-BB7E-FFA989C31026}"/>
                </a:ext>
              </a:extLst>
            </p:cNvPr>
            <p:cNvSpPr/>
            <p:nvPr/>
          </p:nvSpPr>
          <p:spPr>
            <a:xfrm>
              <a:off x="4049700" y="1249975"/>
              <a:ext cx="372625" cy="260325"/>
            </a:xfrm>
            <a:custGeom>
              <a:avLst/>
              <a:gdLst/>
              <a:ahLst/>
              <a:cxnLst/>
              <a:rect l="l" t="t" r="r" b="b"/>
              <a:pathLst>
                <a:path w="14905" h="10413" extrusionOk="0">
                  <a:moveTo>
                    <a:pt x="101" y="102"/>
                  </a:moveTo>
                  <a:cubicBezTo>
                    <a:pt x="4953" y="194"/>
                    <a:pt x="9998" y="1501"/>
                    <a:pt x="14804" y="3922"/>
                  </a:cubicBezTo>
                  <a:lnTo>
                    <a:pt x="14804" y="10265"/>
                  </a:lnTo>
                  <a:cubicBezTo>
                    <a:pt x="9998" y="7835"/>
                    <a:pt x="4953" y="6528"/>
                    <a:pt x="101" y="6435"/>
                  </a:cubicBezTo>
                  <a:lnTo>
                    <a:pt x="101" y="102"/>
                  </a:lnTo>
                  <a:close/>
                  <a:moveTo>
                    <a:pt x="0" y="0"/>
                  </a:moveTo>
                  <a:lnTo>
                    <a:pt x="0" y="6537"/>
                  </a:lnTo>
                  <a:cubicBezTo>
                    <a:pt x="4916" y="6610"/>
                    <a:pt x="10035" y="7936"/>
                    <a:pt x="14905" y="10412"/>
                  </a:cubicBezTo>
                  <a:lnTo>
                    <a:pt x="14905" y="3876"/>
                  </a:lnTo>
                  <a:cubicBezTo>
                    <a:pt x="10035" y="1400"/>
                    <a:pt x="4916" y="74"/>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3429;p45">
              <a:extLst>
                <a:ext uri="{FF2B5EF4-FFF2-40B4-BE49-F238E27FC236}">
                  <a16:creationId xmlns:a16="http://schemas.microsoft.com/office/drawing/2014/main" id="{390DBFDA-61FE-4E88-A54B-1754ACEB78BF}"/>
                </a:ext>
              </a:extLst>
            </p:cNvPr>
            <p:cNvSpPr/>
            <p:nvPr/>
          </p:nvSpPr>
          <p:spPr>
            <a:xfrm>
              <a:off x="4051075" y="1272975"/>
              <a:ext cx="370100" cy="98775"/>
            </a:xfrm>
            <a:custGeom>
              <a:avLst/>
              <a:gdLst/>
              <a:ahLst/>
              <a:cxnLst/>
              <a:rect l="l" t="t" r="r" b="b"/>
              <a:pathLst>
                <a:path w="14804" h="3951" extrusionOk="0">
                  <a:moveTo>
                    <a:pt x="0" y="1"/>
                  </a:moveTo>
                  <a:lnTo>
                    <a:pt x="0" y="102"/>
                  </a:lnTo>
                  <a:cubicBezTo>
                    <a:pt x="4880" y="185"/>
                    <a:pt x="9962" y="1502"/>
                    <a:pt x="14804" y="3950"/>
                  </a:cubicBezTo>
                  <a:lnTo>
                    <a:pt x="14804" y="3849"/>
                  </a:lnTo>
                  <a:cubicBezTo>
                    <a:pt x="9962" y="1400"/>
                    <a:pt x="4880" y="84"/>
                    <a:pt x="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3430;p45">
              <a:extLst>
                <a:ext uri="{FF2B5EF4-FFF2-40B4-BE49-F238E27FC236}">
                  <a16:creationId xmlns:a16="http://schemas.microsoft.com/office/drawing/2014/main" id="{F8B60AB4-A602-4182-88BA-B44C440E598C}"/>
                </a:ext>
              </a:extLst>
            </p:cNvPr>
            <p:cNvSpPr/>
            <p:nvPr/>
          </p:nvSpPr>
          <p:spPr>
            <a:xfrm>
              <a:off x="4051075" y="1295775"/>
              <a:ext cx="370100" cy="99000"/>
            </a:xfrm>
            <a:custGeom>
              <a:avLst/>
              <a:gdLst/>
              <a:ahLst/>
              <a:cxnLst/>
              <a:rect l="l" t="t" r="r" b="b"/>
              <a:pathLst>
                <a:path w="14804" h="3960" extrusionOk="0">
                  <a:moveTo>
                    <a:pt x="0" y="0"/>
                  </a:moveTo>
                  <a:lnTo>
                    <a:pt x="0" y="102"/>
                  </a:lnTo>
                  <a:cubicBezTo>
                    <a:pt x="4880" y="185"/>
                    <a:pt x="9962" y="1510"/>
                    <a:pt x="14804" y="3959"/>
                  </a:cubicBezTo>
                  <a:lnTo>
                    <a:pt x="14804" y="3858"/>
                  </a:lnTo>
                  <a:cubicBezTo>
                    <a:pt x="9962" y="1400"/>
                    <a:pt x="4880" y="83"/>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3431;p45">
              <a:extLst>
                <a:ext uri="{FF2B5EF4-FFF2-40B4-BE49-F238E27FC236}">
                  <a16:creationId xmlns:a16="http://schemas.microsoft.com/office/drawing/2014/main" id="{B6DE46EE-64EF-487E-AAAB-2D44213899E0}"/>
                </a:ext>
              </a:extLst>
            </p:cNvPr>
            <p:cNvSpPr/>
            <p:nvPr/>
          </p:nvSpPr>
          <p:spPr>
            <a:xfrm>
              <a:off x="4051075" y="1318800"/>
              <a:ext cx="370100" cy="98975"/>
            </a:xfrm>
            <a:custGeom>
              <a:avLst/>
              <a:gdLst/>
              <a:ahLst/>
              <a:cxnLst/>
              <a:rect l="l" t="t" r="r" b="b"/>
              <a:pathLst>
                <a:path w="14804" h="3959" extrusionOk="0">
                  <a:moveTo>
                    <a:pt x="0" y="0"/>
                  </a:moveTo>
                  <a:lnTo>
                    <a:pt x="0" y="101"/>
                  </a:lnTo>
                  <a:cubicBezTo>
                    <a:pt x="4880" y="184"/>
                    <a:pt x="9962" y="1510"/>
                    <a:pt x="14804" y="3959"/>
                  </a:cubicBezTo>
                  <a:lnTo>
                    <a:pt x="14804" y="3857"/>
                  </a:lnTo>
                  <a:cubicBezTo>
                    <a:pt x="9962" y="1399"/>
                    <a:pt x="4880" y="83"/>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3432;p45">
              <a:extLst>
                <a:ext uri="{FF2B5EF4-FFF2-40B4-BE49-F238E27FC236}">
                  <a16:creationId xmlns:a16="http://schemas.microsoft.com/office/drawing/2014/main" id="{13DA34C9-9507-43C1-BEA9-AB8C36762D5B}"/>
                </a:ext>
              </a:extLst>
            </p:cNvPr>
            <p:cNvSpPr/>
            <p:nvPr/>
          </p:nvSpPr>
          <p:spPr>
            <a:xfrm>
              <a:off x="4051075" y="1341800"/>
              <a:ext cx="370100" cy="99000"/>
            </a:xfrm>
            <a:custGeom>
              <a:avLst/>
              <a:gdLst/>
              <a:ahLst/>
              <a:cxnLst/>
              <a:rect l="l" t="t" r="r" b="b"/>
              <a:pathLst>
                <a:path w="14804" h="3960" extrusionOk="0">
                  <a:moveTo>
                    <a:pt x="0" y="1"/>
                  </a:moveTo>
                  <a:lnTo>
                    <a:pt x="0" y="102"/>
                  </a:lnTo>
                  <a:cubicBezTo>
                    <a:pt x="4880" y="185"/>
                    <a:pt x="9962" y="1501"/>
                    <a:pt x="14804" y="3959"/>
                  </a:cubicBezTo>
                  <a:lnTo>
                    <a:pt x="14804" y="3858"/>
                  </a:lnTo>
                  <a:cubicBezTo>
                    <a:pt x="9962" y="1400"/>
                    <a:pt x="4880" y="83"/>
                    <a:pt x="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3433;p45">
              <a:extLst>
                <a:ext uri="{FF2B5EF4-FFF2-40B4-BE49-F238E27FC236}">
                  <a16:creationId xmlns:a16="http://schemas.microsoft.com/office/drawing/2014/main" id="{03F4F787-C313-4DB2-81F7-32342F04DED7}"/>
                </a:ext>
              </a:extLst>
            </p:cNvPr>
            <p:cNvSpPr/>
            <p:nvPr/>
          </p:nvSpPr>
          <p:spPr>
            <a:xfrm>
              <a:off x="4051075" y="1364825"/>
              <a:ext cx="370100" cy="98750"/>
            </a:xfrm>
            <a:custGeom>
              <a:avLst/>
              <a:gdLst/>
              <a:ahLst/>
              <a:cxnLst/>
              <a:rect l="l" t="t" r="r" b="b"/>
              <a:pathLst>
                <a:path w="14804" h="3950" extrusionOk="0">
                  <a:moveTo>
                    <a:pt x="0" y="0"/>
                  </a:moveTo>
                  <a:lnTo>
                    <a:pt x="0" y="101"/>
                  </a:lnTo>
                  <a:cubicBezTo>
                    <a:pt x="4880" y="184"/>
                    <a:pt x="9962" y="1501"/>
                    <a:pt x="14804" y="3950"/>
                  </a:cubicBezTo>
                  <a:lnTo>
                    <a:pt x="14804" y="3858"/>
                  </a:lnTo>
                  <a:cubicBezTo>
                    <a:pt x="9962" y="1400"/>
                    <a:pt x="4880" y="83"/>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3434;p45">
              <a:extLst>
                <a:ext uri="{FF2B5EF4-FFF2-40B4-BE49-F238E27FC236}">
                  <a16:creationId xmlns:a16="http://schemas.microsoft.com/office/drawing/2014/main" id="{C8EC8F55-4667-4B4A-9969-810DB42B9BD9}"/>
                </a:ext>
              </a:extLst>
            </p:cNvPr>
            <p:cNvSpPr/>
            <p:nvPr/>
          </p:nvSpPr>
          <p:spPr>
            <a:xfrm>
              <a:off x="4051075" y="1387825"/>
              <a:ext cx="370100" cy="98775"/>
            </a:xfrm>
            <a:custGeom>
              <a:avLst/>
              <a:gdLst/>
              <a:ahLst/>
              <a:cxnLst/>
              <a:rect l="l" t="t" r="r" b="b"/>
              <a:pathLst>
                <a:path w="14804" h="3951" extrusionOk="0">
                  <a:moveTo>
                    <a:pt x="0" y="1"/>
                  </a:moveTo>
                  <a:lnTo>
                    <a:pt x="0" y="102"/>
                  </a:lnTo>
                  <a:cubicBezTo>
                    <a:pt x="4880" y="185"/>
                    <a:pt x="9962" y="1501"/>
                    <a:pt x="14804" y="3950"/>
                  </a:cubicBezTo>
                  <a:lnTo>
                    <a:pt x="14804" y="3858"/>
                  </a:lnTo>
                  <a:cubicBezTo>
                    <a:pt x="9962" y="1400"/>
                    <a:pt x="4880" y="84"/>
                    <a:pt x="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3435;p45">
              <a:extLst>
                <a:ext uri="{FF2B5EF4-FFF2-40B4-BE49-F238E27FC236}">
                  <a16:creationId xmlns:a16="http://schemas.microsoft.com/office/drawing/2014/main" id="{EC437D98-D25B-43ED-B4E2-573933D654FF}"/>
                </a:ext>
              </a:extLst>
            </p:cNvPr>
            <p:cNvSpPr/>
            <p:nvPr/>
          </p:nvSpPr>
          <p:spPr>
            <a:xfrm>
              <a:off x="4025975" y="1259875"/>
              <a:ext cx="11550" cy="5300"/>
            </a:xfrm>
            <a:custGeom>
              <a:avLst/>
              <a:gdLst/>
              <a:ahLst/>
              <a:cxnLst/>
              <a:rect l="l" t="t" r="r" b="b"/>
              <a:pathLst>
                <a:path w="462" h="212" extrusionOk="0">
                  <a:moveTo>
                    <a:pt x="1" y="0"/>
                  </a:moveTo>
                  <a:lnTo>
                    <a:pt x="1" y="212"/>
                  </a:lnTo>
                  <a:lnTo>
                    <a:pt x="461" y="212"/>
                  </a:lnTo>
                  <a:lnTo>
                    <a:pt x="46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3436;p45">
              <a:extLst>
                <a:ext uri="{FF2B5EF4-FFF2-40B4-BE49-F238E27FC236}">
                  <a16:creationId xmlns:a16="http://schemas.microsoft.com/office/drawing/2014/main" id="{F963DF4C-754D-4AF8-B735-913A71268940}"/>
                </a:ext>
              </a:extLst>
            </p:cNvPr>
            <p:cNvSpPr/>
            <p:nvPr/>
          </p:nvSpPr>
          <p:spPr>
            <a:xfrm>
              <a:off x="4025975" y="1282875"/>
              <a:ext cx="11550" cy="5325"/>
            </a:xfrm>
            <a:custGeom>
              <a:avLst/>
              <a:gdLst/>
              <a:ahLst/>
              <a:cxnLst/>
              <a:rect l="l" t="t" r="r" b="b"/>
              <a:pathLst>
                <a:path w="462" h="213" extrusionOk="0">
                  <a:moveTo>
                    <a:pt x="1" y="1"/>
                  </a:moveTo>
                  <a:lnTo>
                    <a:pt x="1" y="213"/>
                  </a:lnTo>
                  <a:lnTo>
                    <a:pt x="461" y="213"/>
                  </a:lnTo>
                  <a:lnTo>
                    <a:pt x="46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3437;p45">
              <a:extLst>
                <a:ext uri="{FF2B5EF4-FFF2-40B4-BE49-F238E27FC236}">
                  <a16:creationId xmlns:a16="http://schemas.microsoft.com/office/drawing/2014/main" id="{65A5218D-89CA-4325-925C-C458AECF0E11}"/>
                </a:ext>
              </a:extLst>
            </p:cNvPr>
            <p:cNvSpPr/>
            <p:nvPr/>
          </p:nvSpPr>
          <p:spPr>
            <a:xfrm>
              <a:off x="4025975" y="1305900"/>
              <a:ext cx="11550" cy="5325"/>
            </a:xfrm>
            <a:custGeom>
              <a:avLst/>
              <a:gdLst/>
              <a:ahLst/>
              <a:cxnLst/>
              <a:rect l="l" t="t" r="r" b="b"/>
              <a:pathLst>
                <a:path w="462" h="213" extrusionOk="0">
                  <a:moveTo>
                    <a:pt x="1" y="0"/>
                  </a:moveTo>
                  <a:lnTo>
                    <a:pt x="1" y="212"/>
                  </a:lnTo>
                  <a:lnTo>
                    <a:pt x="461" y="212"/>
                  </a:lnTo>
                  <a:lnTo>
                    <a:pt x="46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3438;p45">
              <a:extLst>
                <a:ext uri="{FF2B5EF4-FFF2-40B4-BE49-F238E27FC236}">
                  <a16:creationId xmlns:a16="http://schemas.microsoft.com/office/drawing/2014/main" id="{EA798294-0728-45A7-A4F5-1656D591C827}"/>
                </a:ext>
              </a:extLst>
            </p:cNvPr>
            <p:cNvSpPr/>
            <p:nvPr/>
          </p:nvSpPr>
          <p:spPr>
            <a:xfrm>
              <a:off x="4025975" y="1328925"/>
              <a:ext cx="11550" cy="5300"/>
            </a:xfrm>
            <a:custGeom>
              <a:avLst/>
              <a:gdLst/>
              <a:ahLst/>
              <a:cxnLst/>
              <a:rect l="l" t="t" r="r" b="b"/>
              <a:pathLst>
                <a:path w="462" h="212" extrusionOk="0">
                  <a:moveTo>
                    <a:pt x="1" y="0"/>
                  </a:moveTo>
                  <a:lnTo>
                    <a:pt x="1" y="212"/>
                  </a:lnTo>
                  <a:lnTo>
                    <a:pt x="461" y="212"/>
                  </a:lnTo>
                  <a:lnTo>
                    <a:pt x="46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3439;p45">
              <a:extLst>
                <a:ext uri="{FF2B5EF4-FFF2-40B4-BE49-F238E27FC236}">
                  <a16:creationId xmlns:a16="http://schemas.microsoft.com/office/drawing/2014/main" id="{9F3D101E-5AB1-4B31-A03D-580728C8C861}"/>
                </a:ext>
              </a:extLst>
            </p:cNvPr>
            <p:cNvSpPr/>
            <p:nvPr/>
          </p:nvSpPr>
          <p:spPr>
            <a:xfrm>
              <a:off x="4025975" y="1351925"/>
              <a:ext cx="11550" cy="5325"/>
            </a:xfrm>
            <a:custGeom>
              <a:avLst/>
              <a:gdLst/>
              <a:ahLst/>
              <a:cxnLst/>
              <a:rect l="l" t="t" r="r" b="b"/>
              <a:pathLst>
                <a:path w="462" h="213" extrusionOk="0">
                  <a:moveTo>
                    <a:pt x="1" y="1"/>
                  </a:moveTo>
                  <a:lnTo>
                    <a:pt x="1" y="212"/>
                  </a:lnTo>
                  <a:lnTo>
                    <a:pt x="461" y="212"/>
                  </a:lnTo>
                  <a:lnTo>
                    <a:pt x="46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3440;p45">
              <a:extLst>
                <a:ext uri="{FF2B5EF4-FFF2-40B4-BE49-F238E27FC236}">
                  <a16:creationId xmlns:a16="http://schemas.microsoft.com/office/drawing/2014/main" id="{CD1C3EB2-BB45-4835-AC9B-F78431ACB747}"/>
                </a:ext>
              </a:extLst>
            </p:cNvPr>
            <p:cNvSpPr/>
            <p:nvPr/>
          </p:nvSpPr>
          <p:spPr>
            <a:xfrm>
              <a:off x="4025975" y="1374950"/>
              <a:ext cx="11550" cy="5325"/>
            </a:xfrm>
            <a:custGeom>
              <a:avLst/>
              <a:gdLst/>
              <a:ahLst/>
              <a:cxnLst/>
              <a:rect l="l" t="t" r="r" b="b"/>
              <a:pathLst>
                <a:path w="462" h="213" extrusionOk="0">
                  <a:moveTo>
                    <a:pt x="1" y="0"/>
                  </a:moveTo>
                  <a:lnTo>
                    <a:pt x="1" y="212"/>
                  </a:lnTo>
                  <a:lnTo>
                    <a:pt x="461" y="212"/>
                  </a:lnTo>
                  <a:lnTo>
                    <a:pt x="46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3441;p45">
              <a:extLst>
                <a:ext uri="{FF2B5EF4-FFF2-40B4-BE49-F238E27FC236}">
                  <a16:creationId xmlns:a16="http://schemas.microsoft.com/office/drawing/2014/main" id="{70A36213-0323-481B-A515-1E344401AE90}"/>
                </a:ext>
              </a:extLst>
            </p:cNvPr>
            <p:cNvSpPr/>
            <p:nvPr/>
          </p:nvSpPr>
          <p:spPr>
            <a:xfrm>
              <a:off x="4025975" y="1397950"/>
              <a:ext cx="11550" cy="5325"/>
            </a:xfrm>
            <a:custGeom>
              <a:avLst/>
              <a:gdLst/>
              <a:ahLst/>
              <a:cxnLst/>
              <a:rect l="l" t="t" r="r" b="b"/>
              <a:pathLst>
                <a:path w="462" h="213" extrusionOk="0">
                  <a:moveTo>
                    <a:pt x="1" y="1"/>
                  </a:moveTo>
                  <a:lnTo>
                    <a:pt x="1" y="213"/>
                  </a:lnTo>
                  <a:lnTo>
                    <a:pt x="461" y="213"/>
                  </a:lnTo>
                  <a:lnTo>
                    <a:pt x="46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3442;p45">
              <a:extLst>
                <a:ext uri="{FF2B5EF4-FFF2-40B4-BE49-F238E27FC236}">
                  <a16:creationId xmlns:a16="http://schemas.microsoft.com/office/drawing/2014/main" id="{1126520F-77AE-49F8-9E0F-2BACB6E1E4C2}"/>
                </a:ext>
              </a:extLst>
            </p:cNvPr>
            <p:cNvSpPr/>
            <p:nvPr/>
          </p:nvSpPr>
          <p:spPr>
            <a:xfrm>
              <a:off x="4049475" y="1314175"/>
              <a:ext cx="365225" cy="99225"/>
            </a:xfrm>
            <a:custGeom>
              <a:avLst/>
              <a:gdLst/>
              <a:ahLst/>
              <a:cxnLst/>
              <a:rect l="l" t="t" r="r" b="b"/>
              <a:pathLst>
                <a:path w="14609" h="3969" extrusionOk="0">
                  <a:moveTo>
                    <a:pt x="1943" y="1"/>
                  </a:moveTo>
                  <a:cubicBezTo>
                    <a:pt x="1915" y="1"/>
                    <a:pt x="1896" y="10"/>
                    <a:pt x="1887" y="28"/>
                  </a:cubicBezTo>
                  <a:cubicBezTo>
                    <a:pt x="1261" y="1299"/>
                    <a:pt x="635" y="2588"/>
                    <a:pt x="9" y="3895"/>
                  </a:cubicBezTo>
                  <a:cubicBezTo>
                    <a:pt x="0" y="3923"/>
                    <a:pt x="9" y="3960"/>
                    <a:pt x="37" y="3969"/>
                  </a:cubicBezTo>
                  <a:lnTo>
                    <a:pt x="55" y="3969"/>
                  </a:lnTo>
                  <a:cubicBezTo>
                    <a:pt x="74" y="3969"/>
                    <a:pt x="92" y="3960"/>
                    <a:pt x="101" y="3950"/>
                  </a:cubicBezTo>
                  <a:cubicBezTo>
                    <a:pt x="709" y="2671"/>
                    <a:pt x="1316" y="1419"/>
                    <a:pt x="1933" y="185"/>
                  </a:cubicBezTo>
                  <a:cubicBezTo>
                    <a:pt x="2329" y="1069"/>
                    <a:pt x="2734" y="1962"/>
                    <a:pt x="3130" y="2864"/>
                  </a:cubicBezTo>
                  <a:cubicBezTo>
                    <a:pt x="3139" y="2882"/>
                    <a:pt x="3158" y="2901"/>
                    <a:pt x="3176" y="2901"/>
                  </a:cubicBezTo>
                  <a:cubicBezTo>
                    <a:pt x="3182" y="2904"/>
                    <a:pt x="3187" y="2905"/>
                    <a:pt x="3192" y="2905"/>
                  </a:cubicBezTo>
                  <a:cubicBezTo>
                    <a:pt x="3205" y="2905"/>
                    <a:pt x="3216" y="2898"/>
                    <a:pt x="3222" y="2892"/>
                  </a:cubicBezTo>
                  <a:cubicBezTo>
                    <a:pt x="3765" y="2293"/>
                    <a:pt x="4299" y="1713"/>
                    <a:pt x="4833" y="1142"/>
                  </a:cubicBezTo>
                  <a:cubicBezTo>
                    <a:pt x="5100" y="1575"/>
                    <a:pt x="5367" y="2008"/>
                    <a:pt x="5634" y="2450"/>
                  </a:cubicBezTo>
                  <a:cubicBezTo>
                    <a:pt x="5642" y="2465"/>
                    <a:pt x="5668" y="2480"/>
                    <a:pt x="5692" y="2480"/>
                  </a:cubicBezTo>
                  <a:cubicBezTo>
                    <a:pt x="5697" y="2480"/>
                    <a:pt x="5703" y="2479"/>
                    <a:pt x="5708" y="2477"/>
                  </a:cubicBezTo>
                  <a:cubicBezTo>
                    <a:pt x="6408" y="2183"/>
                    <a:pt x="7116" y="1907"/>
                    <a:pt x="7816" y="1658"/>
                  </a:cubicBezTo>
                  <a:cubicBezTo>
                    <a:pt x="8212" y="2174"/>
                    <a:pt x="8617" y="2689"/>
                    <a:pt x="9013" y="3223"/>
                  </a:cubicBezTo>
                  <a:cubicBezTo>
                    <a:pt x="9022" y="3232"/>
                    <a:pt x="9031" y="3241"/>
                    <a:pt x="9050" y="3251"/>
                  </a:cubicBezTo>
                  <a:cubicBezTo>
                    <a:pt x="9068" y="3251"/>
                    <a:pt x="9077" y="3251"/>
                    <a:pt x="9086" y="3241"/>
                  </a:cubicBezTo>
                  <a:cubicBezTo>
                    <a:pt x="9593" y="2800"/>
                    <a:pt x="10090" y="2367"/>
                    <a:pt x="10587" y="1953"/>
                  </a:cubicBezTo>
                  <a:cubicBezTo>
                    <a:pt x="10872" y="1658"/>
                    <a:pt x="11158" y="1363"/>
                    <a:pt x="11443" y="1069"/>
                  </a:cubicBezTo>
                  <a:cubicBezTo>
                    <a:pt x="12493" y="1170"/>
                    <a:pt x="13533" y="1327"/>
                    <a:pt x="14573" y="1529"/>
                  </a:cubicBezTo>
                  <a:cubicBezTo>
                    <a:pt x="14577" y="1530"/>
                    <a:pt x="14580" y="1531"/>
                    <a:pt x="14583" y="1531"/>
                  </a:cubicBezTo>
                  <a:cubicBezTo>
                    <a:pt x="14603" y="1531"/>
                    <a:pt x="14609" y="1507"/>
                    <a:pt x="14601" y="1483"/>
                  </a:cubicBezTo>
                  <a:cubicBezTo>
                    <a:pt x="14601" y="1446"/>
                    <a:pt x="14573" y="1419"/>
                    <a:pt x="14546" y="1409"/>
                  </a:cubicBezTo>
                  <a:cubicBezTo>
                    <a:pt x="13505" y="1207"/>
                    <a:pt x="12456" y="1050"/>
                    <a:pt x="11397" y="949"/>
                  </a:cubicBezTo>
                  <a:cubicBezTo>
                    <a:pt x="11388" y="949"/>
                    <a:pt x="11379" y="949"/>
                    <a:pt x="11370" y="958"/>
                  </a:cubicBezTo>
                  <a:cubicBezTo>
                    <a:pt x="11084" y="1253"/>
                    <a:pt x="10790" y="1557"/>
                    <a:pt x="10504" y="1861"/>
                  </a:cubicBezTo>
                  <a:cubicBezTo>
                    <a:pt x="10016" y="2266"/>
                    <a:pt x="9528" y="2680"/>
                    <a:pt x="9050" y="3113"/>
                  </a:cubicBezTo>
                  <a:cubicBezTo>
                    <a:pt x="8654" y="2588"/>
                    <a:pt x="8258" y="2072"/>
                    <a:pt x="7862" y="1566"/>
                  </a:cubicBezTo>
                  <a:cubicBezTo>
                    <a:pt x="7853" y="1548"/>
                    <a:pt x="7825" y="1538"/>
                    <a:pt x="7798" y="1538"/>
                  </a:cubicBezTo>
                  <a:cubicBezTo>
                    <a:pt x="7098" y="1787"/>
                    <a:pt x="6398" y="2063"/>
                    <a:pt x="5689" y="2358"/>
                  </a:cubicBezTo>
                  <a:cubicBezTo>
                    <a:pt x="5422" y="1907"/>
                    <a:pt x="5155" y="1474"/>
                    <a:pt x="4888" y="1032"/>
                  </a:cubicBezTo>
                  <a:cubicBezTo>
                    <a:pt x="4879" y="1023"/>
                    <a:pt x="4861" y="1004"/>
                    <a:pt x="4842" y="1004"/>
                  </a:cubicBezTo>
                  <a:cubicBezTo>
                    <a:pt x="4837" y="1002"/>
                    <a:pt x="4832" y="1001"/>
                    <a:pt x="4828" y="1001"/>
                  </a:cubicBezTo>
                  <a:cubicBezTo>
                    <a:pt x="4818" y="1001"/>
                    <a:pt x="4809" y="1007"/>
                    <a:pt x="4796" y="1014"/>
                  </a:cubicBezTo>
                  <a:cubicBezTo>
                    <a:pt x="4262" y="1584"/>
                    <a:pt x="3738" y="2155"/>
                    <a:pt x="3204" y="2754"/>
                  </a:cubicBezTo>
                  <a:cubicBezTo>
                    <a:pt x="2799" y="1842"/>
                    <a:pt x="2394" y="931"/>
                    <a:pt x="1989" y="38"/>
                  </a:cubicBezTo>
                  <a:cubicBezTo>
                    <a:pt x="1979" y="19"/>
                    <a:pt x="1961" y="1"/>
                    <a:pt x="194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3443;p45">
              <a:extLst>
                <a:ext uri="{FF2B5EF4-FFF2-40B4-BE49-F238E27FC236}">
                  <a16:creationId xmlns:a16="http://schemas.microsoft.com/office/drawing/2014/main" id="{DD6BCFBA-6151-4EEB-AAD5-3E3C3BAF865D}"/>
                </a:ext>
              </a:extLst>
            </p:cNvPr>
            <p:cNvSpPr/>
            <p:nvPr/>
          </p:nvSpPr>
          <p:spPr>
            <a:xfrm>
              <a:off x="3362925" y="2325925"/>
              <a:ext cx="1041700" cy="105675"/>
            </a:xfrm>
            <a:custGeom>
              <a:avLst/>
              <a:gdLst/>
              <a:ahLst/>
              <a:cxnLst/>
              <a:rect l="l" t="t" r="r" b="b"/>
              <a:pathLst>
                <a:path w="41668" h="4227" extrusionOk="0">
                  <a:moveTo>
                    <a:pt x="4051" y="1"/>
                  </a:moveTo>
                  <a:cubicBezTo>
                    <a:pt x="3793" y="1"/>
                    <a:pt x="3544" y="93"/>
                    <a:pt x="3360" y="268"/>
                  </a:cubicBezTo>
                  <a:lnTo>
                    <a:pt x="497" y="3021"/>
                  </a:lnTo>
                  <a:cubicBezTo>
                    <a:pt x="0" y="3499"/>
                    <a:pt x="424" y="4227"/>
                    <a:pt x="1188" y="4227"/>
                  </a:cubicBezTo>
                  <a:lnTo>
                    <a:pt x="40470" y="4227"/>
                  </a:lnTo>
                  <a:cubicBezTo>
                    <a:pt x="41244" y="4227"/>
                    <a:pt x="41667" y="3499"/>
                    <a:pt x="41161" y="3021"/>
                  </a:cubicBezTo>
                  <a:lnTo>
                    <a:pt x="38307" y="268"/>
                  </a:lnTo>
                  <a:cubicBezTo>
                    <a:pt x="38114" y="93"/>
                    <a:pt x="37865" y="1"/>
                    <a:pt x="37616"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3444;p45">
              <a:extLst>
                <a:ext uri="{FF2B5EF4-FFF2-40B4-BE49-F238E27FC236}">
                  <a16:creationId xmlns:a16="http://schemas.microsoft.com/office/drawing/2014/main" id="{0D217479-9C79-4B5D-9794-FE91DDBD33EE}"/>
                </a:ext>
              </a:extLst>
            </p:cNvPr>
            <p:cNvSpPr/>
            <p:nvPr/>
          </p:nvSpPr>
          <p:spPr>
            <a:xfrm>
              <a:off x="3980425" y="1765975"/>
              <a:ext cx="342950" cy="626050"/>
            </a:xfrm>
            <a:custGeom>
              <a:avLst/>
              <a:gdLst/>
              <a:ahLst/>
              <a:cxnLst/>
              <a:rect l="l" t="t" r="r" b="b"/>
              <a:pathLst>
                <a:path w="13718" h="25042" extrusionOk="0">
                  <a:moveTo>
                    <a:pt x="0" y="0"/>
                  </a:moveTo>
                  <a:lnTo>
                    <a:pt x="7245" y="14279"/>
                  </a:lnTo>
                  <a:cubicBezTo>
                    <a:pt x="7006" y="14279"/>
                    <a:pt x="6850" y="14528"/>
                    <a:pt x="6942" y="14749"/>
                  </a:cubicBezTo>
                  <a:lnTo>
                    <a:pt x="12152" y="25041"/>
                  </a:lnTo>
                  <a:lnTo>
                    <a:pt x="13717" y="25041"/>
                  </a:lnTo>
                  <a:lnTo>
                    <a:pt x="8488" y="14712"/>
                  </a:lnTo>
                  <a:cubicBezTo>
                    <a:pt x="8350" y="14445"/>
                    <a:pt x="8074" y="14279"/>
                    <a:pt x="7779" y="14279"/>
                  </a:cubicBezTo>
                  <a:lnTo>
                    <a:pt x="7724" y="14279"/>
                  </a:lnTo>
                  <a:lnTo>
                    <a:pt x="479"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3445;p45">
              <a:extLst>
                <a:ext uri="{FF2B5EF4-FFF2-40B4-BE49-F238E27FC236}">
                  <a16:creationId xmlns:a16="http://schemas.microsoft.com/office/drawing/2014/main" id="{BD97CE9B-9D5E-4021-94F1-238BD0ACF111}"/>
                </a:ext>
              </a:extLst>
            </p:cNvPr>
            <p:cNvSpPr/>
            <p:nvPr/>
          </p:nvSpPr>
          <p:spPr>
            <a:xfrm>
              <a:off x="3437250" y="1783000"/>
              <a:ext cx="333300" cy="610400"/>
            </a:xfrm>
            <a:custGeom>
              <a:avLst/>
              <a:gdLst/>
              <a:ahLst/>
              <a:cxnLst/>
              <a:rect l="l" t="t" r="r" b="b"/>
              <a:pathLst>
                <a:path w="13332" h="24416" extrusionOk="0">
                  <a:moveTo>
                    <a:pt x="12852" y="1"/>
                  </a:moveTo>
                  <a:lnTo>
                    <a:pt x="5819" y="13930"/>
                  </a:lnTo>
                  <a:cubicBezTo>
                    <a:pt x="5488" y="13930"/>
                    <a:pt x="5193" y="14114"/>
                    <a:pt x="5046" y="14408"/>
                  </a:cubicBezTo>
                  <a:lnTo>
                    <a:pt x="1" y="24415"/>
                  </a:lnTo>
                  <a:lnTo>
                    <a:pt x="1556" y="24415"/>
                  </a:lnTo>
                  <a:lnTo>
                    <a:pt x="6592" y="14408"/>
                  </a:lnTo>
                  <a:cubicBezTo>
                    <a:pt x="6703" y="14187"/>
                    <a:pt x="6546" y="13930"/>
                    <a:pt x="6298" y="13930"/>
                  </a:cubicBezTo>
                  <a:lnTo>
                    <a:pt x="13331"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3446;p45">
              <a:extLst>
                <a:ext uri="{FF2B5EF4-FFF2-40B4-BE49-F238E27FC236}">
                  <a16:creationId xmlns:a16="http://schemas.microsoft.com/office/drawing/2014/main" id="{1C99C107-AD2C-4B99-92FD-FE23BD4DCBBA}"/>
                </a:ext>
              </a:extLst>
            </p:cNvPr>
            <p:cNvSpPr/>
            <p:nvPr/>
          </p:nvSpPr>
          <p:spPr>
            <a:xfrm>
              <a:off x="3472225" y="2336075"/>
              <a:ext cx="822825" cy="48350"/>
            </a:xfrm>
            <a:custGeom>
              <a:avLst/>
              <a:gdLst/>
              <a:ahLst/>
              <a:cxnLst/>
              <a:rect l="l" t="t" r="r" b="b"/>
              <a:pathLst>
                <a:path w="32913" h="1934" extrusionOk="0">
                  <a:moveTo>
                    <a:pt x="16462" y="0"/>
                  </a:moveTo>
                  <a:cubicBezTo>
                    <a:pt x="7366" y="0"/>
                    <a:pt x="1" y="433"/>
                    <a:pt x="1" y="967"/>
                  </a:cubicBezTo>
                  <a:cubicBezTo>
                    <a:pt x="1" y="1501"/>
                    <a:pt x="7366" y="1933"/>
                    <a:pt x="16462" y="1933"/>
                  </a:cubicBezTo>
                  <a:cubicBezTo>
                    <a:pt x="25548" y="1933"/>
                    <a:pt x="32913" y="1501"/>
                    <a:pt x="32913" y="967"/>
                  </a:cubicBezTo>
                  <a:cubicBezTo>
                    <a:pt x="32913" y="433"/>
                    <a:pt x="25548" y="0"/>
                    <a:pt x="1646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3447;p45">
              <a:extLst>
                <a:ext uri="{FF2B5EF4-FFF2-40B4-BE49-F238E27FC236}">
                  <a16:creationId xmlns:a16="http://schemas.microsoft.com/office/drawing/2014/main" id="{38E188B8-EAF6-42FF-AC26-7E9E24BBC8E8}"/>
                </a:ext>
              </a:extLst>
            </p:cNvPr>
            <p:cNvSpPr/>
            <p:nvPr/>
          </p:nvSpPr>
          <p:spPr>
            <a:xfrm>
              <a:off x="3645325" y="2255750"/>
              <a:ext cx="41450" cy="78500"/>
            </a:xfrm>
            <a:custGeom>
              <a:avLst/>
              <a:gdLst/>
              <a:ahLst/>
              <a:cxnLst/>
              <a:rect l="l" t="t" r="r" b="b"/>
              <a:pathLst>
                <a:path w="1658" h="3140" extrusionOk="0">
                  <a:moveTo>
                    <a:pt x="0" y="0"/>
                  </a:moveTo>
                  <a:lnTo>
                    <a:pt x="313" y="3112"/>
                  </a:lnTo>
                  <a:lnTo>
                    <a:pt x="1657" y="3139"/>
                  </a:lnTo>
                  <a:lnTo>
                    <a:pt x="1353" y="19"/>
                  </a:lnTo>
                  <a:lnTo>
                    <a:pt x="0" y="0"/>
                  </a:ln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3448;p45">
              <a:extLst>
                <a:ext uri="{FF2B5EF4-FFF2-40B4-BE49-F238E27FC236}">
                  <a16:creationId xmlns:a16="http://schemas.microsoft.com/office/drawing/2014/main" id="{2DE379AE-71CA-4E20-B906-9C817F6F9B03}"/>
                </a:ext>
              </a:extLst>
            </p:cNvPr>
            <p:cNvSpPr/>
            <p:nvPr/>
          </p:nvSpPr>
          <p:spPr>
            <a:xfrm>
              <a:off x="4106775" y="2250450"/>
              <a:ext cx="87700" cy="81950"/>
            </a:xfrm>
            <a:custGeom>
              <a:avLst/>
              <a:gdLst/>
              <a:ahLst/>
              <a:cxnLst/>
              <a:rect l="l" t="t" r="r" b="b"/>
              <a:pathLst>
                <a:path w="3508" h="3278" extrusionOk="0">
                  <a:moveTo>
                    <a:pt x="1252" y="0"/>
                  </a:moveTo>
                  <a:lnTo>
                    <a:pt x="0" y="479"/>
                  </a:lnTo>
                  <a:lnTo>
                    <a:pt x="2256" y="3278"/>
                  </a:lnTo>
                  <a:lnTo>
                    <a:pt x="3508" y="2790"/>
                  </a:lnTo>
                  <a:lnTo>
                    <a:pt x="1252" y="0"/>
                  </a:ln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3449;p45">
              <a:extLst>
                <a:ext uri="{FF2B5EF4-FFF2-40B4-BE49-F238E27FC236}">
                  <a16:creationId xmlns:a16="http://schemas.microsoft.com/office/drawing/2014/main" id="{36BDBCC1-3B66-4568-A13C-10E785E09864}"/>
                </a:ext>
              </a:extLst>
            </p:cNvPr>
            <p:cNvSpPr/>
            <p:nvPr/>
          </p:nvSpPr>
          <p:spPr>
            <a:xfrm>
              <a:off x="4103325" y="2308675"/>
              <a:ext cx="109800" cy="59175"/>
            </a:xfrm>
            <a:custGeom>
              <a:avLst/>
              <a:gdLst/>
              <a:ahLst/>
              <a:cxnLst/>
              <a:rect l="l" t="t" r="r" b="b"/>
              <a:pathLst>
                <a:path w="4392" h="2367" extrusionOk="0">
                  <a:moveTo>
                    <a:pt x="3449" y="1"/>
                  </a:moveTo>
                  <a:cubicBezTo>
                    <a:pt x="3432" y="1"/>
                    <a:pt x="3415" y="4"/>
                    <a:pt x="3397" y="10"/>
                  </a:cubicBezTo>
                  <a:lnTo>
                    <a:pt x="1934" y="737"/>
                  </a:lnTo>
                  <a:cubicBezTo>
                    <a:pt x="1860" y="774"/>
                    <a:pt x="1805" y="838"/>
                    <a:pt x="1768" y="912"/>
                  </a:cubicBezTo>
                  <a:cubicBezTo>
                    <a:pt x="1611" y="1326"/>
                    <a:pt x="1262" y="1529"/>
                    <a:pt x="230" y="1759"/>
                  </a:cubicBezTo>
                  <a:cubicBezTo>
                    <a:pt x="0" y="1805"/>
                    <a:pt x="83" y="2366"/>
                    <a:pt x="635" y="2366"/>
                  </a:cubicBezTo>
                  <a:cubicBezTo>
                    <a:pt x="1832" y="2366"/>
                    <a:pt x="2449" y="2146"/>
                    <a:pt x="2808" y="1961"/>
                  </a:cubicBezTo>
                  <a:cubicBezTo>
                    <a:pt x="3407" y="1667"/>
                    <a:pt x="3766" y="1529"/>
                    <a:pt x="4244" y="1299"/>
                  </a:cubicBezTo>
                  <a:cubicBezTo>
                    <a:pt x="4355" y="1243"/>
                    <a:pt x="4392" y="1096"/>
                    <a:pt x="4309" y="995"/>
                  </a:cubicBezTo>
                  <a:lnTo>
                    <a:pt x="3545" y="47"/>
                  </a:lnTo>
                  <a:cubicBezTo>
                    <a:pt x="3519" y="15"/>
                    <a:pt x="3486" y="1"/>
                    <a:pt x="344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3450;p45">
              <a:extLst>
                <a:ext uri="{FF2B5EF4-FFF2-40B4-BE49-F238E27FC236}">
                  <a16:creationId xmlns:a16="http://schemas.microsoft.com/office/drawing/2014/main" id="{9B0CDBBC-EB8E-4ACF-B55F-D8D2E242B853}"/>
                </a:ext>
              </a:extLst>
            </p:cNvPr>
            <p:cNvSpPr/>
            <p:nvPr/>
          </p:nvSpPr>
          <p:spPr>
            <a:xfrm>
              <a:off x="3581550" y="2329850"/>
              <a:ext cx="118100" cy="38700"/>
            </a:xfrm>
            <a:custGeom>
              <a:avLst/>
              <a:gdLst/>
              <a:ahLst/>
              <a:cxnLst/>
              <a:rect l="l" t="t" r="r" b="b"/>
              <a:pathLst>
                <a:path w="4724" h="1548" extrusionOk="0">
                  <a:moveTo>
                    <a:pt x="2873" y="0"/>
                  </a:moveTo>
                  <a:cubicBezTo>
                    <a:pt x="2763" y="0"/>
                    <a:pt x="2652" y="28"/>
                    <a:pt x="2560" y="83"/>
                  </a:cubicBezTo>
                  <a:cubicBezTo>
                    <a:pt x="1640" y="626"/>
                    <a:pt x="1290" y="645"/>
                    <a:pt x="231" y="857"/>
                  </a:cubicBezTo>
                  <a:cubicBezTo>
                    <a:pt x="1" y="903"/>
                    <a:pt x="139" y="1464"/>
                    <a:pt x="691" y="1473"/>
                  </a:cubicBezTo>
                  <a:cubicBezTo>
                    <a:pt x="932" y="1478"/>
                    <a:pt x="1121" y="1480"/>
                    <a:pt x="1283" y="1480"/>
                  </a:cubicBezTo>
                  <a:cubicBezTo>
                    <a:pt x="1647" y="1480"/>
                    <a:pt x="1873" y="1472"/>
                    <a:pt x="2239" y="1472"/>
                  </a:cubicBezTo>
                  <a:cubicBezTo>
                    <a:pt x="2332" y="1472"/>
                    <a:pt x="2435" y="1472"/>
                    <a:pt x="2551" y="1473"/>
                  </a:cubicBezTo>
                  <a:cubicBezTo>
                    <a:pt x="3214" y="1483"/>
                    <a:pt x="3978" y="1529"/>
                    <a:pt x="4512" y="1547"/>
                  </a:cubicBezTo>
                  <a:cubicBezTo>
                    <a:pt x="4632" y="1547"/>
                    <a:pt x="4724" y="1437"/>
                    <a:pt x="4705" y="1317"/>
                  </a:cubicBezTo>
                  <a:lnTo>
                    <a:pt x="4457" y="111"/>
                  </a:lnTo>
                  <a:cubicBezTo>
                    <a:pt x="4447" y="56"/>
                    <a:pt x="4401" y="19"/>
                    <a:pt x="4346" y="19"/>
                  </a:cubicBezTo>
                  <a:lnTo>
                    <a:pt x="2873"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3451;p45">
              <a:extLst>
                <a:ext uri="{FF2B5EF4-FFF2-40B4-BE49-F238E27FC236}">
                  <a16:creationId xmlns:a16="http://schemas.microsoft.com/office/drawing/2014/main" id="{23282C48-29DE-4333-A7C3-4E7DE5B5C191}"/>
                </a:ext>
              </a:extLst>
            </p:cNvPr>
            <p:cNvSpPr/>
            <p:nvPr/>
          </p:nvSpPr>
          <p:spPr>
            <a:xfrm>
              <a:off x="3548650" y="1522925"/>
              <a:ext cx="241225" cy="160225"/>
            </a:xfrm>
            <a:custGeom>
              <a:avLst/>
              <a:gdLst/>
              <a:ahLst/>
              <a:cxnLst/>
              <a:rect l="l" t="t" r="r" b="b"/>
              <a:pathLst>
                <a:path w="9649" h="6409" extrusionOk="0">
                  <a:moveTo>
                    <a:pt x="7881" y="1"/>
                  </a:moveTo>
                  <a:cubicBezTo>
                    <a:pt x="7770" y="185"/>
                    <a:pt x="7623" y="406"/>
                    <a:pt x="7494" y="608"/>
                  </a:cubicBezTo>
                  <a:cubicBezTo>
                    <a:pt x="7365" y="820"/>
                    <a:pt x="7227" y="1023"/>
                    <a:pt x="7080" y="1225"/>
                  </a:cubicBezTo>
                  <a:cubicBezTo>
                    <a:pt x="6795" y="1640"/>
                    <a:pt x="6509" y="2035"/>
                    <a:pt x="6215" y="2422"/>
                  </a:cubicBezTo>
                  <a:cubicBezTo>
                    <a:pt x="5911" y="2818"/>
                    <a:pt x="5598" y="3186"/>
                    <a:pt x="5285" y="3536"/>
                  </a:cubicBezTo>
                  <a:cubicBezTo>
                    <a:pt x="4972" y="3877"/>
                    <a:pt x="4640" y="4180"/>
                    <a:pt x="4281" y="4466"/>
                  </a:cubicBezTo>
                  <a:lnTo>
                    <a:pt x="4152" y="4558"/>
                  </a:lnTo>
                  <a:lnTo>
                    <a:pt x="4125" y="4576"/>
                  </a:lnTo>
                  <a:cubicBezTo>
                    <a:pt x="4116" y="4576"/>
                    <a:pt x="4116" y="4576"/>
                    <a:pt x="4116" y="4585"/>
                  </a:cubicBezTo>
                  <a:cubicBezTo>
                    <a:pt x="4106" y="4595"/>
                    <a:pt x="4106" y="4604"/>
                    <a:pt x="4079" y="4604"/>
                  </a:cubicBezTo>
                  <a:cubicBezTo>
                    <a:pt x="4062" y="4605"/>
                    <a:pt x="4046" y="4606"/>
                    <a:pt x="4029" y="4606"/>
                  </a:cubicBezTo>
                  <a:cubicBezTo>
                    <a:pt x="3942" y="4606"/>
                    <a:pt x="3852" y="4586"/>
                    <a:pt x="3775" y="4539"/>
                  </a:cubicBezTo>
                  <a:cubicBezTo>
                    <a:pt x="3407" y="4337"/>
                    <a:pt x="3066" y="4079"/>
                    <a:pt x="2771" y="3766"/>
                  </a:cubicBezTo>
                  <a:cubicBezTo>
                    <a:pt x="2431" y="3426"/>
                    <a:pt x="2099" y="3066"/>
                    <a:pt x="1796" y="2680"/>
                  </a:cubicBezTo>
                  <a:cubicBezTo>
                    <a:pt x="1483" y="2293"/>
                    <a:pt x="1179" y="1888"/>
                    <a:pt x="893" y="1492"/>
                  </a:cubicBezTo>
                  <a:lnTo>
                    <a:pt x="0" y="1962"/>
                  </a:lnTo>
                  <a:cubicBezTo>
                    <a:pt x="415" y="2974"/>
                    <a:pt x="958" y="3923"/>
                    <a:pt x="1611" y="4797"/>
                  </a:cubicBezTo>
                  <a:cubicBezTo>
                    <a:pt x="1786" y="5027"/>
                    <a:pt x="1980" y="5239"/>
                    <a:pt x="2191" y="5451"/>
                  </a:cubicBezTo>
                  <a:cubicBezTo>
                    <a:pt x="2412" y="5681"/>
                    <a:pt x="2670" y="5874"/>
                    <a:pt x="2946" y="6049"/>
                  </a:cubicBezTo>
                  <a:cubicBezTo>
                    <a:pt x="3296" y="6270"/>
                    <a:pt x="3701" y="6390"/>
                    <a:pt x="4106" y="6408"/>
                  </a:cubicBezTo>
                  <a:cubicBezTo>
                    <a:pt x="4364" y="6408"/>
                    <a:pt x="4603" y="6353"/>
                    <a:pt x="4834" y="6261"/>
                  </a:cubicBezTo>
                  <a:cubicBezTo>
                    <a:pt x="4889" y="6243"/>
                    <a:pt x="4944" y="6215"/>
                    <a:pt x="4999" y="6187"/>
                  </a:cubicBezTo>
                  <a:lnTo>
                    <a:pt x="5082" y="6141"/>
                  </a:lnTo>
                  <a:lnTo>
                    <a:pt x="5128" y="6114"/>
                  </a:lnTo>
                  <a:lnTo>
                    <a:pt x="5331" y="5994"/>
                  </a:lnTo>
                  <a:cubicBezTo>
                    <a:pt x="5819" y="5681"/>
                    <a:pt x="6270" y="5313"/>
                    <a:pt x="6675" y="4908"/>
                  </a:cubicBezTo>
                  <a:cubicBezTo>
                    <a:pt x="7071" y="4521"/>
                    <a:pt x="7448" y="4116"/>
                    <a:pt x="7798" y="3692"/>
                  </a:cubicBezTo>
                  <a:cubicBezTo>
                    <a:pt x="8139" y="3269"/>
                    <a:pt x="8470" y="2846"/>
                    <a:pt x="8774" y="2404"/>
                  </a:cubicBezTo>
                  <a:cubicBezTo>
                    <a:pt x="8930" y="2173"/>
                    <a:pt x="9078" y="1953"/>
                    <a:pt x="9225" y="1732"/>
                  </a:cubicBezTo>
                  <a:cubicBezTo>
                    <a:pt x="9372" y="1501"/>
                    <a:pt x="9510" y="1280"/>
                    <a:pt x="9648" y="1023"/>
                  </a:cubicBezTo>
                  <a:lnTo>
                    <a:pt x="7881" y="1"/>
                  </a:ln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3452;p45">
              <a:extLst>
                <a:ext uri="{FF2B5EF4-FFF2-40B4-BE49-F238E27FC236}">
                  <a16:creationId xmlns:a16="http://schemas.microsoft.com/office/drawing/2014/main" id="{3C4C0BE5-11AB-48AF-8DA5-F3F68DC095E4}"/>
                </a:ext>
              </a:extLst>
            </p:cNvPr>
            <p:cNvSpPr/>
            <p:nvPr/>
          </p:nvSpPr>
          <p:spPr>
            <a:xfrm>
              <a:off x="3678925" y="1499525"/>
              <a:ext cx="132350" cy="137825"/>
            </a:xfrm>
            <a:custGeom>
              <a:avLst/>
              <a:gdLst/>
              <a:ahLst/>
              <a:cxnLst/>
              <a:rect l="l" t="t" r="r" b="b"/>
              <a:pathLst>
                <a:path w="5294" h="5513" extrusionOk="0">
                  <a:moveTo>
                    <a:pt x="3753" y="1"/>
                  </a:moveTo>
                  <a:cubicBezTo>
                    <a:pt x="3244" y="1"/>
                    <a:pt x="2662" y="249"/>
                    <a:pt x="2136" y="771"/>
                  </a:cubicBezTo>
                  <a:cubicBezTo>
                    <a:pt x="958" y="1940"/>
                    <a:pt x="0" y="3551"/>
                    <a:pt x="0" y="3551"/>
                  </a:cubicBezTo>
                  <a:lnTo>
                    <a:pt x="2357" y="5512"/>
                  </a:lnTo>
                  <a:cubicBezTo>
                    <a:pt x="2357" y="5512"/>
                    <a:pt x="5294" y="2474"/>
                    <a:pt x="5091" y="1213"/>
                  </a:cubicBezTo>
                  <a:cubicBezTo>
                    <a:pt x="4961" y="425"/>
                    <a:pt x="4419" y="1"/>
                    <a:pt x="375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3453;p45">
              <a:extLst>
                <a:ext uri="{FF2B5EF4-FFF2-40B4-BE49-F238E27FC236}">
                  <a16:creationId xmlns:a16="http://schemas.microsoft.com/office/drawing/2014/main" id="{6B62242A-7934-4ECD-8937-53B8ECBC9046}"/>
                </a:ext>
              </a:extLst>
            </p:cNvPr>
            <p:cNvSpPr/>
            <p:nvPr/>
          </p:nvSpPr>
          <p:spPr>
            <a:xfrm>
              <a:off x="3735075" y="1551925"/>
              <a:ext cx="51350" cy="77600"/>
            </a:xfrm>
            <a:custGeom>
              <a:avLst/>
              <a:gdLst/>
              <a:ahLst/>
              <a:cxnLst/>
              <a:rect l="l" t="t" r="r" b="b"/>
              <a:pathLst>
                <a:path w="2054" h="3104" extrusionOk="0">
                  <a:moveTo>
                    <a:pt x="1355" y="0"/>
                  </a:moveTo>
                  <a:cubicBezTo>
                    <a:pt x="1210" y="0"/>
                    <a:pt x="1026" y="120"/>
                    <a:pt x="783" y="433"/>
                  </a:cubicBezTo>
                  <a:cubicBezTo>
                    <a:pt x="0" y="1446"/>
                    <a:pt x="405" y="3103"/>
                    <a:pt x="405" y="3103"/>
                  </a:cubicBezTo>
                  <a:cubicBezTo>
                    <a:pt x="995" y="2459"/>
                    <a:pt x="1547" y="1778"/>
                    <a:pt x="2053" y="1060"/>
                  </a:cubicBezTo>
                  <a:cubicBezTo>
                    <a:pt x="1842" y="756"/>
                    <a:pt x="1721" y="0"/>
                    <a:pt x="135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3454;p45">
              <a:extLst>
                <a:ext uri="{FF2B5EF4-FFF2-40B4-BE49-F238E27FC236}">
                  <a16:creationId xmlns:a16="http://schemas.microsoft.com/office/drawing/2014/main" id="{89A2511A-CDC7-40DB-9214-4F273C1AF0B4}"/>
                </a:ext>
              </a:extLst>
            </p:cNvPr>
            <p:cNvSpPr/>
            <p:nvPr/>
          </p:nvSpPr>
          <p:spPr>
            <a:xfrm>
              <a:off x="3532300" y="1531675"/>
              <a:ext cx="41450" cy="49675"/>
            </a:xfrm>
            <a:custGeom>
              <a:avLst/>
              <a:gdLst/>
              <a:ahLst/>
              <a:cxnLst/>
              <a:rect l="l" t="t" r="r" b="b"/>
              <a:pathLst>
                <a:path w="1658" h="1987" extrusionOk="0">
                  <a:moveTo>
                    <a:pt x="765" y="1"/>
                  </a:moveTo>
                  <a:lnTo>
                    <a:pt x="1" y="1280"/>
                  </a:lnTo>
                  <a:cubicBezTo>
                    <a:pt x="1" y="1280"/>
                    <a:pt x="215" y="1986"/>
                    <a:pt x="912" y="1986"/>
                  </a:cubicBezTo>
                  <a:cubicBezTo>
                    <a:pt x="1007" y="1986"/>
                    <a:pt x="1111" y="1973"/>
                    <a:pt x="1225" y="1943"/>
                  </a:cubicBezTo>
                  <a:lnTo>
                    <a:pt x="1658" y="1271"/>
                  </a:lnTo>
                  <a:lnTo>
                    <a:pt x="765" y="1"/>
                  </a:ln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3455;p45">
              <a:extLst>
                <a:ext uri="{FF2B5EF4-FFF2-40B4-BE49-F238E27FC236}">
                  <a16:creationId xmlns:a16="http://schemas.microsoft.com/office/drawing/2014/main" id="{1F1B164B-5067-4476-88B7-ABA35CA05C49}"/>
                </a:ext>
              </a:extLst>
            </p:cNvPr>
            <p:cNvSpPr/>
            <p:nvPr/>
          </p:nvSpPr>
          <p:spPr>
            <a:xfrm>
              <a:off x="3515725" y="1523175"/>
              <a:ext cx="35700" cy="40525"/>
            </a:xfrm>
            <a:custGeom>
              <a:avLst/>
              <a:gdLst/>
              <a:ahLst/>
              <a:cxnLst/>
              <a:rect l="l" t="t" r="r" b="b"/>
              <a:pathLst>
                <a:path w="1428" h="1621" extrusionOk="0">
                  <a:moveTo>
                    <a:pt x="489" y="0"/>
                  </a:moveTo>
                  <a:lnTo>
                    <a:pt x="1" y="1261"/>
                  </a:lnTo>
                  <a:lnTo>
                    <a:pt x="664" y="1620"/>
                  </a:lnTo>
                  <a:lnTo>
                    <a:pt x="1428" y="341"/>
                  </a:lnTo>
                  <a:lnTo>
                    <a:pt x="489" y="0"/>
                  </a:ln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3456;p45">
              <a:extLst>
                <a:ext uri="{FF2B5EF4-FFF2-40B4-BE49-F238E27FC236}">
                  <a16:creationId xmlns:a16="http://schemas.microsoft.com/office/drawing/2014/main" id="{B3E55DC3-6FFE-46E9-83A7-B49D1F073082}"/>
                </a:ext>
              </a:extLst>
            </p:cNvPr>
            <p:cNvSpPr/>
            <p:nvPr/>
          </p:nvSpPr>
          <p:spPr>
            <a:xfrm>
              <a:off x="3645325" y="2255750"/>
              <a:ext cx="37750" cy="40750"/>
            </a:xfrm>
            <a:custGeom>
              <a:avLst/>
              <a:gdLst/>
              <a:ahLst/>
              <a:cxnLst/>
              <a:rect l="l" t="t" r="r" b="b"/>
              <a:pathLst>
                <a:path w="1510" h="1630" extrusionOk="0">
                  <a:moveTo>
                    <a:pt x="0" y="0"/>
                  </a:moveTo>
                  <a:lnTo>
                    <a:pt x="166" y="1602"/>
                  </a:lnTo>
                  <a:lnTo>
                    <a:pt x="1510" y="1630"/>
                  </a:lnTo>
                  <a:lnTo>
                    <a:pt x="1353" y="19"/>
                  </a:lnTo>
                  <a:lnTo>
                    <a:pt x="0"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3457;p45">
              <a:extLst>
                <a:ext uri="{FF2B5EF4-FFF2-40B4-BE49-F238E27FC236}">
                  <a16:creationId xmlns:a16="http://schemas.microsoft.com/office/drawing/2014/main" id="{3688CC50-E9C0-48F4-9EB4-0C0D197FA145}"/>
                </a:ext>
              </a:extLst>
            </p:cNvPr>
            <p:cNvSpPr/>
            <p:nvPr/>
          </p:nvSpPr>
          <p:spPr>
            <a:xfrm>
              <a:off x="4106775" y="2250450"/>
              <a:ext cx="58475" cy="48575"/>
            </a:xfrm>
            <a:custGeom>
              <a:avLst/>
              <a:gdLst/>
              <a:ahLst/>
              <a:cxnLst/>
              <a:rect l="l" t="t" r="r" b="b"/>
              <a:pathLst>
                <a:path w="2339" h="1943" extrusionOk="0">
                  <a:moveTo>
                    <a:pt x="1252" y="0"/>
                  </a:moveTo>
                  <a:lnTo>
                    <a:pt x="0" y="479"/>
                  </a:lnTo>
                  <a:lnTo>
                    <a:pt x="1179" y="1943"/>
                  </a:lnTo>
                  <a:lnTo>
                    <a:pt x="2339" y="1344"/>
                  </a:lnTo>
                  <a:lnTo>
                    <a:pt x="1252"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3458;p45">
              <a:extLst>
                <a:ext uri="{FF2B5EF4-FFF2-40B4-BE49-F238E27FC236}">
                  <a16:creationId xmlns:a16="http://schemas.microsoft.com/office/drawing/2014/main" id="{9C5843E0-53DA-4D12-9CF6-274A4A370DFB}"/>
                </a:ext>
              </a:extLst>
            </p:cNvPr>
            <p:cNvSpPr/>
            <p:nvPr/>
          </p:nvSpPr>
          <p:spPr>
            <a:xfrm>
              <a:off x="3726100" y="1478275"/>
              <a:ext cx="240525" cy="315575"/>
            </a:xfrm>
            <a:custGeom>
              <a:avLst/>
              <a:gdLst/>
              <a:ahLst/>
              <a:cxnLst/>
              <a:rect l="l" t="t" r="r" b="b"/>
              <a:pathLst>
                <a:path w="9621" h="12623" extrusionOk="0">
                  <a:moveTo>
                    <a:pt x="7163" y="1"/>
                  </a:moveTo>
                  <a:cubicBezTo>
                    <a:pt x="6997" y="1"/>
                    <a:pt x="6831" y="1"/>
                    <a:pt x="6647" y="10"/>
                  </a:cubicBezTo>
                  <a:cubicBezTo>
                    <a:pt x="6463" y="19"/>
                    <a:pt x="6270" y="28"/>
                    <a:pt x="6076" y="47"/>
                  </a:cubicBezTo>
                  <a:cubicBezTo>
                    <a:pt x="5156" y="121"/>
                    <a:pt x="3830" y="268"/>
                    <a:pt x="3038" y="452"/>
                  </a:cubicBezTo>
                  <a:cubicBezTo>
                    <a:pt x="2919" y="480"/>
                    <a:pt x="2799" y="507"/>
                    <a:pt x="2679" y="535"/>
                  </a:cubicBezTo>
                  <a:cubicBezTo>
                    <a:pt x="2468" y="599"/>
                    <a:pt x="2265" y="654"/>
                    <a:pt x="2072" y="719"/>
                  </a:cubicBezTo>
                  <a:cubicBezTo>
                    <a:pt x="1473" y="903"/>
                    <a:pt x="1041" y="1087"/>
                    <a:pt x="1041" y="1087"/>
                  </a:cubicBezTo>
                  <a:cubicBezTo>
                    <a:pt x="1041" y="1087"/>
                    <a:pt x="0" y="5322"/>
                    <a:pt x="2486" y="12622"/>
                  </a:cubicBezTo>
                  <a:cubicBezTo>
                    <a:pt x="4640" y="12337"/>
                    <a:pt x="8571" y="11821"/>
                    <a:pt x="9621" y="11674"/>
                  </a:cubicBezTo>
                  <a:cubicBezTo>
                    <a:pt x="9529" y="10643"/>
                    <a:pt x="8304" y="5976"/>
                    <a:pt x="8452" y="1041"/>
                  </a:cubicBezTo>
                  <a:cubicBezTo>
                    <a:pt x="8461" y="470"/>
                    <a:pt x="8001" y="1"/>
                    <a:pt x="743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3459;p45">
              <a:extLst>
                <a:ext uri="{FF2B5EF4-FFF2-40B4-BE49-F238E27FC236}">
                  <a16:creationId xmlns:a16="http://schemas.microsoft.com/office/drawing/2014/main" id="{51119FB9-AC2B-4060-A02F-DDD39B1964B1}"/>
                </a:ext>
              </a:extLst>
            </p:cNvPr>
            <p:cNvSpPr/>
            <p:nvPr/>
          </p:nvSpPr>
          <p:spPr>
            <a:xfrm>
              <a:off x="3912300" y="1540425"/>
              <a:ext cx="27400" cy="52275"/>
            </a:xfrm>
            <a:custGeom>
              <a:avLst/>
              <a:gdLst/>
              <a:ahLst/>
              <a:cxnLst/>
              <a:rect l="l" t="t" r="r" b="b"/>
              <a:pathLst>
                <a:path w="1096" h="2091" extrusionOk="0">
                  <a:moveTo>
                    <a:pt x="0" y="0"/>
                  </a:moveTo>
                  <a:cubicBezTo>
                    <a:pt x="83" y="820"/>
                    <a:pt x="479" y="1566"/>
                    <a:pt x="1096" y="2090"/>
                  </a:cubicBezTo>
                  <a:cubicBezTo>
                    <a:pt x="1068" y="1694"/>
                    <a:pt x="1050" y="1289"/>
                    <a:pt x="1022" y="875"/>
                  </a:cubicBezTo>
                  <a:lnTo>
                    <a:pt x="0"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3460;p45">
              <a:extLst>
                <a:ext uri="{FF2B5EF4-FFF2-40B4-BE49-F238E27FC236}">
                  <a16:creationId xmlns:a16="http://schemas.microsoft.com/office/drawing/2014/main" id="{08795F97-08FC-4E6B-8BF5-322B997F1513}"/>
                </a:ext>
              </a:extLst>
            </p:cNvPr>
            <p:cNvSpPr/>
            <p:nvPr/>
          </p:nvSpPr>
          <p:spPr>
            <a:xfrm>
              <a:off x="3794075" y="1395200"/>
              <a:ext cx="83950" cy="122325"/>
            </a:xfrm>
            <a:custGeom>
              <a:avLst/>
              <a:gdLst/>
              <a:ahLst/>
              <a:cxnLst/>
              <a:rect l="l" t="t" r="r" b="b"/>
              <a:pathLst>
                <a:path w="3358" h="4893" extrusionOk="0">
                  <a:moveTo>
                    <a:pt x="2603" y="0"/>
                  </a:moveTo>
                  <a:lnTo>
                    <a:pt x="955" y="1832"/>
                  </a:lnTo>
                  <a:cubicBezTo>
                    <a:pt x="1249" y="2569"/>
                    <a:pt x="1378" y="3370"/>
                    <a:pt x="329" y="3775"/>
                  </a:cubicBezTo>
                  <a:cubicBezTo>
                    <a:pt x="98" y="4187"/>
                    <a:pt x="0" y="4893"/>
                    <a:pt x="805" y="4893"/>
                  </a:cubicBezTo>
                  <a:cubicBezTo>
                    <a:pt x="900" y="4893"/>
                    <a:pt x="1008" y="4883"/>
                    <a:pt x="1130" y="4861"/>
                  </a:cubicBezTo>
                  <a:cubicBezTo>
                    <a:pt x="2280" y="4668"/>
                    <a:pt x="2897" y="3968"/>
                    <a:pt x="3357" y="3370"/>
                  </a:cubicBezTo>
                  <a:cubicBezTo>
                    <a:pt x="2584" y="2808"/>
                    <a:pt x="2538" y="995"/>
                    <a:pt x="2603" y="0"/>
                  </a:cubicBez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3461;p45">
              <a:extLst>
                <a:ext uri="{FF2B5EF4-FFF2-40B4-BE49-F238E27FC236}">
                  <a16:creationId xmlns:a16="http://schemas.microsoft.com/office/drawing/2014/main" id="{C1ED3AE1-6E69-44A8-8E47-EFD6DE9D99F6}"/>
                </a:ext>
              </a:extLst>
            </p:cNvPr>
            <p:cNvSpPr/>
            <p:nvPr/>
          </p:nvSpPr>
          <p:spPr>
            <a:xfrm>
              <a:off x="3817925" y="1413850"/>
              <a:ext cx="27175" cy="40300"/>
            </a:xfrm>
            <a:custGeom>
              <a:avLst/>
              <a:gdLst/>
              <a:ahLst/>
              <a:cxnLst/>
              <a:rect l="l" t="t" r="r" b="b"/>
              <a:pathLst>
                <a:path w="1087" h="1612" extrusionOk="0">
                  <a:moveTo>
                    <a:pt x="976" y="0"/>
                  </a:moveTo>
                  <a:lnTo>
                    <a:pt x="1" y="1077"/>
                  </a:lnTo>
                  <a:cubicBezTo>
                    <a:pt x="65" y="1252"/>
                    <a:pt x="120" y="1427"/>
                    <a:pt x="166" y="1611"/>
                  </a:cubicBezTo>
                  <a:cubicBezTo>
                    <a:pt x="571" y="1492"/>
                    <a:pt x="1087" y="958"/>
                    <a:pt x="1069" y="516"/>
                  </a:cubicBezTo>
                  <a:cubicBezTo>
                    <a:pt x="1069" y="341"/>
                    <a:pt x="1041" y="166"/>
                    <a:pt x="97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3462;p45">
              <a:extLst>
                <a:ext uri="{FF2B5EF4-FFF2-40B4-BE49-F238E27FC236}">
                  <a16:creationId xmlns:a16="http://schemas.microsoft.com/office/drawing/2014/main" id="{7E490229-725A-47E6-857D-95374FF0B086}"/>
                </a:ext>
              </a:extLst>
            </p:cNvPr>
            <p:cNvSpPr/>
            <p:nvPr/>
          </p:nvSpPr>
          <p:spPr>
            <a:xfrm>
              <a:off x="3759700" y="1323000"/>
              <a:ext cx="64275" cy="56800"/>
            </a:xfrm>
            <a:custGeom>
              <a:avLst/>
              <a:gdLst/>
              <a:ahLst/>
              <a:cxnLst/>
              <a:rect l="l" t="t" r="r" b="b"/>
              <a:pathLst>
                <a:path w="2571" h="2272" extrusionOk="0">
                  <a:moveTo>
                    <a:pt x="905" y="0"/>
                  </a:moveTo>
                  <a:cubicBezTo>
                    <a:pt x="845" y="0"/>
                    <a:pt x="785" y="14"/>
                    <a:pt x="728" y="44"/>
                  </a:cubicBezTo>
                  <a:cubicBezTo>
                    <a:pt x="139" y="348"/>
                    <a:pt x="0" y="2235"/>
                    <a:pt x="1345" y="2272"/>
                  </a:cubicBezTo>
                  <a:cubicBezTo>
                    <a:pt x="1354" y="2272"/>
                    <a:pt x="1363" y="2272"/>
                    <a:pt x="1372" y="2272"/>
                  </a:cubicBezTo>
                  <a:cubicBezTo>
                    <a:pt x="2570" y="2272"/>
                    <a:pt x="1675" y="0"/>
                    <a:pt x="90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3463;p45">
              <a:extLst>
                <a:ext uri="{FF2B5EF4-FFF2-40B4-BE49-F238E27FC236}">
                  <a16:creationId xmlns:a16="http://schemas.microsoft.com/office/drawing/2014/main" id="{5C0770B8-2008-4540-8471-046060A8EDB4}"/>
                </a:ext>
              </a:extLst>
            </p:cNvPr>
            <p:cNvSpPr/>
            <p:nvPr/>
          </p:nvSpPr>
          <p:spPr>
            <a:xfrm>
              <a:off x="3765225" y="1311725"/>
              <a:ext cx="104525" cy="131550"/>
            </a:xfrm>
            <a:custGeom>
              <a:avLst/>
              <a:gdLst/>
              <a:ahLst/>
              <a:cxnLst/>
              <a:rect l="l" t="t" r="r" b="b"/>
              <a:pathLst>
                <a:path w="4181" h="5262" extrusionOk="0">
                  <a:moveTo>
                    <a:pt x="2220" y="1"/>
                  </a:moveTo>
                  <a:cubicBezTo>
                    <a:pt x="2027" y="1"/>
                    <a:pt x="1828" y="32"/>
                    <a:pt x="1630" y="99"/>
                  </a:cubicBezTo>
                  <a:cubicBezTo>
                    <a:pt x="295" y="559"/>
                    <a:pt x="0" y="2520"/>
                    <a:pt x="212" y="3726"/>
                  </a:cubicBezTo>
                  <a:cubicBezTo>
                    <a:pt x="375" y="4644"/>
                    <a:pt x="1169" y="5262"/>
                    <a:pt x="1996" y="5262"/>
                  </a:cubicBezTo>
                  <a:cubicBezTo>
                    <a:pt x="2388" y="5262"/>
                    <a:pt x="2787" y="5123"/>
                    <a:pt x="3131" y="4812"/>
                  </a:cubicBezTo>
                  <a:cubicBezTo>
                    <a:pt x="3839" y="4177"/>
                    <a:pt x="3867" y="3385"/>
                    <a:pt x="4033" y="2060"/>
                  </a:cubicBezTo>
                  <a:cubicBezTo>
                    <a:pt x="4181" y="932"/>
                    <a:pt x="3276" y="1"/>
                    <a:pt x="2220" y="1"/>
                  </a:cubicBez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3464;p45">
              <a:extLst>
                <a:ext uri="{FF2B5EF4-FFF2-40B4-BE49-F238E27FC236}">
                  <a16:creationId xmlns:a16="http://schemas.microsoft.com/office/drawing/2014/main" id="{8053D825-D619-4FE1-8C95-454BE0C5A4F6}"/>
                </a:ext>
              </a:extLst>
            </p:cNvPr>
            <p:cNvSpPr/>
            <p:nvPr/>
          </p:nvSpPr>
          <p:spPr>
            <a:xfrm>
              <a:off x="3756250" y="1282850"/>
              <a:ext cx="139950" cy="105250"/>
            </a:xfrm>
            <a:custGeom>
              <a:avLst/>
              <a:gdLst/>
              <a:ahLst/>
              <a:cxnLst/>
              <a:rect l="l" t="t" r="r" b="b"/>
              <a:pathLst>
                <a:path w="5598" h="4210" extrusionOk="0">
                  <a:moveTo>
                    <a:pt x="1881" y="0"/>
                  </a:moveTo>
                  <a:cubicBezTo>
                    <a:pt x="1128" y="0"/>
                    <a:pt x="1510" y="830"/>
                    <a:pt x="1510" y="830"/>
                  </a:cubicBezTo>
                  <a:cubicBezTo>
                    <a:pt x="1510" y="830"/>
                    <a:pt x="1156" y="647"/>
                    <a:pt x="808" y="647"/>
                  </a:cubicBezTo>
                  <a:cubicBezTo>
                    <a:pt x="514" y="647"/>
                    <a:pt x="224" y="778"/>
                    <a:pt x="157" y="1263"/>
                  </a:cubicBezTo>
                  <a:cubicBezTo>
                    <a:pt x="0" y="2313"/>
                    <a:pt x="3158" y="2331"/>
                    <a:pt x="3536" y="2377"/>
                  </a:cubicBezTo>
                  <a:cubicBezTo>
                    <a:pt x="3435" y="2860"/>
                    <a:pt x="3741" y="4209"/>
                    <a:pt x="4149" y="4209"/>
                  </a:cubicBezTo>
                  <a:cubicBezTo>
                    <a:pt x="4153" y="4209"/>
                    <a:pt x="4157" y="4209"/>
                    <a:pt x="4162" y="4209"/>
                  </a:cubicBezTo>
                  <a:cubicBezTo>
                    <a:pt x="5598" y="3776"/>
                    <a:pt x="5322" y="1825"/>
                    <a:pt x="4548" y="1788"/>
                  </a:cubicBezTo>
                  <a:cubicBezTo>
                    <a:pt x="4852" y="1208"/>
                    <a:pt x="3922" y="554"/>
                    <a:pt x="2449" y="103"/>
                  </a:cubicBezTo>
                  <a:cubicBezTo>
                    <a:pt x="2211" y="31"/>
                    <a:pt x="2025" y="0"/>
                    <a:pt x="188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3465;p45">
              <a:extLst>
                <a:ext uri="{FF2B5EF4-FFF2-40B4-BE49-F238E27FC236}">
                  <a16:creationId xmlns:a16="http://schemas.microsoft.com/office/drawing/2014/main" id="{B7A29801-C684-4B08-8EB1-3A4A2D759CBA}"/>
                </a:ext>
              </a:extLst>
            </p:cNvPr>
            <p:cNvSpPr/>
            <p:nvPr/>
          </p:nvSpPr>
          <p:spPr>
            <a:xfrm>
              <a:off x="3845550" y="1364825"/>
              <a:ext cx="39600" cy="14975"/>
            </a:xfrm>
            <a:custGeom>
              <a:avLst/>
              <a:gdLst/>
              <a:ahLst/>
              <a:cxnLst/>
              <a:rect l="l" t="t" r="r" b="b"/>
              <a:pathLst>
                <a:path w="1584" h="599" extrusionOk="0">
                  <a:moveTo>
                    <a:pt x="0" y="0"/>
                  </a:moveTo>
                  <a:lnTo>
                    <a:pt x="0" y="599"/>
                  </a:lnTo>
                  <a:lnTo>
                    <a:pt x="1344" y="599"/>
                  </a:lnTo>
                  <a:cubicBezTo>
                    <a:pt x="1372" y="599"/>
                    <a:pt x="1390" y="580"/>
                    <a:pt x="1400" y="562"/>
                  </a:cubicBezTo>
                  <a:lnTo>
                    <a:pt x="1565" y="74"/>
                  </a:lnTo>
                  <a:cubicBezTo>
                    <a:pt x="1584" y="37"/>
                    <a:pt x="1556" y="0"/>
                    <a:pt x="1519"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3466;p45">
              <a:extLst>
                <a:ext uri="{FF2B5EF4-FFF2-40B4-BE49-F238E27FC236}">
                  <a16:creationId xmlns:a16="http://schemas.microsoft.com/office/drawing/2014/main" id="{541564E1-1485-48F8-A477-82B0618EB811}"/>
                </a:ext>
              </a:extLst>
            </p:cNvPr>
            <p:cNvSpPr/>
            <p:nvPr/>
          </p:nvSpPr>
          <p:spPr>
            <a:xfrm>
              <a:off x="3846525" y="1373325"/>
              <a:ext cx="37025" cy="38925"/>
            </a:xfrm>
            <a:custGeom>
              <a:avLst/>
              <a:gdLst/>
              <a:ahLst/>
              <a:cxnLst/>
              <a:rect l="l" t="t" r="r" b="b"/>
              <a:pathLst>
                <a:path w="1481" h="1557" extrusionOk="0">
                  <a:moveTo>
                    <a:pt x="827" y="1"/>
                  </a:moveTo>
                  <a:cubicBezTo>
                    <a:pt x="394" y="1"/>
                    <a:pt x="109" y="544"/>
                    <a:pt x="53" y="921"/>
                  </a:cubicBezTo>
                  <a:cubicBezTo>
                    <a:pt x="1" y="1261"/>
                    <a:pt x="164" y="1557"/>
                    <a:pt x="452" y="1557"/>
                  </a:cubicBezTo>
                  <a:cubicBezTo>
                    <a:pt x="516" y="1557"/>
                    <a:pt x="586" y="1542"/>
                    <a:pt x="661" y="1511"/>
                  </a:cubicBezTo>
                  <a:cubicBezTo>
                    <a:pt x="965" y="1382"/>
                    <a:pt x="1204" y="1133"/>
                    <a:pt x="1333" y="820"/>
                  </a:cubicBezTo>
                  <a:cubicBezTo>
                    <a:pt x="1480" y="434"/>
                    <a:pt x="1259" y="1"/>
                    <a:pt x="827" y="1"/>
                  </a:cubicBez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3467;p45">
              <a:extLst>
                <a:ext uri="{FF2B5EF4-FFF2-40B4-BE49-F238E27FC236}">
                  <a16:creationId xmlns:a16="http://schemas.microsoft.com/office/drawing/2014/main" id="{FEB4AB6B-BAE2-4E55-A261-CCA5C4E9626F}"/>
                </a:ext>
              </a:extLst>
            </p:cNvPr>
            <p:cNvSpPr/>
            <p:nvPr/>
          </p:nvSpPr>
          <p:spPr>
            <a:xfrm>
              <a:off x="3571675" y="1778400"/>
              <a:ext cx="333725" cy="510500"/>
            </a:xfrm>
            <a:custGeom>
              <a:avLst/>
              <a:gdLst/>
              <a:ahLst/>
              <a:cxnLst/>
              <a:rect l="l" t="t" r="r" b="b"/>
              <a:pathLst>
                <a:path w="13349" h="20420" extrusionOk="0">
                  <a:moveTo>
                    <a:pt x="13349" y="1"/>
                  </a:moveTo>
                  <a:lnTo>
                    <a:pt x="8663" y="617"/>
                  </a:lnTo>
                  <a:cubicBezTo>
                    <a:pt x="8663" y="617"/>
                    <a:pt x="0" y="5782"/>
                    <a:pt x="46" y="9879"/>
                  </a:cubicBezTo>
                  <a:cubicBezTo>
                    <a:pt x="92" y="14150"/>
                    <a:pt x="2605" y="20383"/>
                    <a:pt x="2605" y="20383"/>
                  </a:cubicBezTo>
                  <a:lnTo>
                    <a:pt x="4889" y="20420"/>
                  </a:lnTo>
                  <a:cubicBezTo>
                    <a:pt x="4889" y="20420"/>
                    <a:pt x="3885" y="11794"/>
                    <a:pt x="3655" y="9584"/>
                  </a:cubicBezTo>
                  <a:cubicBezTo>
                    <a:pt x="4944" y="8866"/>
                    <a:pt x="9271" y="6095"/>
                    <a:pt x="12953" y="3683"/>
                  </a:cubicBezTo>
                  <a:cubicBezTo>
                    <a:pt x="13156" y="2468"/>
                    <a:pt x="13285" y="1234"/>
                    <a:pt x="1334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3468;p45">
              <a:extLst>
                <a:ext uri="{FF2B5EF4-FFF2-40B4-BE49-F238E27FC236}">
                  <a16:creationId xmlns:a16="http://schemas.microsoft.com/office/drawing/2014/main" id="{48EBDC97-E7FD-4A29-919C-6BE8CEDF8C3D}"/>
                </a:ext>
              </a:extLst>
            </p:cNvPr>
            <p:cNvSpPr/>
            <p:nvPr/>
          </p:nvSpPr>
          <p:spPr>
            <a:xfrm>
              <a:off x="3830575" y="1821200"/>
              <a:ext cx="27425" cy="89100"/>
            </a:xfrm>
            <a:custGeom>
              <a:avLst/>
              <a:gdLst/>
              <a:ahLst/>
              <a:cxnLst/>
              <a:rect l="l" t="t" r="r" b="b"/>
              <a:pathLst>
                <a:path w="1097" h="3564" extrusionOk="0">
                  <a:moveTo>
                    <a:pt x="839" y="1"/>
                  </a:moveTo>
                  <a:cubicBezTo>
                    <a:pt x="839" y="1"/>
                    <a:pt x="84" y="1916"/>
                    <a:pt x="1" y="3564"/>
                  </a:cubicBezTo>
                  <a:cubicBezTo>
                    <a:pt x="360" y="3352"/>
                    <a:pt x="728" y="3140"/>
                    <a:pt x="1096" y="2919"/>
                  </a:cubicBezTo>
                  <a:lnTo>
                    <a:pt x="83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3469;p45">
              <a:extLst>
                <a:ext uri="{FF2B5EF4-FFF2-40B4-BE49-F238E27FC236}">
                  <a16:creationId xmlns:a16="http://schemas.microsoft.com/office/drawing/2014/main" id="{13BE2CCA-7332-4291-A7B8-6D1E053B5CC1}"/>
                </a:ext>
              </a:extLst>
            </p:cNvPr>
            <p:cNvSpPr/>
            <p:nvPr/>
          </p:nvSpPr>
          <p:spPr>
            <a:xfrm>
              <a:off x="3830125" y="1821200"/>
              <a:ext cx="33850" cy="91875"/>
            </a:xfrm>
            <a:custGeom>
              <a:avLst/>
              <a:gdLst/>
              <a:ahLst/>
              <a:cxnLst/>
              <a:rect l="l" t="t" r="r" b="b"/>
              <a:pathLst>
                <a:path w="1354" h="3675" extrusionOk="0">
                  <a:moveTo>
                    <a:pt x="857" y="1"/>
                  </a:moveTo>
                  <a:cubicBezTo>
                    <a:pt x="857" y="1"/>
                    <a:pt x="175" y="2063"/>
                    <a:pt x="1" y="3674"/>
                  </a:cubicBezTo>
                  <a:lnTo>
                    <a:pt x="1354" y="2790"/>
                  </a:lnTo>
                  <a:lnTo>
                    <a:pt x="857"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3470;p45">
              <a:extLst>
                <a:ext uri="{FF2B5EF4-FFF2-40B4-BE49-F238E27FC236}">
                  <a16:creationId xmlns:a16="http://schemas.microsoft.com/office/drawing/2014/main" id="{D67F0F28-82A8-44FD-A963-42E3C6B49806}"/>
                </a:ext>
              </a:extLst>
            </p:cNvPr>
            <p:cNvSpPr/>
            <p:nvPr/>
          </p:nvSpPr>
          <p:spPr>
            <a:xfrm>
              <a:off x="3839100" y="1770575"/>
              <a:ext cx="325475" cy="519250"/>
            </a:xfrm>
            <a:custGeom>
              <a:avLst/>
              <a:gdLst/>
              <a:ahLst/>
              <a:cxnLst/>
              <a:rect l="l" t="t" r="r" b="b"/>
              <a:pathLst>
                <a:path w="13019" h="20770" extrusionOk="0">
                  <a:moveTo>
                    <a:pt x="5101" y="1"/>
                  </a:moveTo>
                  <a:lnTo>
                    <a:pt x="1" y="663"/>
                  </a:lnTo>
                  <a:cubicBezTo>
                    <a:pt x="1" y="663"/>
                    <a:pt x="553" y="8783"/>
                    <a:pt x="2551" y="12180"/>
                  </a:cubicBezTo>
                  <a:cubicBezTo>
                    <a:pt x="4733" y="15900"/>
                    <a:pt x="10993" y="20770"/>
                    <a:pt x="10993" y="20770"/>
                  </a:cubicBezTo>
                  <a:lnTo>
                    <a:pt x="13018" y="19831"/>
                  </a:lnTo>
                  <a:cubicBezTo>
                    <a:pt x="13018" y="19831"/>
                    <a:pt x="8866" y="14813"/>
                    <a:pt x="6601" y="11278"/>
                  </a:cubicBezTo>
                  <a:cubicBezTo>
                    <a:pt x="4005" y="7246"/>
                    <a:pt x="5681" y="3361"/>
                    <a:pt x="510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3471;p45">
              <a:extLst>
                <a:ext uri="{FF2B5EF4-FFF2-40B4-BE49-F238E27FC236}">
                  <a16:creationId xmlns:a16="http://schemas.microsoft.com/office/drawing/2014/main" id="{5DA91205-A8CC-40C4-8779-C88C9A00655A}"/>
                </a:ext>
              </a:extLst>
            </p:cNvPr>
            <p:cNvSpPr/>
            <p:nvPr/>
          </p:nvSpPr>
          <p:spPr>
            <a:xfrm>
              <a:off x="4096875" y="2251125"/>
              <a:ext cx="74375" cy="49050"/>
            </a:xfrm>
            <a:custGeom>
              <a:avLst/>
              <a:gdLst/>
              <a:ahLst/>
              <a:cxnLst/>
              <a:rect l="l" t="t" r="r" b="b"/>
              <a:pathLst>
                <a:path w="2975" h="1962" extrusionOk="0">
                  <a:moveTo>
                    <a:pt x="2569" y="1"/>
                  </a:moveTo>
                  <a:lnTo>
                    <a:pt x="0" y="1290"/>
                  </a:lnTo>
                  <a:lnTo>
                    <a:pt x="700" y="1962"/>
                  </a:lnTo>
                  <a:lnTo>
                    <a:pt x="2974" y="765"/>
                  </a:lnTo>
                  <a:lnTo>
                    <a:pt x="2569"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3472;p45">
              <a:extLst>
                <a:ext uri="{FF2B5EF4-FFF2-40B4-BE49-F238E27FC236}">
                  <a16:creationId xmlns:a16="http://schemas.microsoft.com/office/drawing/2014/main" id="{C55346C6-2ED8-4AF5-A078-36CB9C2438C1}"/>
                </a:ext>
              </a:extLst>
            </p:cNvPr>
            <p:cNvSpPr/>
            <p:nvPr/>
          </p:nvSpPr>
          <p:spPr>
            <a:xfrm>
              <a:off x="3622075" y="2265875"/>
              <a:ext cx="75975" cy="24425"/>
            </a:xfrm>
            <a:custGeom>
              <a:avLst/>
              <a:gdLst/>
              <a:ahLst/>
              <a:cxnLst/>
              <a:rect l="l" t="t" r="r" b="b"/>
              <a:pathLst>
                <a:path w="3039" h="977" extrusionOk="0">
                  <a:moveTo>
                    <a:pt x="0" y="0"/>
                  </a:moveTo>
                  <a:lnTo>
                    <a:pt x="304" y="930"/>
                  </a:lnTo>
                  <a:lnTo>
                    <a:pt x="3020" y="976"/>
                  </a:lnTo>
                  <a:lnTo>
                    <a:pt x="3038" y="92"/>
                  </a:lnTo>
                  <a:lnTo>
                    <a:pt x="0"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3473;p45">
              <a:extLst>
                <a:ext uri="{FF2B5EF4-FFF2-40B4-BE49-F238E27FC236}">
                  <a16:creationId xmlns:a16="http://schemas.microsoft.com/office/drawing/2014/main" id="{69475D22-B6E4-4E32-8697-4EB3FCE77EA9}"/>
                </a:ext>
              </a:extLst>
            </p:cNvPr>
            <p:cNvSpPr/>
            <p:nvPr/>
          </p:nvSpPr>
          <p:spPr>
            <a:xfrm>
              <a:off x="3808500" y="1364575"/>
              <a:ext cx="6700" cy="9725"/>
            </a:xfrm>
            <a:custGeom>
              <a:avLst/>
              <a:gdLst/>
              <a:ahLst/>
              <a:cxnLst/>
              <a:rect l="l" t="t" r="r" b="b"/>
              <a:pathLst>
                <a:path w="268" h="389" extrusionOk="0">
                  <a:moveTo>
                    <a:pt x="136" y="0"/>
                  </a:moveTo>
                  <a:cubicBezTo>
                    <a:pt x="67" y="0"/>
                    <a:pt x="9" y="80"/>
                    <a:pt x="9" y="185"/>
                  </a:cubicBezTo>
                  <a:cubicBezTo>
                    <a:pt x="0" y="296"/>
                    <a:pt x="46" y="388"/>
                    <a:pt x="120" y="388"/>
                  </a:cubicBezTo>
                  <a:cubicBezTo>
                    <a:pt x="124" y="388"/>
                    <a:pt x="127" y="388"/>
                    <a:pt x="131" y="388"/>
                  </a:cubicBezTo>
                  <a:cubicBezTo>
                    <a:pt x="200" y="388"/>
                    <a:pt x="258" y="308"/>
                    <a:pt x="258" y="204"/>
                  </a:cubicBezTo>
                  <a:cubicBezTo>
                    <a:pt x="267" y="93"/>
                    <a:pt x="221" y="1"/>
                    <a:pt x="147" y="1"/>
                  </a:cubicBezTo>
                  <a:cubicBezTo>
                    <a:pt x="144" y="1"/>
                    <a:pt x="140" y="0"/>
                    <a:pt x="13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3474;p45">
              <a:extLst>
                <a:ext uri="{FF2B5EF4-FFF2-40B4-BE49-F238E27FC236}">
                  <a16:creationId xmlns:a16="http://schemas.microsoft.com/office/drawing/2014/main" id="{2C8A4F5F-5F83-431B-86FA-3061A88BCE90}"/>
                </a:ext>
              </a:extLst>
            </p:cNvPr>
            <p:cNvSpPr/>
            <p:nvPr/>
          </p:nvSpPr>
          <p:spPr>
            <a:xfrm>
              <a:off x="3777875" y="1362525"/>
              <a:ext cx="6700" cy="9925"/>
            </a:xfrm>
            <a:custGeom>
              <a:avLst/>
              <a:gdLst/>
              <a:ahLst/>
              <a:cxnLst/>
              <a:rect l="l" t="t" r="r" b="b"/>
              <a:pathLst>
                <a:path w="268" h="397" extrusionOk="0">
                  <a:moveTo>
                    <a:pt x="148" y="0"/>
                  </a:moveTo>
                  <a:cubicBezTo>
                    <a:pt x="74" y="0"/>
                    <a:pt x="19" y="83"/>
                    <a:pt x="10" y="193"/>
                  </a:cubicBezTo>
                  <a:cubicBezTo>
                    <a:pt x="1" y="304"/>
                    <a:pt x="47" y="387"/>
                    <a:pt x="120" y="396"/>
                  </a:cubicBezTo>
                  <a:cubicBezTo>
                    <a:pt x="124" y="396"/>
                    <a:pt x="127" y="397"/>
                    <a:pt x="131" y="397"/>
                  </a:cubicBezTo>
                  <a:cubicBezTo>
                    <a:pt x="200" y="397"/>
                    <a:pt x="259" y="308"/>
                    <a:pt x="259" y="212"/>
                  </a:cubicBezTo>
                  <a:cubicBezTo>
                    <a:pt x="268" y="101"/>
                    <a:pt x="212" y="9"/>
                    <a:pt x="14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3475;p45">
              <a:extLst>
                <a:ext uri="{FF2B5EF4-FFF2-40B4-BE49-F238E27FC236}">
                  <a16:creationId xmlns:a16="http://schemas.microsoft.com/office/drawing/2014/main" id="{7DD01695-EA30-4C35-8000-B18DDE7C6D67}"/>
                </a:ext>
              </a:extLst>
            </p:cNvPr>
            <p:cNvSpPr/>
            <p:nvPr/>
          </p:nvSpPr>
          <p:spPr>
            <a:xfrm>
              <a:off x="3779725" y="1369650"/>
              <a:ext cx="14300" cy="25850"/>
            </a:xfrm>
            <a:custGeom>
              <a:avLst/>
              <a:gdLst/>
              <a:ahLst/>
              <a:cxnLst/>
              <a:rect l="l" t="t" r="r" b="b"/>
              <a:pathLst>
                <a:path w="572" h="1034" extrusionOk="0">
                  <a:moveTo>
                    <a:pt x="571" y="1"/>
                  </a:moveTo>
                  <a:cubicBezTo>
                    <a:pt x="571" y="1"/>
                    <a:pt x="286" y="617"/>
                    <a:pt x="0" y="903"/>
                  </a:cubicBezTo>
                  <a:cubicBezTo>
                    <a:pt x="103" y="1011"/>
                    <a:pt x="260" y="1033"/>
                    <a:pt x="372" y="1033"/>
                  </a:cubicBezTo>
                  <a:cubicBezTo>
                    <a:pt x="451" y="1033"/>
                    <a:pt x="507" y="1022"/>
                    <a:pt x="507" y="1022"/>
                  </a:cubicBezTo>
                  <a:lnTo>
                    <a:pt x="571" y="1"/>
                  </a:lnTo>
                  <a:close/>
                </a:path>
              </a:pathLst>
            </a:custGeom>
            <a:solidFill>
              <a:srgbClr val="A027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3476;p45">
              <a:extLst>
                <a:ext uri="{FF2B5EF4-FFF2-40B4-BE49-F238E27FC236}">
                  <a16:creationId xmlns:a16="http://schemas.microsoft.com/office/drawing/2014/main" id="{D1A41421-0F43-4659-825A-54954A6D81EC}"/>
                </a:ext>
              </a:extLst>
            </p:cNvPr>
            <p:cNvSpPr/>
            <p:nvPr/>
          </p:nvSpPr>
          <p:spPr>
            <a:xfrm>
              <a:off x="3799275" y="1394025"/>
              <a:ext cx="20400" cy="9250"/>
            </a:xfrm>
            <a:custGeom>
              <a:avLst/>
              <a:gdLst/>
              <a:ahLst/>
              <a:cxnLst/>
              <a:rect l="l" t="t" r="r" b="b"/>
              <a:pathLst>
                <a:path w="816" h="370" extrusionOk="0">
                  <a:moveTo>
                    <a:pt x="769" y="1"/>
                  </a:moveTo>
                  <a:cubicBezTo>
                    <a:pt x="762" y="1"/>
                    <a:pt x="754" y="4"/>
                    <a:pt x="747" y="11"/>
                  </a:cubicBezTo>
                  <a:cubicBezTo>
                    <a:pt x="585" y="206"/>
                    <a:pt x="345" y="307"/>
                    <a:pt x="92" y="307"/>
                  </a:cubicBezTo>
                  <a:cubicBezTo>
                    <a:pt x="71" y="307"/>
                    <a:pt x="50" y="307"/>
                    <a:pt x="29" y="305"/>
                  </a:cubicBezTo>
                  <a:cubicBezTo>
                    <a:pt x="10" y="305"/>
                    <a:pt x="1" y="314"/>
                    <a:pt x="1" y="333"/>
                  </a:cubicBezTo>
                  <a:cubicBezTo>
                    <a:pt x="1" y="351"/>
                    <a:pt x="10" y="370"/>
                    <a:pt x="29" y="370"/>
                  </a:cubicBezTo>
                  <a:lnTo>
                    <a:pt x="167" y="370"/>
                  </a:lnTo>
                  <a:cubicBezTo>
                    <a:pt x="415" y="351"/>
                    <a:pt x="645" y="241"/>
                    <a:pt x="802" y="47"/>
                  </a:cubicBezTo>
                  <a:cubicBezTo>
                    <a:pt x="816" y="27"/>
                    <a:pt x="793" y="1"/>
                    <a:pt x="76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3477;p45">
              <a:extLst>
                <a:ext uri="{FF2B5EF4-FFF2-40B4-BE49-F238E27FC236}">
                  <a16:creationId xmlns:a16="http://schemas.microsoft.com/office/drawing/2014/main" id="{8462F547-3F4A-4DBA-A2E4-B321AD5215A8}"/>
                </a:ext>
              </a:extLst>
            </p:cNvPr>
            <p:cNvSpPr/>
            <p:nvPr/>
          </p:nvSpPr>
          <p:spPr>
            <a:xfrm>
              <a:off x="3812200" y="1352350"/>
              <a:ext cx="14725" cy="9725"/>
            </a:xfrm>
            <a:custGeom>
              <a:avLst/>
              <a:gdLst/>
              <a:ahLst/>
              <a:cxnLst/>
              <a:rect l="l" t="t" r="r" b="b"/>
              <a:pathLst>
                <a:path w="589" h="389" extrusionOk="0">
                  <a:moveTo>
                    <a:pt x="55" y="1"/>
                  </a:moveTo>
                  <a:cubicBezTo>
                    <a:pt x="29" y="1"/>
                    <a:pt x="0" y="34"/>
                    <a:pt x="9" y="67"/>
                  </a:cubicBezTo>
                  <a:cubicBezTo>
                    <a:pt x="9" y="94"/>
                    <a:pt x="36" y="122"/>
                    <a:pt x="73" y="122"/>
                  </a:cubicBezTo>
                  <a:cubicBezTo>
                    <a:pt x="230" y="140"/>
                    <a:pt x="377" y="223"/>
                    <a:pt x="460" y="361"/>
                  </a:cubicBezTo>
                  <a:cubicBezTo>
                    <a:pt x="478" y="380"/>
                    <a:pt x="497" y="389"/>
                    <a:pt x="524" y="389"/>
                  </a:cubicBezTo>
                  <a:cubicBezTo>
                    <a:pt x="533" y="389"/>
                    <a:pt x="543" y="389"/>
                    <a:pt x="552" y="380"/>
                  </a:cubicBezTo>
                  <a:cubicBezTo>
                    <a:pt x="579" y="361"/>
                    <a:pt x="589" y="324"/>
                    <a:pt x="570" y="287"/>
                  </a:cubicBezTo>
                  <a:cubicBezTo>
                    <a:pt x="460" y="122"/>
                    <a:pt x="276" y="11"/>
                    <a:pt x="64" y="2"/>
                  </a:cubicBezTo>
                  <a:cubicBezTo>
                    <a:pt x="61" y="1"/>
                    <a:pt x="58" y="1"/>
                    <a:pt x="5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3478;p45">
              <a:extLst>
                <a:ext uri="{FF2B5EF4-FFF2-40B4-BE49-F238E27FC236}">
                  <a16:creationId xmlns:a16="http://schemas.microsoft.com/office/drawing/2014/main" id="{85EB0634-0E14-4DDD-91B9-0265596C8D12}"/>
                </a:ext>
              </a:extLst>
            </p:cNvPr>
            <p:cNvSpPr/>
            <p:nvPr/>
          </p:nvSpPr>
          <p:spPr>
            <a:xfrm>
              <a:off x="3770525" y="1349825"/>
              <a:ext cx="16275" cy="7425"/>
            </a:xfrm>
            <a:custGeom>
              <a:avLst/>
              <a:gdLst/>
              <a:ahLst/>
              <a:cxnLst/>
              <a:rect l="l" t="t" r="r" b="b"/>
              <a:pathLst>
                <a:path w="651" h="297" extrusionOk="0">
                  <a:moveTo>
                    <a:pt x="468" y="1"/>
                  </a:moveTo>
                  <a:cubicBezTo>
                    <a:pt x="305" y="1"/>
                    <a:pt x="148" y="66"/>
                    <a:pt x="28" y="186"/>
                  </a:cubicBezTo>
                  <a:cubicBezTo>
                    <a:pt x="0" y="214"/>
                    <a:pt x="0" y="250"/>
                    <a:pt x="28" y="278"/>
                  </a:cubicBezTo>
                  <a:cubicBezTo>
                    <a:pt x="37" y="287"/>
                    <a:pt x="46" y="287"/>
                    <a:pt x="55" y="296"/>
                  </a:cubicBezTo>
                  <a:cubicBezTo>
                    <a:pt x="74" y="296"/>
                    <a:pt x="101" y="287"/>
                    <a:pt x="111" y="278"/>
                  </a:cubicBezTo>
                  <a:cubicBezTo>
                    <a:pt x="213" y="175"/>
                    <a:pt x="343" y="127"/>
                    <a:pt x="483" y="127"/>
                  </a:cubicBezTo>
                  <a:cubicBezTo>
                    <a:pt x="506" y="127"/>
                    <a:pt x="529" y="128"/>
                    <a:pt x="553" y="131"/>
                  </a:cubicBezTo>
                  <a:cubicBezTo>
                    <a:pt x="556" y="131"/>
                    <a:pt x="559" y="131"/>
                    <a:pt x="562" y="131"/>
                  </a:cubicBezTo>
                  <a:cubicBezTo>
                    <a:pt x="628" y="131"/>
                    <a:pt x="651" y="37"/>
                    <a:pt x="580" y="11"/>
                  </a:cubicBezTo>
                  <a:cubicBezTo>
                    <a:pt x="543" y="4"/>
                    <a:pt x="505" y="1"/>
                    <a:pt x="46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3479;p45">
              <a:extLst>
                <a:ext uri="{FF2B5EF4-FFF2-40B4-BE49-F238E27FC236}">
                  <a16:creationId xmlns:a16="http://schemas.microsoft.com/office/drawing/2014/main" id="{0C0AE112-3367-4153-B182-32801F4B753F}"/>
                </a:ext>
              </a:extLst>
            </p:cNvPr>
            <p:cNvSpPr/>
            <p:nvPr/>
          </p:nvSpPr>
          <p:spPr>
            <a:xfrm>
              <a:off x="4133925" y="2330625"/>
              <a:ext cx="17975" cy="8075"/>
            </a:xfrm>
            <a:custGeom>
              <a:avLst/>
              <a:gdLst/>
              <a:ahLst/>
              <a:cxnLst/>
              <a:rect l="l" t="t" r="r" b="b"/>
              <a:pathLst>
                <a:path w="719" h="323" extrusionOk="0">
                  <a:moveTo>
                    <a:pt x="472" y="68"/>
                  </a:moveTo>
                  <a:cubicBezTo>
                    <a:pt x="518" y="68"/>
                    <a:pt x="564" y="69"/>
                    <a:pt x="608" y="71"/>
                  </a:cubicBezTo>
                  <a:cubicBezTo>
                    <a:pt x="445" y="202"/>
                    <a:pt x="296" y="267"/>
                    <a:pt x="200" y="267"/>
                  </a:cubicBezTo>
                  <a:cubicBezTo>
                    <a:pt x="188" y="267"/>
                    <a:pt x="177" y="266"/>
                    <a:pt x="166" y="264"/>
                  </a:cubicBezTo>
                  <a:cubicBezTo>
                    <a:pt x="120" y="255"/>
                    <a:pt x="93" y="218"/>
                    <a:pt x="74" y="181"/>
                  </a:cubicBezTo>
                  <a:cubicBezTo>
                    <a:pt x="65" y="163"/>
                    <a:pt x="65" y="144"/>
                    <a:pt x="74" y="135"/>
                  </a:cubicBezTo>
                  <a:cubicBezTo>
                    <a:pt x="118" y="84"/>
                    <a:pt x="295" y="68"/>
                    <a:pt x="472" y="68"/>
                  </a:cubicBezTo>
                  <a:close/>
                  <a:moveTo>
                    <a:pt x="435" y="1"/>
                  </a:moveTo>
                  <a:cubicBezTo>
                    <a:pt x="271" y="1"/>
                    <a:pt x="81" y="20"/>
                    <a:pt x="28" y="98"/>
                  </a:cubicBezTo>
                  <a:cubicBezTo>
                    <a:pt x="1" y="126"/>
                    <a:pt x="1" y="172"/>
                    <a:pt x="19" y="200"/>
                  </a:cubicBezTo>
                  <a:cubicBezTo>
                    <a:pt x="38" y="264"/>
                    <a:pt x="93" y="301"/>
                    <a:pt x="148" y="319"/>
                  </a:cubicBezTo>
                  <a:cubicBezTo>
                    <a:pt x="169" y="321"/>
                    <a:pt x="189" y="323"/>
                    <a:pt x="210" y="323"/>
                  </a:cubicBezTo>
                  <a:cubicBezTo>
                    <a:pt x="281" y="323"/>
                    <a:pt x="351" y="309"/>
                    <a:pt x="415" y="273"/>
                  </a:cubicBezTo>
                  <a:cubicBezTo>
                    <a:pt x="516" y="218"/>
                    <a:pt x="617" y="144"/>
                    <a:pt x="710" y="71"/>
                  </a:cubicBezTo>
                  <a:cubicBezTo>
                    <a:pt x="719" y="62"/>
                    <a:pt x="719" y="52"/>
                    <a:pt x="719" y="34"/>
                  </a:cubicBezTo>
                  <a:cubicBezTo>
                    <a:pt x="710" y="25"/>
                    <a:pt x="700" y="16"/>
                    <a:pt x="691" y="16"/>
                  </a:cubicBezTo>
                  <a:cubicBezTo>
                    <a:pt x="667" y="12"/>
                    <a:pt x="558" y="1"/>
                    <a:pt x="43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3480;p45">
              <a:extLst>
                <a:ext uri="{FF2B5EF4-FFF2-40B4-BE49-F238E27FC236}">
                  <a16:creationId xmlns:a16="http://schemas.microsoft.com/office/drawing/2014/main" id="{837ADEF7-838A-4A17-8E3B-1DD6169BECCA}"/>
                </a:ext>
              </a:extLst>
            </p:cNvPr>
            <p:cNvSpPr/>
            <p:nvPr/>
          </p:nvSpPr>
          <p:spPr>
            <a:xfrm>
              <a:off x="4136450" y="2321475"/>
              <a:ext cx="15450" cy="11150"/>
            </a:xfrm>
            <a:custGeom>
              <a:avLst/>
              <a:gdLst/>
              <a:ahLst/>
              <a:cxnLst/>
              <a:rect l="l" t="t" r="r" b="b"/>
              <a:pathLst>
                <a:path w="618" h="446" extrusionOk="0">
                  <a:moveTo>
                    <a:pt x="160" y="62"/>
                  </a:moveTo>
                  <a:cubicBezTo>
                    <a:pt x="171" y="62"/>
                    <a:pt x="183" y="65"/>
                    <a:pt x="194" y="69"/>
                  </a:cubicBezTo>
                  <a:cubicBezTo>
                    <a:pt x="314" y="96"/>
                    <a:pt x="461" y="280"/>
                    <a:pt x="526" y="372"/>
                  </a:cubicBezTo>
                  <a:cubicBezTo>
                    <a:pt x="351" y="345"/>
                    <a:pt x="102" y="216"/>
                    <a:pt x="75" y="133"/>
                  </a:cubicBezTo>
                  <a:cubicBezTo>
                    <a:pt x="75" y="124"/>
                    <a:pt x="65" y="105"/>
                    <a:pt x="102" y="78"/>
                  </a:cubicBezTo>
                  <a:lnTo>
                    <a:pt x="111" y="78"/>
                  </a:lnTo>
                  <a:cubicBezTo>
                    <a:pt x="128" y="67"/>
                    <a:pt x="144" y="62"/>
                    <a:pt x="160" y="62"/>
                  </a:cubicBezTo>
                  <a:close/>
                  <a:moveTo>
                    <a:pt x="169" y="1"/>
                  </a:moveTo>
                  <a:cubicBezTo>
                    <a:pt x="134" y="1"/>
                    <a:pt x="100" y="11"/>
                    <a:pt x="65" y="32"/>
                  </a:cubicBezTo>
                  <a:cubicBezTo>
                    <a:pt x="19" y="50"/>
                    <a:pt x="1" y="96"/>
                    <a:pt x="10" y="142"/>
                  </a:cubicBezTo>
                  <a:cubicBezTo>
                    <a:pt x="56" y="289"/>
                    <a:pt x="424" y="437"/>
                    <a:pt x="590" y="437"/>
                  </a:cubicBezTo>
                  <a:cubicBezTo>
                    <a:pt x="590" y="437"/>
                    <a:pt x="599" y="446"/>
                    <a:pt x="599" y="446"/>
                  </a:cubicBezTo>
                  <a:cubicBezTo>
                    <a:pt x="609" y="437"/>
                    <a:pt x="609" y="437"/>
                    <a:pt x="609" y="428"/>
                  </a:cubicBezTo>
                  <a:cubicBezTo>
                    <a:pt x="618" y="418"/>
                    <a:pt x="618" y="409"/>
                    <a:pt x="609" y="400"/>
                  </a:cubicBezTo>
                  <a:cubicBezTo>
                    <a:pt x="609" y="382"/>
                    <a:pt x="406" y="50"/>
                    <a:pt x="203" y="4"/>
                  </a:cubicBezTo>
                  <a:cubicBezTo>
                    <a:pt x="192" y="2"/>
                    <a:pt x="180" y="1"/>
                    <a:pt x="16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3481;p45">
              <a:extLst>
                <a:ext uri="{FF2B5EF4-FFF2-40B4-BE49-F238E27FC236}">
                  <a16:creationId xmlns:a16="http://schemas.microsoft.com/office/drawing/2014/main" id="{E8D468C4-DE30-4E80-B135-2599FE3A3333}"/>
                </a:ext>
              </a:extLst>
            </p:cNvPr>
            <p:cNvSpPr/>
            <p:nvPr/>
          </p:nvSpPr>
          <p:spPr>
            <a:xfrm>
              <a:off x="3629650" y="2326700"/>
              <a:ext cx="21200" cy="8700"/>
            </a:xfrm>
            <a:custGeom>
              <a:avLst/>
              <a:gdLst/>
              <a:ahLst/>
              <a:cxnLst/>
              <a:rect l="l" t="t" r="r" b="b"/>
              <a:pathLst>
                <a:path w="848" h="348" extrusionOk="0">
                  <a:moveTo>
                    <a:pt x="149" y="74"/>
                  </a:moveTo>
                  <a:cubicBezTo>
                    <a:pt x="277" y="74"/>
                    <a:pt x="525" y="176"/>
                    <a:pt x="710" y="265"/>
                  </a:cubicBezTo>
                  <a:cubicBezTo>
                    <a:pt x="602" y="281"/>
                    <a:pt x="504" y="290"/>
                    <a:pt x="419" y="290"/>
                  </a:cubicBezTo>
                  <a:cubicBezTo>
                    <a:pt x="272" y="290"/>
                    <a:pt x="164" y="265"/>
                    <a:pt x="111" y="219"/>
                  </a:cubicBezTo>
                  <a:cubicBezTo>
                    <a:pt x="84" y="191"/>
                    <a:pt x="65" y="154"/>
                    <a:pt x="75" y="117"/>
                  </a:cubicBezTo>
                  <a:cubicBezTo>
                    <a:pt x="75" y="99"/>
                    <a:pt x="84" y="90"/>
                    <a:pt x="93" y="80"/>
                  </a:cubicBezTo>
                  <a:lnTo>
                    <a:pt x="102" y="80"/>
                  </a:lnTo>
                  <a:cubicBezTo>
                    <a:pt x="115" y="76"/>
                    <a:pt x="131" y="74"/>
                    <a:pt x="149" y="74"/>
                  </a:cubicBezTo>
                  <a:close/>
                  <a:moveTo>
                    <a:pt x="144" y="1"/>
                  </a:moveTo>
                  <a:cubicBezTo>
                    <a:pt x="113" y="1"/>
                    <a:pt x="86" y="6"/>
                    <a:pt x="65" y="16"/>
                  </a:cubicBezTo>
                  <a:cubicBezTo>
                    <a:pt x="29" y="34"/>
                    <a:pt x="10" y="62"/>
                    <a:pt x="10" y="99"/>
                  </a:cubicBezTo>
                  <a:cubicBezTo>
                    <a:pt x="1" y="163"/>
                    <a:pt x="19" y="219"/>
                    <a:pt x="65" y="255"/>
                  </a:cubicBezTo>
                  <a:cubicBezTo>
                    <a:pt x="139" y="324"/>
                    <a:pt x="273" y="347"/>
                    <a:pt x="415" y="347"/>
                  </a:cubicBezTo>
                  <a:cubicBezTo>
                    <a:pt x="558" y="347"/>
                    <a:pt x="710" y="324"/>
                    <a:pt x="820" y="301"/>
                  </a:cubicBezTo>
                  <a:lnTo>
                    <a:pt x="820" y="311"/>
                  </a:lnTo>
                  <a:cubicBezTo>
                    <a:pt x="830" y="301"/>
                    <a:pt x="839" y="292"/>
                    <a:pt x="839" y="283"/>
                  </a:cubicBezTo>
                  <a:cubicBezTo>
                    <a:pt x="848" y="265"/>
                    <a:pt x="839" y="255"/>
                    <a:pt x="830" y="246"/>
                  </a:cubicBezTo>
                  <a:cubicBezTo>
                    <a:pt x="773" y="222"/>
                    <a:pt x="358" y="1"/>
                    <a:pt x="14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3482;p45">
              <a:extLst>
                <a:ext uri="{FF2B5EF4-FFF2-40B4-BE49-F238E27FC236}">
                  <a16:creationId xmlns:a16="http://schemas.microsoft.com/office/drawing/2014/main" id="{EF01F26A-6DF6-423F-858D-EED619E98D91}"/>
                </a:ext>
              </a:extLst>
            </p:cNvPr>
            <p:cNvSpPr/>
            <p:nvPr/>
          </p:nvSpPr>
          <p:spPr>
            <a:xfrm>
              <a:off x="3637475" y="2319200"/>
              <a:ext cx="13150" cy="15275"/>
            </a:xfrm>
            <a:custGeom>
              <a:avLst/>
              <a:gdLst/>
              <a:ahLst/>
              <a:cxnLst/>
              <a:rect l="l" t="t" r="r" b="b"/>
              <a:pathLst>
                <a:path w="526" h="611" extrusionOk="0">
                  <a:moveTo>
                    <a:pt x="182" y="65"/>
                  </a:moveTo>
                  <a:cubicBezTo>
                    <a:pt x="220" y="65"/>
                    <a:pt x="256" y="82"/>
                    <a:pt x="286" y="104"/>
                  </a:cubicBezTo>
                  <a:cubicBezTo>
                    <a:pt x="406" y="206"/>
                    <a:pt x="443" y="417"/>
                    <a:pt x="461" y="528"/>
                  </a:cubicBezTo>
                  <a:cubicBezTo>
                    <a:pt x="296" y="426"/>
                    <a:pt x="84" y="187"/>
                    <a:pt x="93" y="95"/>
                  </a:cubicBezTo>
                  <a:cubicBezTo>
                    <a:pt x="93" y="86"/>
                    <a:pt x="93" y="77"/>
                    <a:pt x="121" y="67"/>
                  </a:cubicBezTo>
                  <a:lnTo>
                    <a:pt x="157" y="67"/>
                  </a:lnTo>
                  <a:cubicBezTo>
                    <a:pt x="166" y="66"/>
                    <a:pt x="174" y="65"/>
                    <a:pt x="182" y="65"/>
                  </a:cubicBezTo>
                  <a:close/>
                  <a:moveTo>
                    <a:pt x="180" y="1"/>
                  </a:moveTo>
                  <a:cubicBezTo>
                    <a:pt x="170" y="1"/>
                    <a:pt x="159" y="1"/>
                    <a:pt x="148" y="3"/>
                  </a:cubicBezTo>
                  <a:cubicBezTo>
                    <a:pt x="65" y="3"/>
                    <a:pt x="38" y="49"/>
                    <a:pt x="29" y="86"/>
                  </a:cubicBezTo>
                  <a:cubicBezTo>
                    <a:pt x="1" y="242"/>
                    <a:pt x="323" y="537"/>
                    <a:pt x="480" y="611"/>
                  </a:cubicBezTo>
                  <a:lnTo>
                    <a:pt x="517" y="611"/>
                  </a:lnTo>
                  <a:cubicBezTo>
                    <a:pt x="526" y="601"/>
                    <a:pt x="526" y="592"/>
                    <a:pt x="526" y="583"/>
                  </a:cubicBezTo>
                  <a:cubicBezTo>
                    <a:pt x="526" y="565"/>
                    <a:pt x="498" y="196"/>
                    <a:pt x="323" y="58"/>
                  </a:cubicBezTo>
                  <a:cubicBezTo>
                    <a:pt x="285" y="20"/>
                    <a:pt x="234" y="1"/>
                    <a:pt x="18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3483;p45">
              <a:extLst>
                <a:ext uri="{FF2B5EF4-FFF2-40B4-BE49-F238E27FC236}">
                  <a16:creationId xmlns:a16="http://schemas.microsoft.com/office/drawing/2014/main" id="{173646EA-BBAD-456E-8A53-A89848BAD741}"/>
                </a:ext>
              </a:extLst>
            </p:cNvPr>
            <p:cNvSpPr/>
            <p:nvPr/>
          </p:nvSpPr>
          <p:spPr>
            <a:xfrm>
              <a:off x="3907450" y="1489325"/>
              <a:ext cx="185300" cy="158150"/>
            </a:xfrm>
            <a:custGeom>
              <a:avLst/>
              <a:gdLst/>
              <a:ahLst/>
              <a:cxnLst/>
              <a:rect l="l" t="t" r="r" b="b"/>
              <a:pathLst>
                <a:path w="7412" h="6326" extrusionOk="0">
                  <a:moveTo>
                    <a:pt x="654" y="1"/>
                  </a:moveTo>
                  <a:lnTo>
                    <a:pt x="1" y="1934"/>
                  </a:lnTo>
                  <a:lnTo>
                    <a:pt x="2220" y="2735"/>
                  </a:lnTo>
                  <a:cubicBezTo>
                    <a:pt x="2956" y="3011"/>
                    <a:pt x="3692" y="3278"/>
                    <a:pt x="4420" y="3564"/>
                  </a:cubicBezTo>
                  <a:cubicBezTo>
                    <a:pt x="4604" y="3628"/>
                    <a:pt x="4779" y="3702"/>
                    <a:pt x="4963" y="3775"/>
                  </a:cubicBezTo>
                  <a:lnTo>
                    <a:pt x="5221" y="3877"/>
                  </a:lnTo>
                  <a:cubicBezTo>
                    <a:pt x="5294" y="3904"/>
                    <a:pt x="5359" y="3941"/>
                    <a:pt x="5423" y="3969"/>
                  </a:cubicBezTo>
                  <a:cubicBezTo>
                    <a:pt x="5525" y="4015"/>
                    <a:pt x="5617" y="4070"/>
                    <a:pt x="5709" y="4134"/>
                  </a:cubicBezTo>
                  <a:cubicBezTo>
                    <a:pt x="5759" y="4170"/>
                    <a:pt x="5775" y="4184"/>
                    <a:pt x="5789" y="4184"/>
                  </a:cubicBezTo>
                  <a:cubicBezTo>
                    <a:pt x="5793" y="4184"/>
                    <a:pt x="5797" y="4182"/>
                    <a:pt x="5801" y="4180"/>
                  </a:cubicBezTo>
                  <a:cubicBezTo>
                    <a:pt x="5819" y="4180"/>
                    <a:pt x="5838" y="4226"/>
                    <a:pt x="5810" y="4328"/>
                  </a:cubicBezTo>
                  <a:cubicBezTo>
                    <a:pt x="5764" y="4456"/>
                    <a:pt x="5699" y="4576"/>
                    <a:pt x="5617" y="4687"/>
                  </a:cubicBezTo>
                  <a:cubicBezTo>
                    <a:pt x="5414" y="4963"/>
                    <a:pt x="5175" y="5221"/>
                    <a:pt x="4917" y="5451"/>
                  </a:cubicBezTo>
                  <a:lnTo>
                    <a:pt x="5414" y="6325"/>
                  </a:lnTo>
                  <a:cubicBezTo>
                    <a:pt x="5626" y="6242"/>
                    <a:pt x="5828" y="6150"/>
                    <a:pt x="6031" y="6031"/>
                  </a:cubicBezTo>
                  <a:cubicBezTo>
                    <a:pt x="6233" y="5911"/>
                    <a:pt x="6427" y="5782"/>
                    <a:pt x="6602" y="5626"/>
                  </a:cubicBezTo>
                  <a:cubicBezTo>
                    <a:pt x="6804" y="5460"/>
                    <a:pt x="6988" y="5257"/>
                    <a:pt x="7136" y="5027"/>
                  </a:cubicBezTo>
                  <a:cubicBezTo>
                    <a:pt x="7218" y="4889"/>
                    <a:pt x="7283" y="4742"/>
                    <a:pt x="7338" y="4585"/>
                  </a:cubicBezTo>
                  <a:cubicBezTo>
                    <a:pt x="7384" y="4401"/>
                    <a:pt x="7412" y="4217"/>
                    <a:pt x="7403" y="4024"/>
                  </a:cubicBezTo>
                  <a:cubicBezTo>
                    <a:pt x="7393" y="3830"/>
                    <a:pt x="7347" y="3637"/>
                    <a:pt x="7264" y="3453"/>
                  </a:cubicBezTo>
                  <a:cubicBezTo>
                    <a:pt x="7200" y="3287"/>
                    <a:pt x="7108" y="3140"/>
                    <a:pt x="6988" y="3002"/>
                  </a:cubicBezTo>
                  <a:cubicBezTo>
                    <a:pt x="6804" y="2781"/>
                    <a:pt x="6592" y="2588"/>
                    <a:pt x="6344" y="2422"/>
                  </a:cubicBezTo>
                  <a:cubicBezTo>
                    <a:pt x="6243" y="2358"/>
                    <a:pt x="6132" y="2293"/>
                    <a:pt x="6022" y="2229"/>
                  </a:cubicBezTo>
                  <a:lnTo>
                    <a:pt x="5939" y="2192"/>
                  </a:lnTo>
                  <a:lnTo>
                    <a:pt x="5874" y="2155"/>
                  </a:lnTo>
                  <a:lnTo>
                    <a:pt x="5736" y="2081"/>
                  </a:lnTo>
                  <a:cubicBezTo>
                    <a:pt x="5552" y="1989"/>
                    <a:pt x="5368" y="1897"/>
                    <a:pt x="5184" y="1814"/>
                  </a:cubicBezTo>
                  <a:cubicBezTo>
                    <a:pt x="4438" y="1455"/>
                    <a:pt x="3702" y="1133"/>
                    <a:pt x="2947" y="838"/>
                  </a:cubicBezTo>
                  <a:cubicBezTo>
                    <a:pt x="2183" y="535"/>
                    <a:pt x="1437" y="259"/>
                    <a:pt x="654" y="1"/>
                  </a:cubicBez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3484;p45">
              <a:extLst>
                <a:ext uri="{FF2B5EF4-FFF2-40B4-BE49-F238E27FC236}">
                  <a16:creationId xmlns:a16="http://schemas.microsoft.com/office/drawing/2014/main" id="{495E4E66-F91F-4BA5-B2B6-EBE9FCF4E8AB}"/>
                </a:ext>
              </a:extLst>
            </p:cNvPr>
            <p:cNvSpPr/>
            <p:nvPr/>
          </p:nvSpPr>
          <p:spPr>
            <a:xfrm>
              <a:off x="3868325" y="1477800"/>
              <a:ext cx="148700" cy="106150"/>
            </a:xfrm>
            <a:custGeom>
              <a:avLst/>
              <a:gdLst/>
              <a:ahLst/>
              <a:cxnLst/>
              <a:rect l="l" t="t" r="r" b="b"/>
              <a:pathLst>
                <a:path w="5948" h="4246" extrusionOk="0">
                  <a:moveTo>
                    <a:pt x="1979" y="1"/>
                  </a:moveTo>
                  <a:cubicBezTo>
                    <a:pt x="1745" y="1"/>
                    <a:pt x="1541" y="37"/>
                    <a:pt x="1382" y="121"/>
                  </a:cubicBezTo>
                  <a:cubicBezTo>
                    <a:pt x="1" y="858"/>
                    <a:pt x="19" y="2192"/>
                    <a:pt x="1649" y="2984"/>
                  </a:cubicBezTo>
                  <a:cubicBezTo>
                    <a:pt x="2680" y="3472"/>
                    <a:pt x="3748" y="3896"/>
                    <a:pt x="4843" y="4245"/>
                  </a:cubicBezTo>
                  <a:lnTo>
                    <a:pt x="5948" y="1355"/>
                  </a:lnTo>
                  <a:cubicBezTo>
                    <a:pt x="5948" y="1355"/>
                    <a:pt x="3411" y="1"/>
                    <a:pt x="197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3485;p45">
              <a:extLst>
                <a:ext uri="{FF2B5EF4-FFF2-40B4-BE49-F238E27FC236}">
                  <a16:creationId xmlns:a16="http://schemas.microsoft.com/office/drawing/2014/main" id="{337F7BD1-2DDF-46CD-9226-A28A3A722317}"/>
                </a:ext>
              </a:extLst>
            </p:cNvPr>
            <p:cNvSpPr/>
            <p:nvPr/>
          </p:nvSpPr>
          <p:spPr>
            <a:xfrm>
              <a:off x="4005050" y="1622825"/>
              <a:ext cx="46050" cy="44675"/>
            </a:xfrm>
            <a:custGeom>
              <a:avLst/>
              <a:gdLst/>
              <a:ahLst/>
              <a:cxnLst/>
              <a:rect l="l" t="t" r="r" b="b"/>
              <a:pathLst>
                <a:path w="1842" h="1787" extrusionOk="0">
                  <a:moveTo>
                    <a:pt x="1243" y="0"/>
                  </a:moveTo>
                  <a:lnTo>
                    <a:pt x="0" y="553"/>
                  </a:lnTo>
                  <a:lnTo>
                    <a:pt x="921" y="1786"/>
                  </a:lnTo>
                  <a:cubicBezTo>
                    <a:pt x="921" y="1786"/>
                    <a:pt x="1786" y="1243"/>
                    <a:pt x="1841" y="718"/>
                  </a:cubicBezTo>
                  <a:lnTo>
                    <a:pt x="1243" y="0"/>
                  </a:ln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3486;p45">
              <a:extLst>
                <a:ext uri="{FF2B5EF4-FFF2-40B4-BE49-F238E27FC236}">
                  <a16:creationId xmlns:a16="http://schemas.microsoft.com/office/drawing/2014/main" id="{1163613D-5804-4CE1-BE6B-7F5F29AEE418}"/>
                </a:ext>
              </a:extLst>
            </p:cNvPr>
            <p:cNvSpPr/>
            <p:nvPr/>
          </p:nvSpPr>
          <p:spPr>
            <a:xfrm>
              <a:off x="3982250" y="1636625"/>
              <a:ext cx="45600" cy="44675"/>
            </a:xfrm>
            <a:custGeom>
              <a:avLst/>
              <a:gdLst/>
              <a:ahLst/>
              <a:cxnLst/>
              <a:rect l="l" t="t" r="r" b="b"/>
              <a:pathLst>
                <a:path w="1824" h="1787" extrusionOk="0">
                  <a:moveTo>
                    <a:pt x="912" y="1"/>
                  </a:moveTo>
                  <a:lnTo>
                    <a:pt x="1" y="1023"/>
                  </a:lnTo>
                  <a:lnTo>
                    <a:pt x="1345" y="1787"/>
                  </a:lnTo>
                  <a:lnTo>
                    <a:pt x="1824" y="1234"/>
                  </a:lnTo>
                  <a:lnTo>
                    <a:pt x="912" y="1"/>
                  </a:ln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3487;p45">
              <a:extLst>
                <a:ext uri="{FF2B5EF4-FFF2-40B4-BE49-F238E27FC236}">
                  <a16:creationId xmlns:a16="http://schemas.microsoft.com/office/drawing/2014/main" id="{61223437-5A5C-4A9E-B9A3-5112300A661D}"/>
                </a:ext>
              </a:extLst>
            </p:cNvPr>
            <p:cNvSpPr/>
            <p:nvPr/>
          </p:nvSpPr>
          <p:spPr>
            <a:xfrm>
              <a:off x="3754625" y="1348250"/>
              <a:ext cx="97150" cy="43300"/>
            </a:xfrm>
            <a:custGeom>
              <a:avLst/>
              <a:gdLst/>
              <a:ahLst/>
              <a:cxnLst/>
              <a:rect l="l" t="t" r="r" b="b"/>
              <a:pathLst>
                <a:path w="3886" h="1732" extrusionOk="0">
                  <a:moveTo>
                    <a:pt x="443" y="0"/>
                  </a:moveTo>
                  <a:cubicBezTo>
                    <a:pt x="194" y="0"/>
                    <a:pt x="1" y="212"/>
                    <a:pt x="29" y="461"/>
                  </a:cubicBezTo>
                  <a:lnTo>
                    <a:pt x="111" y="1271"/>
                  </a:lnTo>
                  <a:cubicBezTo>
                    <a:pt x="139" y="1529"/>
                    <a:pt x="360" y="1722"/>
                    <a:pt x="618" y="1731"/>
                  </a:cubicBezTo>
                  <a:lnTo>
                    <a:pt x="3435" y="1731"/>
                  </a:lnTo>
                  <a:cubicBezTo>
                    <a:pt x="3683" y="1731"/>
                    <a:pt x="3886" y="1519"/>
                    <a:pt x="3858" y="1271"/>
                  </a:cubicBezTo>
                  <a:lnTo>
                    <a:pt x="3775" y="461"/>
                  </a:lnTo>
                  <a:cubicBezTo>
                    <a:pt x="3748" y="203"/>
                    <a:pt x="3527" y="10"/>
                    <a:pt x="3269"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3488;p45">
              <a:extLst>
                <a:ext uri="{FF2B5EF4-FFF2-40B4-BE49-F238E27FC236}">
                  <a16:creationId xmlns:a16="http://schemas.microsoft.com/office/drawing/2014/main" id="{7D03E960-F261-489A-863C-FAF1AE3CEE19}"/>
                </a:ext>
              </a:extLst>
            </p:cNvPr>
            <p:cNvSpPr/>
            <p:nvPr/>
          </p:nvSpPr>
          <p:spPr>
            <a:xfrm>
              <a:off x="3754625" y="1348250"/>
              <a:ext cx="97150" cy="43300"/>
            </a:xfrm>
            <a:custGeom>
              <a:avLst/>
              <a:gdLst/>
              <a:ahLst/>
              <a:cxnLst/>
              <a:rect l="l" t="t" r="r" b="b"/>
              <a:pathLst>
                <a:path w="3886" h="1732" extrusionOk="0">
                  <a:moveTo>
                    <a:pt x="443" y="0"/>
                  </a:moveTo>
                  <a:cubicBezTo>
                    <a:pt x="194" y="0"/>
                    <a:pt x="1" y="212"/>
                    <a:pt x="29" y="461"/>
                  </a:cubicBezTo>
                  <a:lnTo>
                    <a:pt x="111" y="1271"/>
                  </a:lnTo>
                  <a:cubicBezTo>
                    <a:pt x="139" y="1529"/>
                    <a:pt x="360" y="1722"/>
                    <a:pt x="618" y="1731"/>
                  </a:cubicBezTo>
                  <a:lnTo>
                    <a:pt x="3435" y="1731"/>
                  </a:lnTo>
                  <a:cubicBezTo>
                    <a:pt x="3683" y="1731"/>
                    <a:pt x="3886" y="1519"/>
                    <a:pt x="3858" y="1271"/>
                  </a:cubicBezTo>
                  <a:lnTo>
                    <a:pt x="3775" y="461"/>
                  </a:lnTo>
                  <a:cubicBezTo>
                    <a:pt x="3748" y="203"/>
                    <a:pt x="3527" y="10"/>
                    <a:pt x="326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3489;p45">
              <a:extLst>
                <a:ext uri="{FF2B5EF4-FFF2-40B4-BE49-F238E27FC236}">
                  <a16:creationId xmlns:a16="http://schemas.microsoft.com/office/drawing/2014/main" id="{30666910-D394-44D2-BA77-52D850F5DCD1}"/>
                </a:ext>
              </a:extLst>
            </p:cNvPr>
            <p:cNvSpPr/>
            <p:nvPr/>
          </p:nvSpPr>
          <p:spPr>
            <a:xfrm>
              <a:off x="3744750" y="1348250"/>
              <a:ext cx="96900" cy="43300"/>
            </a:xfrm>
            <a:custGeom>
              <a:avLst/>
              <a:gdLst/>
              <a:ahLst/>
              <a:cxnLst/>
              <a:rect l="l" t="t" r="r" b="b"/>
              <a:pathLst>
                <a:path w="3876" h="1732" extrusionOk="0">
                  <a:moveTo>
                    <a:pt x="442" y="0"/>
                  </a:moveTo>
                  <a:cubicBezTo>
                    <a:pt x="193" y="0"/>
                    <a:pt x="0" y="212"/>
                    <a:pt x="28" y="461"/>
                  </a:cubicBezTo>
                  <a:lnTo>
                    <a:pt x="101" y="1271"/>
                  </a:lnTo>
                  <a:cubicBezTo>
                    <a:pt x="138" y="1529"/>
                    <a:pt x="350" y="1722"/>
                    <a:pt x="617" y="1731"/>
                  </a:cubicBezTo>
                  <a:lnTo>
                    <a:pt x="3434" y="1731"/>
                  </a:lnTo>
                  <a:cubicBezTo>
                    <a:pt x="3683" y="1731"/>
                    <a:pt x="3876" y="1519"/>
                    <a:pt x="3857" y="1271"/>
                  </a:cubicBezTo>
                  <a:lnTo>
                    <a:pt x="3775" y="461"/>
                  </a:lnTo>
                  <a:cubicBezTo>
                    <a:pt x="3738" y="203"/>
                    <a:pt x="3526" y="10"/>
                    <a:pt x="3268"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3490;p45">
              <a:extLst>
                <a:ext uri="{FF2B5EF4-FFF2-40B4-BE49-F238E27FC236}">
                  <a16:creationId xmlns:a16="http://schemas.microsoft.com/office/drawing/2014/main" id="{F5B74879-5959-4974-B212-D52F4806300B}"/>
                </a:ext>
              </a:extLst>
            </p:cNvPr>
            <p:cNvSpPr/>
            <p:nvPr/>
          </p:nvSpPr>
          <p:spPr>
            <a:xfrm>
              <a:off x="3761550" y="1348025"/>
              <a:ext cx="7375" cy="43525"/>
            </a:xfrm>
            <a:custGeom>
              <a:avLst/>
              <a:gdLst/>
              <a:ahLst/>
              <a:cxnLst/>
              <a:rect l="l" t="t" r="r" b="b"/>
              <a:pathLst>
                <a:path w="295" h="1741" extrusionOk="0">
                  <a:moveTo>
                    <a:pt x="0" y="0"/>
                  </a:moveTo>
                  <a:lnTo>
                    <a:pt x="166" y="1740"/>
                  </a:lnTo>
                  <a:lnTo>
                    <a:pt x="295" y="1740"/>
                  </a:lnTo>
                  <a:lnTo>
                    <a:pt x="12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3491;p45">
              <a:extLst>
                <a:ext uri="{FF2B5EF4-FFF2-40B4-BE49-F238E27FC236}">
                  <a16:creationId xmlns:a16="http://schemas.microsoft.com/office/drawing/2014/main" id="{B87E1692-2805-4AD4-A6CD-E505D1BB01F6}"/>
                </a:ext>
              </a:extLst>
            </p:cNvPr>
            <p:cNvSpPr/>
            <p:nvPr/>
          </p:nvSpPr>
          <p:spPr>
            <a:xfrm>
              <a:off x="3817475" y="1348025"/>
              <a:ext cx="7375" cy="43525"/>
            </a:xfrm>
            <a:custGeom>
              <a:avLst/>
              <a:gdLst/>
              <a:ahLst/>
              <a:cxnLst/>
              <a:rect l="l" t="t" r="r" b="b"/>
              <a:pathLst>
                <a:path w="295" h="1741" extrusionOk="0">
                  <a:moveTo>
                    <a:pt x="0" y="0"/>
                  </a:moveTo>
                  <a:lnTo>
                    <a:pt x="166" y="1740"/>
                  </a:lnTo>
                  <a:lnTo>
                    <a:pt x="295" y="1740"/>
                  </a:lnTo>
                  <a:lnTo>
                    <a:pt x="12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3492;p45">
              <a:extLst>
                <a:ext uri="{FF2B5EF4-FFF2-40B4-BE49-F238E27FC236}">
                  <a16:creationId xmlns:a16="http://schemas.microsoft.com/office/drawing/2014/main" id="{6639CB18-E28F-4A10-9D45-C2214654E41B}"/>
                </a:ext>
              </a:extLst>
            </p:cNvPr>
            <p:cNvSpPr/>
            <p:nvPr/>
          </p:nvSpPr>
          <p:spPr>
            <a:xfrm>
              <a:off x="3810325" y="1351250"/>
              <a:ext cx="11075" cy="2075"/>
            </a:xfrm>
            <a:custGeom>
              <a:avLst/>
              <a:gdLst/>
              <a:ahLst/>
              <a:cxnLst/>
              <a:rect l="l" t="t" r="r" b="b"/>
              <a:pathLst>
                <a:path w="443" h="83" extrusionOk="0">
                  <a:moveTo>
                    <a:pt x="47" y="0"/>
                  </a:moveTo>
                  <a:cubicBezTo>
                    <a:pt x="19" y="0"/>
                    <a:pt x="1" y="18"/>
                    <a:pt x="1" y="46"/>
                  </a:cubicBezTo>
                  <a:cubicBezTo>
                    <a:pt x="1" y="65"/>
                    <a:pt x="19" y="83"/>
                    <a:pt x="47" y="83"/>
                  </a:cubicBezTo>
                  <a:lnTo>
                    <a:pt x="397" y="83"/>
                  </a:lnTo>
                  <a:cubicBezTo>
                    <a:pt x="424" y="83"/>
                    <a:pt x="443" y="65"/>
                    <a:pt x="443" y="46"/>
                  </a:cubicBezTo>
                  <a:cubicBezTo>
                    <a:pt x="443" y="18"/>
                    <a:pt x="424" y="0"/>
                    <a:pt x="39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3493;p45">
              <a:extLst>
                <a:ext uri="{FF2B5EF4-FFF2-40B4-BE49-F238E27FC236}">
                  <a16:creationId xmlns:a16="http://schemas.microsoft.com/office/drawing/2014/main" id="{26C11036-11FF-4D95-A179-C953FC7FF2C4}"/>
                </a:ext>
              </a:extLst>
            </p:cNvPr>
            <p:cNvSpPr/>
            <p:nvPr/>
          </p:nvSpPr>
          <p:spPr>
            <a:xfrm>
              <a:off x="3748200" y="1351000"/>
              <a:ext cx="52950" cy="14775"/>
            </a:xfrm>
            <a:custGeom>
              <a:avLst/>
              <a:gdLst/>
              <a:ahLst/>
              <a:cxnLst/>
              <a:rect l="l" t="t" r="r" b="b"/>
              <a:pathLst>
                <a:path w="2118" h="591" extrusionOk="0">
                  <a:moveTo>
                    <a:pt x="322" y="1"/>
                  </a:moveTo>
                  <a:cubicBezTo>
                    <a:pt x="230" y="1"/>
                    <a:pt x="147" y="38"/>
                    <a:pt x="92" y="102"/>
                  </a:cubicBezTo>
                  <a:cubicBezTo>
                    <a:pt x="28" y="176"/>
                    <a:pt x="0" y="259"/>
                    <a:pt x="9" y="351"/>
                  </a:cubicBezTo>
                  <a:lnTo>
                    <a:pt x="37" y="553"/>
                  </a:lnTo>
                  <a:cubicBezTo>
                    <a:pt x="37" y="572"/>
                    <a:pt x="55" y="590"/>
                    <a:pt x="74" y="590"/>
                  </a:cubicBezTo>
                  <a:cubicBezTo>
                    <a:pt x="101" y="590"/>
                    <a:pt x="120" y="572"/>
                    <a:pt x="111" y="544"/>
                  </a:cubicBezTo>
                  <a:lnTo>
                    <a:pt x="92" y="341"/>
                  </a:lnTo>
                  <a:cubicBezTo>
                    <a:pt x="83" y="277"/>
                    <a:pt x="111" y="213"/>
                    <a:pt x="147" y="167"/>
                  </a:cubicBezTo>
                  <a:cubicBezTo>
                    <a:pt x="193" y="111"/>
                    <a:pt x="258" y="93"/>
                    <a:pt x="322" y="93"/>
                  </a:cubicBezTo>
                  <a:lnTo>
                    <a:pt x="2081" y="93"/>
                  </a:lnTo>
                  <a:cubicBezTo>
                    <a:pt x="2099" y="93"/>
                    <a:pt x="2118" y="75"/>
                    <a:pt x="2118" y="47"/>
                  </a:cubicBezTo>
                  <a:cubicBezTo>
                    <a:pt x="2118" y="28"/>
                    <a:pt x="2099" y="10"/>
                    <a:pt x="208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3494;p45">
              <a:extLst>
                <a:ext uri="{FF2B5EF4-FFF2-40B4-BE49-F238E27FC236}">
                  <a16:creationId xmlns:a16="http://schemas.microsoft.com/office/drawing/2014/main" id="{03F3CE8E-1AD0-4C66-90D5-0DF1D26B4671}"/>
                </a:ext>
              </a:extLst>
            </p:cNvPr>
            <p:cNvSpPr/>
            <p:nvPr/>
          </p:nvSpPr>
          <p:spPr>
            <a:xfrm>
              <a:off x="3769850" y="1358125"/>
              <a:ext cx="44850" cy="6750"/>
            </a:xfrm>
            <a:custGeom>
              <a:avLst/>
              <a:gdLst/>
              <a:ahLst/>
              <a:cxnLst/>
              <a:rect l="l" t="t" r="r" b="b"/>
              <a:pathLst>
                <a:path w="1794" h="270" extrusionOk="0">
                  <a:moveTo>
                    <a:pt x="122" y="0"/>
                  </a:moveTo>
                  <a:cubicBezTo>
                    <a:pt x="48" y="0"/>
                    <a:pt x="0" y="61"/>
                    <a:pt x="9" y="130"/>
                  </a:cubicBezTo>
                  <a:cubicBezTo>
                    <a:pt x="18" y="213"/>
                    <a:pt x="82" y="268"/>
                    <a:pt x="165" y="268"/>
                  </a:cubicBezTo>
                  <a:lnTo>
                    <a:pt x="1657" y="268"/>
                  </a:lnTo>
                  <a:cubicBezTo>
                    <a:pt x="1661" y="269"/>
                    <a:pt x="1665" y="269"/>
                    <a:pt x="1669" y="269"/>
                  </a:cubicBezTo>
                  <a:cubicBezTo>
                    <a:pt x="1737" y="269"/>
                    <a:pt x="1794" y="200"/>
                    <a:pt x="1776" y="130"/>
                  </a:cubicBezTo>
                  <a:cubicBezTo>
                    <a:pt x="1767" y="56"/>
                    <a:pt x="1703" y="1"/>
                    <a:pt x="1629" y="1"/>
                  </a:cubicBezTo>
                  <a:lnTo>
                    <a:pt x="138" y="1"/>
                  </a:lnTo>
                  <a:cubicBezTo>
                    <a:pt x="132" y="1"/>
                    <a:pt x="127" y="0"/>
                    <a:pt x="12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3495;p45">
              <a:extLst>
                <a:ext uri="{FF2B5EF4-FFF2-40B4-BE49-F238E27FC236}">
                  <a16:creationId xmlns:a16="http://schemas.microsoft.com/office/drawing/2014/main" id="{920AAD22-DDBE-48DE-88C5-79B8954F0B52}"/>
                </a:ext>
              </a:extLst>
            </p:cNvPr>
            <p:cNvSpPr/>
            <p:nvPr/>
          </p:nvSpPr>
          <p:spPr>
            <a:xfrm>
              <a:off x="3785250" y="1359300"/>
              <a:ext cx="14050" cy="4150"/>
            </a:xfrm>
            <a:custGeom>
              <a:avLst/>
              <a:gdLst/>
              <a:ahLst/>
              <a:cxnLst/>
              <a:rect l="l" t="t" r="r" b="b"/>
              <a:pathLst>
                <a:path w="562" h="166" extrusionOk="0">
                  <a:moveTo>
                    <a:pt x="277" y="0"/>
                  </a:moveTo>
                  <a:cubicBezTo>
                    <a:pt x="120" y="0"/>
                    <a:pt x="0" y="37"/>
                    <a:pt x="10" y="83"/>
                  </a:cubicBezTo>
                  <a:cubicBezTo>
                    <a:pt x="10" y="129"/>
                    <a:pt x="138" y="166"/>
                    <a:pt x="295" y="166"/>
                  </a:cubicBezTo>
                  <a:cubicBezTo>
                    <a:pt x="451" y="166"/>
                    <a:pt x="562" y="129"/>
                    <a:pt x="562" y="83"/>
                  </a:cubicBezTo>
                  <a:cubicBezTo>
                    <a:pt x="562" y="37"/>
                    <a:pt x="433" y="0"/>
                    <a:pt x="277"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3496;p45">
              <a:extLst>
                <a:ext uri="{FF2B5EF4-FFF2-40B4-BE49-F238E27FC236}">
                  <a16:creationId xmlns:a16="http://schemas.microsoft.com/office/drawing/2014/main" id="{BDBECF23-71BD-4C5F-B525-0591F723F3A1}"/>
                </a:ext>
              </a:extLst>
            </p:cNvPr>
            <p:cNvSpPr/>
            <p:nvPr/>
          </p:nvSpPr>
          <p:spPr>
            <a:xfrm>
              <a:off x="3761075" y="1731175"/>
              <a:ext cx="220750" cy="84575"/>
            </a:xfrm>
            <a:custGeom>
              <a:avLst/>
              <a:gdLst/>
              <a:ahLst/>
              <a:cxnLst/>
              <a:rect l="l" t="t" r="r" b="b"/>
              <a:pathLst>
                <a:path w="8830" h="3383" extrusionOk="0">
                  <a:moveTo>
                    <a:pt x="8293" y="1"/>
                  </a:moveTo>
                  <a:cubicBezTo>
                    <a:pt x="8282" y="1"/>
                    <a:pt x="8270" y="1"/>
                    <a:pt x="8259" y="2"/>
                  </a:cubicBezTo>
                  <a:lnTo>
                    <a:pt x="323" y="711"/>
                  </a:lnTo>
                  <a:cubicBezTo>
                    <a:pt x="130" y="730"/>
                    <a:pt x="1" y="895"/>
                    <a:pt x="10" y="1079"/>
                  </a:cubicBezTo>
                  <a:lnTo>
                    <a:pt x="194" y="3077"/>
                  </a:lnTo>
                  <a:cubicBezTo>
                    <a:pt x="211" y="3250"/>
                    <a:pt x="359" y="3383"/>
                    <a:pt x="529" y="3383"/>
                  </a:cubicBezTo>
                  <a:cubicBezTo>
                    <a:pt x="540" y="3383"/>
                    <a:pt x="551" y="3382"/>
                    <a:pt x="562" y="3381"/>
                  </a:cubicBezTo>
                  <a:lnTo>
                    <a:pt x="8498" y="2672"/>
                  </a:lnTo>
                  <a:cubicBezTo>
                    <a:pt x="8691" y="2654"/>
                    <a:pt x="8829" y="2488"/>
                    <a:pt x="8811" y="2304"/>
                  </a:cubicBezTo>
                  <a:lnTo>
                    <a:pt x="8627" y="306"/>
                  </a:lnTo>
                  <a:cubicBezTo>
                    <a:pt x="8610" y="133"/>
                    <a:pt x="8470" y="1"/>
                    <a:pt x="8293"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3497;p45">
              <a:extLst>
                <a:ext uri="{FF2B5EF4-FFF2-40B4-BE49-F238E27FC236}">
                  <a16:creationId xmlns:a16="http://schemas.microsoft.com/office/drawing/2014/main" id="{735A798D-8B52-4DB5-8EEC-CE5E5471DFC7}"/>
                </a:ext>
              </a:extLst>
            </p:cNvPr>
            <p:cNvSpPr/>
            <p:nvPr/>
          </p:nvSpPr>
          <p:spPr>
            <a:xfrm>
              <a:off x="3956950" y="1749400"/>
              <a:ext cx="38675" cy="33275"/>
            </a:xfrm>
            <a:custGeom>
              <a:avLst/>
              <a:gdLst/>
              <a:ahLst/>
              <a:cxnLst/>
              <a:rect l="l" t="t" r="r" b="b"/>
              <a:pathLst>
                <a:path w="1547" h="1331" extrusionOk="0">
                  <a:moveTo>
                    <a:pt x="884" y="1"/>
                  </a:moveTo>
                  <a:cubicBezTo>
                    <a:pt x="295" y="1"/>
                    <a:pt x="0" y="719"/>
                    <a:pt x="414" y="1133"/>
                  </a:cubicBezTo>
                  <a:cubicBezTo>
                    <a:pt x="551" y="1270"/>
                    <a:pt x="718" y="1331"/>
                    <a:pt x="880" y="1331"/>
                  </a:cubicBezTo>
                  <a:cubicBezTo>
                    <a:pt x="1222" y="1331"/>
                    <a:pt x="1547" y="1062"/>
                    <a:pt x="1547" y="663"/>
                  </a:cubicBezTo>
                  <a:cubicBezTo>
                    <a:pt x="1547" y="304"/>
                    <a:pt x="1252" y="1"/>
                    <a:pt x="884"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3498;p45">
              <a:extLst>
                <a:ext uri="{FF2B5EF4-FFF2-40B4-BE49-F238E27FC236}">
                  <a16:creationId xmlns:a16="http://schemas.microsoft.com/office/drawing/2014/main" id="{2DF33987-1807-4287-A71E-0072903E4DB2}"/>
                </a:ext>
              </a:extLst>
            </p:cNvPr>
            <p:cNvSpPr/>
            <p:nvPr/>
          </p:nvSpPr>
          <p:spPr>
            <a:xfrm>
              <a:off x="3744500" y="1766425"/>
              <a:ext cx="38700" cy="33100"/>
            </a:xfrm>
            <a:custGeom>
              <a:avLst/>
              <a:gdLst/>
              <a:ahLst/>
              <a:cxnLst/>
              <a:rect l="l" t="t" r="r" b="b"/>
              <a:pathLst>
                <a:path w="1548" h="1324" extrusionOk="0">
                  <a:moveTo>
                    <a:pt x="885" y="1"/>
                  </a:moveTo>
                  <a:cubicBezTo>
                    <a:pt x="295" y="1"/>
                    <a:pt x="1" y="710"/>
                    <a:pt x="415" y="1124"/>
                  </a:cubicBezTo>
                  <a:cubicBezTo>
                    <a:pt x="550" y="1262"/>
                    <a:pt x="718" y="1324"/>
                    <a:pt x="882" y="1324"/>
                  </a:cubicBezTo>
                  <a:cubicBezTo>
                    <a:pt x="1222" y="1324"/>
                    <a:pt x="1547" y="1061"/>
                    <a:pt x="1547" y="664"/>
                  </a:cubicBezTo>
                  <a:cubicBezTo>
                    <a:pt x="1547" y="295"/>
                    <a:pt x="1253" y="1"/>
                    <a:pt x="885"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3499;p45">
              <a:extLst>
                <a:ext uri="{FF2B5EF4-FFF2-40B4-BE49-F238E27FC236}">
                  <a16:creationId xmlns:a16="http://schemas.microsoft.com/office/drawing/2014/main" id="{2E2716E4-870F-47DF-8502-0B884C902B9B}"/>
                </a:ext>
              </a:extLst>
            </p:cNvPr>
            <p:cNvSpPr/>
            <p:nvPr/>
          </p:nvSpPr>
          <p:spPr>
            <a:xfrm>
              <a:off x="3774650" y="1747700"/>
              <a:ext cx="106825" cy="39100"/>
            </a:xfrm>
            <a:custGeom>
              <a:avLst/>
              <a:gdLst/>
              <a:ahLst/>
              <a:cxnLst/>
              <a:rect l="l" t="t" r="r" b="b"/>
              <a:pathLst>
                <a:path w="4273" h="1564" extrusionOk="0">
                  <a:moveTo>
                    <a:pt x="3593" y="1"/>
                  </a:moveTo>
                  <a:cubicBezTo>
                    <a:pt x="3571" y="1"/>
                    <a:pt x="3549" y="2"/>
                    <a:pt x="3527" y="4"/>
                  </a:cubicBezTo>
                  <a:lnTo>
                    <a:pt x="627" y="262"/>
                  </a:lnTo>
                  <a:cubicBezTo>
                    <a:pt x="268" y="290"/>
                    <a:pt x="1" y="612"/>
                    <a:pt x="38" y="971"/>
                  </a:cubicBezTo>
                  <a:cubicBezTo>
                    <a:pt x="72" y="1308"/>
                    <a:pt x="350" y="1563"/>
                    <a:pt x="680" y="1563"/>
                  </a:cubicBezTo>
                  <a:cubicBezTo>
                    <a:pt x="702" y="1563"/>
                    <a:pt x="724" y="1562"/>
                    <a:pt x="747" y="1560"/>
                  </a:cubicBezTo>
                  <a:lnTo>
                    <a:pt x="3647" y="1302"/>
                  </a:lnTo>
                  <a:cubicBezTo>
                    <a:pt x="4006" y="1265"/>
                    <a:pt x="4273" y="952"/>
                    <a:pt x="4236" y="593"/>
                  </a:cubicBezTo>
                  <a:cubicBezTo>
                    <a:pt x="4201" y="257"/>
                    <a:pt x="3924" y="1"/>
                    <a:pt x="359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3500;p45">
              <a:extLst>
                <a:ext uri="{FF2B5EF4-FFF2-40B4-BE49-F238E27FC236}">
                  <a16:creationId xmlns:a16="http://schemas.microsoft.com/office/drawing/2014/main" id="{8349486F-1E57-4D55-9CF5-4B9003411AF5}"/>
                </a:ext>
              </a:extLst>
            </p:cNvPr>
            <p:cNvSpPr/>
            <p:nvPr/>
          </p:nvSpPr>
          <p:spPr>
            <a:xfrm>
              <a:off x="3934850" y="1782075"/>
              <a:ext cx="33850" cy="12475"/>
            </a:xfrm>
            <a:custGeom>
              <a:avLst/>
              <a:gdLst/>
              <a:ahLst/>
              <a:cxnLst/>
              <a:rect l="l" t="t" r="r" b="b"/>
              <a:pathLst>
                <a:path w="1354" h="499" extrusionOk="0">
                  <a:moveTo>
                    <a:pt x="1132" y="0"/>
                  </a:moveTo>
                  <a:cubicBezTo>
                    <a:pt x="1126" y="0"/>
                    <a:pt x="1120" y="0"/>
                    <a:pt x="1114" y="1"/>
                  </a:cubicBezTo>
                  <a:lnTo>
                    <a:pt x="194" y="84"/>
                  </a:lnTo>
                  <a:cubicBezTo>
                    <a:pt x="83" y="93"/>
                    <a:pt x="0" y="194"/>
                    <a:pt x="10" y="314"/>
                  </a:cubicBezTo>
                  <a:cubicBezTo>
                    <a:pt x="18" y="419"/>
                    <a:pt x="110" y="499"/>
                    <a:pt x="222" y="499"/>
                  </a:cubicBezTo>
                  <a:cubicBezTo>
                    <a:pt x="228" y="499"/>
                    <a:pt x="234" y="499"/>
                    <a:pt x="240" y="498"/>
                  </a:cubicBezTo>
                  <a:lnTo>
                    <a:pt x="1160" y="415"/>
                  </a:lnTo>
                  <a:cubicBezTo>
                    <a:pt x="1271" y="406"/>
                    <a:pt x="1354" y="305"/>
                    <a:pt x="1344" y="194"/>
                  </a:cubicBezTo>
                  <a:cubicBezTo>
                    <a:pt x="1336" y="81"/>
                    <a:pt x="1244" y="0"/>
                    <a:pt x="113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3501;p45">
              <a:extLst>
                <a:ext uri="{FF2B5EF4-FFF2-40B4-BE49-F238E27FC236}">
                  <a16:creationId xmlns:a16="http://schemas.microsoft.com/office/drawing/2014/main" id="{0E8AD25F-F9CE-4C95-9ADC-DC2DCD4EED9A}"/>
                </a:ext>
              </a:extLst>
            </p:cNvPr>
            <p:cNvSpPr/>
            <p:nvPr/>
          </p:nvSpPr>
          <p:spPr>
            <a:xfrm>
              <a:off x="3898700" y="1785475"/>
              <a:ext cx="33875" cy="12350"/>
            </a:xfrm>
            <a:custGeom>
              <a:avLst/>
              <a:gdLst/>
              <a:ahLst/>
              <a:cxnLst/>
              <a:rect l="l" t="t" r="r" b="b"/>
              <a:pathLst>
                <a:path w="1355" h="494" extrusionOk="0">
                  <a:moveTo>
                    <a:pt x="1148" y="0"/>
                  </a:moveTo>
                  <a:cubicBezTo>
                    <a:pt x="1137" y="0"/>
                    <a:pt x="1126" y="1"/>
                    <a:pt x="1115" y="3"/>
                  </a:cubicBezTo>
                  <a:lnTo>
                    <a:pt x="194" y="86"/>
                  </a:lnTo>
                  <a:cubicBezTo>
                    <a:pt x="84" y="95"/>
                    <a:pt x="1" y="187"/>
                    <a:pt x="10" y="307"/>
                  </a:cubicBezTo>
                  <a:cubicBezTo>
                    <a:pt x="19" y="408"/>
                    <a:pt x="104" y="493"/>
                    <a:pt x="210" y="493"/>
                  </a:cubicBezTo>
                  <a:cubicBezTo>
                    <a:pt x="220" y="493"/>
                    <a:pt x="230" y="493"/>
                    <a:pt x="240" y="491"/>
                  </a:cubicBezTo>
                  <a:lnTo>
                    <a:pt x="1161" y="408"/>
                  </a:lnTo>
                  <a:cubicBezTo>
                    <a:pt x="1271" y="399"/>
                    <a:pt x="1354" y="298"/>
                    <a:pt x="1345" y="187"/>
                  </a:cubicBezTo>
                  <a:cubicBezTo>
                    <a:pt x="1337" y="79"/>
                    <a:pt x="1253" y="0"/>
                    <a:pt x="114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3502;p45">
              <a:extLst>
                <a:ext uri="{FF2B5EF4-FFF2-40B4-BE49-F238E27FC236}">
                  <a16:creationId xmlns:a16="http://schemas.microsoft.com/office/drawing/2014/main" id="{EF4641D3-42F4-4E75-9A88-02D283073987}"/>
                </a:ext>
              </a:extLst>
            </p:cNvPr>
            <p:cNvSpPr/>
            <p:nvPr/>
          </p:nvSpPr>
          <p:spPr>
            <a:xfrm>
              <a:off x="3784100" y="1548775"/>
              <a:ext cx="64525" cy="83725"/>
            </a:xfrm>
            <a:custGeom>
              <a:avLst/>
              <a:gdLst/>
              <a:ahLst/>
              <a:cxnLst/>
              <a:rect l="l" t="t" r="r" b="b"/>
              <a:pathLst>
                <a:path w="2581" h="3349" extrusionOk="0">
                  <a:moveTo>
                    <a:pt x="2362" y="1"/>
                  </a:moveTo>
                  <a:cubicBezTo>
                    <a:pt x="2317" y="1"/>
                    <a:pt x="2272" y="21"/>
                    <a:pt x="2237" y="72"/>
                  </a:cubicBezTo>
                  <a:lnTo>
                    <a:pt x="74" y="3100"/>
                  </a:lnTo>
                  <a:cubicBezTo>
                    <a:pt x="0" y="3211"/>
                    <a:pt x="74" y="3349"/>
                    <a:pt x="203" y="3349"/>
                  </a:cubicBezTo>
                  <a:cubicBezTo>
                    <a:pt x="258" y="3349"/>
                    <a:pt x="304" y="3331"/>
                    <a:pt x="332" y="3284"/>
                  </a:cubicBezTo>
                  <a:lnTo>
                    <a:pt x="2495" y="246"/>
                  </a:lnTo>
                  <a:cubicBezTo>
                    <a:pt x="2581" y="128"/>
                    <a:pt x="2474" y="1"/>
                    <a:pt x="236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3503;p45">
              <a:extLst>
                <a:ext uri="{FF2B5EF4-FFF2-40B4-BE49-F238E27FC236}">
                  <a16:creationId xmlns:a16="http://schemas.microsoft.com/office/drawing/2014/main" id="{F6D3DD2F-7334-4B13-B518-93B86154B93E}"/>
                </a:ext>
              </a:extLst>
            </p:cNvPr>
            <p:cNvSpPr/>
            <p:nvPr/>
          </p:nvSpPr>
          <p:spPr>
            <a:xfrm>
              <a:off x="3783050" y="1557925"/>
              <a:ext cx="65275" cy="65850"/>
            </a:xfrm>
            <a:custGeom>
              <a:avLst/>
              <a:gdLst/>
              <a:ahLst/>
              <a:cxnLst/>
              <a:rect l="l" t="t" r="r" b="b"/>
              <a:pathLst>
                <a:path w="2611" h="2634" extrusionOk="0">
                  <a:moveTo>
                    <a:pt x="227" y="0"/>
                  </a:moveTo>
                  <a:cubicBezTo>
                    <a:pt x="106" y="0"/>
                    <a:pt x="1" y="147"/>
                    <a:pt x="107" y="267"/>
                  </a:cubicBezTo>
                  <a:lnTo>
                    <a:pt x="2325" y="2587"/>
                  </a:lnTo>
                  <a:cubicBezTo>
                    <a:pt x="2353" y="2615"/>
                    <a:pt x="2390" y="2633"/>
                    <a:pt x="2436" y="2633"/>
                  </a:cubicBezTo>
                  <a:cubicBezTo>
                    <a:pt x="2482" y="2633"/>
                    <a:pt x="2519" y="2615"/>
                    <a:pt x="2556" y="2587"/>
                  </a:cubicBezTo>
                  <a:cubicBezTo>
                    <a:pt x="2611" y="2523"/>
                    <a:pt x="2611" y="2431"/>
                    <a:pt x="2556" y="2366"/>
                  </a:cubicBezTo>
                  <a:lnTo>
                    <a:pt x="337" y="46"/>
                  </a:lnTo>
                  <a:cubicBezTo>
                    <a:pt x="302" y="14"/>
                    <a:pt x="264" y="0"/>
                    <a:pt x="22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074" name="Picture 2" descr="Módulo de inclinación Módulo de sensor de ángulo Interruptor de bola Módulo  de sensor de inclinación Sensor de inclinación - Azul: Amazon.es:  Industria, empresas y ciencia">
            <a:extLst>
              <a:ext uri="{FF2B5EF4-FFF2-40B4-BE49-F238E27FC236}">
                <a16:creationId xmlns:a16="http://schemas.microsoft.com/office/drawing/2014/main" id="{6B9C8AFC-18CB-4334-8F9E-D67ADE1D6CA0}"/>
              </a:ext>
            </a:extLst>
          </p:cNvPr>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rot="1600450">
            <a:off x="813653" y="2606428"/>
            <a:ext cx="1187954" cy="11879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92253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13" name="Google Shape;413;p25"/>
          <p:cNvSpPr txBox="1">
            <a:spLocks noGrp="1"/>
          </p:cNvSpPr>
          <p:nvPr>
            <p:ph type="title"/>
          </p:nvPr>
        </p:nvSpPr>
        <p:spPr>
          <a:xfrm>
            <a:off x="3397190" y="214201"/>
            <a:ext cx="4177800" cy="650100"/>
          </a:xfrm>
          <a:prstGeom prst="rect">
            <a:avLst/>
          </a:prstGeom>
        </p:spPr>
        <p:txBody>
          <a:bodyPr spcFirstLastPara="1" wrap="square" lIns="91425" tIns="91425" rIns="91425" bIns="91425" anchor="t" anchorCtr="0">
            <a:noAutofit/>
          </a:bodyPr>
          <a:lstStyle/>
          <a:p>
            <a:r>
              <a:rPr lang="es-MX"/>
              <a:t>Sensores de Vibración</a:t>
            </a:r>
            <a:r>
              <a:rPr lang="en"/>
              <a:t>:</a:t>
            </a:r>
          </a:p>
        </p:txBody>
      </p:sp>
      <p:sp>
        <p:nvSpPr>
          <p:cNvPr id="3" name="TextBox 2">
            <a:extLst>
              <a:ext uri="{FF2B5EF4-FFF2-40B4-BE49-F238E27FC236}">
                <a16:creationId xmlns:a16="http://schemas.microsoft.com/office/drawing/2014/main" id="{B6202602-F911-4E5F-B2E0-57494F01DABD}"/>
              </a:ext>
            </a:extLst>
          </p:cNvPr>
          <p:cNvSpPr txBox="1"/>
          <p:nvPr/>
        </p:nvSpPr>
        <p:spPr>
          <a:xfrm>
            <a:off x="3397190" y="2486025"/>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pic>
        <p:nvPicPr>
          <p:cNvPr id="5" name="Imagen 4">
            <a:extLst>
              <a:ext uri="{FF2B5EF4-FFF2-40B4-BE49-F238E27FC236}">
                <a16:creationId xmlns:a16="http://schemas.microsoft.com/office/drawing/2014/main" id="{8D7BDAAA-5AA3-4C38-B68E-0200F14CE659}"/>
              </a:ext>
            </a:extLst>
          </p:cNvPr>
          <p:cNvPicPr>
            <a:picLocks noChangeAspect="1"/>
          </p:cNvPicPr>
          <p:nvPr/>
        </p:nvPicPr>
        <p:blipFill>
          <a:blip r:embed="rId3"/>
          <a:stretch>
            <a:fillRect/>
          </a:stretch>
        </p:blipFill>
        <p:spPr>
          <a:xfrm>
            <a:off x="4079651" y="798691"/>
            <a:ext cx="4511621" cy="3391016"/>
          </a:xfrm>
          <a:prstGeom prst="rect">
            <a:avLst/>
          </a:prstGeom>
        </p:spPr>
      </p:pic>
      <p:sp>
        <p:nvSpPr>
          <p:cNvPr id="6" name="CuadroTexto 5">
            <a:extLst>
              <a:ext uri="{FF2B5EF4-FFF2-40B4-BE49-F238E27FC236}">
                <a16:creationId xmlns:a16="http://schemas.microsoft.com/office/drawing/2014/main" id="{4E36CDCF-89F8-46AE-9586-0A21777DD9AD}"/>
              </a:ext>
            </a:extLst>
          </p:cNvPr>
          <p:cNvSpPr txBox="1"/>
          <p:nvPr/>
        </p:nvSpPr>
        <p:spPr>
          <a:xfrm>
            <a:off x="401512" y="813622"/>
            <a:ext cx="3440349" cy="2275110"/>
          </a:xfrm>
          <a:prstGeom prst="rect">
            <a:avLst/>
          </a:prstGeom>
          <a:noFill/>
        </p:spPr>
        <p:txBody>
          <a:bodyPr wrap="square" rtlCol="0">
            <a:spAutoFit/>
          </a:bodyPr>
          <a:lstStyle/>
          <a:p>
            <a:pPr algn="just">
              <a:lnSpc>
                <a:spcPct val="150000"/>
              </a:lnSpc>
            </a:pPr>
            <a:r>
              <a:rPr lang="es-MX" sz="1200">
                <a:solidFill>
                  <a:schemeClr val="tx1"/>
                </a:solidFill>
                <a:latin typeface="Times New Roman" panose="02020603050405020304" pitchFamily="18" charset="0"/>
                <a:ea typeface="Nanum Gothic Coding" panose="020B0604020202020204" charset="-127"/>
                <a:cs typeface="Times New Roman" panose="02020603050405020304" pitchFamily="18" charset="0"/>
              </a:rPr>
              <a:t>Detecta la vibración de una máquina con componentes especiales, y convierte la señal en una señal normalizada.</a:t>
            </a:r>
          </a:p>
          <a:p>
            <a:pPr algn="just">
              <a:lnSpc>
                <a:spcPct val="150000"/>
              </a:lnSpc>
            </a:pPr>
            <a:endParaRPr lang="es-MX" sz="1200">
              <a:solidFill>
                <a:schemeClr val="tx1"/>
              </a:solidFill>
              <a:latin typeface="Times New Roman" panose="02020603050405020304" pitchFamily="18" charset="0"/>
              <a:ea typeface="Nanum Gothic Coding" panose="020B0604020202020204" charset="-127"/>
              <a:cs typeface="Times New Roman" panose="02020603050405020304" pitchFamily="18" charset="0"/>
            </a:endParaRPr>
          </a:p>
          <a:p>
            <a:pPr marL="171450" indent="-171450" algn="just">
              <a:lnSpc>
                <a:spcPct val="150000"/>
              </a:lnSpc>
              <a:buClr>
                <a:schemeClr val="tx1"/>
              </a:buClr>
              <a:buFont typeface="Arial" panose="020B0604020202020204" pitchFamily="34" charset="0"/>
              <a:buChar char="•"/>
            </a:pPr>
            <a:r>
              <a:rPr lang="es-MX" sz="1200" i="0">
                <a:solidFill>
                  <a:schemeClr val="tx1"/>
                </a:solidFill>
                <a:effectLst/>
                <a:latin typeface="Times New Roman" panose="02020603050405020304" pitchFamily="18" charset="0"/>
                <a:cs typeface="Times New Roman" panose="02020603050405020304" pitchFamily="18" charset="0"/>
              </a:rPr>
              <a:t>SW-18015</a:t>
            </a:r>
          </a:p>
          <a:p>
            <a:pPr marL="171450" indent="-171450" algn="just">
              <a:lnSpc>
                <a:spcPct val="150000"/>
              </a:lnSpc>
              <a:buClr>
                <a:schemeClr val="tx1"/>
              </a:buClr>
              <a:buFont typeface="Arial" panose="020B0604020202020204" pitchFamily="34" charset="0"/>
              <a:buChar char="•"/>
            </a:pPr>
            <a:r>
              <a:rPr lang="es-MX" sz="1200">
                <a:solidFill>
                  <a:schemeClr val="tx1"/>
                </a:solidFill>
                <a:latin typeface="Times New Roman" panose="02020603050405020304" pitchFamily="18" charset="0"/>
                <a:cs typeface="Times New Roman" panose="02020603050405020304" pitchFamily="18" charset="0"/>
              </a:rPr>
              <a:t>PCE-AC50GHF</a:t>
            </a:r>
          </a:p>
          <a:p>
            <a:pPr marL="171450" indent="-171450" algn="just">
              <a:lnSpc>
                <a:spcPct val="150000"/>
              </a:lnSpc>
              <a:buClr>
                <a:schemeClr val="tx1"/>
              </a:buClr>
              <a:buFont typeface="Arial" panose="020B0604020202020204" pitchFamily="34" charset="0"/>
              <a:buChar char="•"/>
            </a:pPr>
            <a:r>
              <a:rPr lang="es-MX" sz="1200" i="0">
                <a:solidFill>
                  <a:schemeClr val="tx1"/>
                </a:solidFill>
                <a:effectLst/>
                <a:latin typeface="Times New Roman" panose="02020603050405020304" pitchFamily="18" charset="0"/>
                <a:cs typeface="Times New Roman" panose="02020603050405020304" pitchFamily="18" charset="0"/>
              </a:rPr>
              <a:t>SW-420</a:t>
            </a:r>
          </a:p>
          <a:p>
            <a:pPr marL="171450" indent="-171450" algn="just">
              <a:lnSpc>
                <a:spcPct val="150000"/>
              </a:lnSpc>
              <a:buClr>
                <a:schemeClr val="tx1"/>
              </a:buClr>
              <a:buFont typeface="Arial" panose="020B0604020202020204" pitchFamily="34" charset="0"/>
              <a:buChar char="•"/>
            </a:pPr>
            <a:r>
              <a:rPr lang="es-MX" sz="1200" i="0">
                <a:solidFill>
                  <a:schemeClr val="tx1"/>
                </a:solidFill>
                <a:effectLst/>
                <a:latin typeface="Times New Roman" panose="02020603050405020304" pitchFamily="18" charset="0"/>
                <a:cs typeface="Times New Roman" panose="02020603050405020304" pitchFamily="18" charset="0"/>
              </a:rPr>
              <a:t>KY-031</a:t>
            </a:r>
            <a:endParaRPr lang="es-MX" sz="1200">
              <a:solidFill>
                <a:schemeClr val="tx1"/>
              </a:solidFill>
              <a:latin typeface="Times New Roman" panose="02020603050405020304" pitchFamily="18" charset="0"/>
              <a:cs typeface="Times New Roman" panose="02020603050405020304" pitchFamily="18" charset="0"/>
            </a:endParaRPr>
          </a:p>
        </p:txBody>
      </p:sp>
      <p:grpSp>
        <p:nvGrpSpPr>
          <p:cNvPr id="12" name="Google Shape;1396;p34">
            <a:extLst>
              <a:ext uri="{FF2B5EF4-FFF2-40B4-BE49-F238E27FC236}">
                <a16:creationId xmlns:a16="http://schemas.microsoft.com/office/drawing/2014/main" id="{658D2555-B12D-441F-BA0E-001C5549CE6B}"/>
              </a:ext>
            </a:extLst>
          </p:cNvPr>
          <p:cNvGrpSpPr/>
          <p:nvPr/>
        </p:nvGrpSpPr>
        <p:grpSpPr>
          <a:xfrm>
            <a:off x="7799124" y="3784678"/>
            <a:ext cx="496192" cy="930913"/>
            <a:chOff x="505900" y="2409650"/>
            <a:chExt cx="1311050" cy="2193850"/>
          </a:xfrm>
        </p:grpSpPr>
        <p:sp>
          <p:nvSpPr>
            <p:cNvPr id="13" name="Google Shape;1397;p34">
              <a:extLst>
                <a:ext uri="{FF2B5EF4-FFF2-40B4-BE49-F238E27FC236}">
                  <a16:creationId xmlns:a16="http://schemas.microsoft.com/office/drawing/2014/main" id="{21ABBA1D-9CB4-43AA-8F4F-784E41379184}"/>
                </a:ext>
              </a:extLst>
            </p:cNvPr>
            <p:cNvSpPr/>
            <p:nvPr/>
          </p:nvSpPr>
          <p:spPr>
            <a:xfrm>
              <a:off x="589050" y="2465750"/>
              <a:ext cx="1146725" cy="2059925"/>
            </a:xfrm>
            <a:custGeom>
              <a:avLst/>
              <a:gdLst/>
              <a:ahLst/>
              <a:cxnLst/>
              <a:rect l="l" t="t" r="r" b="b"/>
              <a:pathLst>
                <a:path w="45869" h="82397" extrusionOk="0">
                  <a:moveTo>
                    <a:pt x="1" y="1"/>
                  </a:moveTo>
                  <a:lnTo>
                    <a:pt x="1" y="82396"/>
                  </a:lnTo>
                  <a:lnTo>
                    <a:pt x="45868" y="82396"/>
                  </a:lnTo>
                  <a:lnTo>
                    <a:pt x="45868" y="1"/>
                  </a:lnTo>
                  <a:close/>
                </a:path>
              </a:pathLst>
            </a:custGeom>
            <a:solidFill>
              <a:srgbClr val="A4C1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398;p34">
              <a:extLst>
                <a:ext uri="{FF2B5EF4-FFF2-40B4-BE49-F238E27FC236}">
                  <a16:creationId xmlns:a16="http://schemas.microsoft.com/office/drawing/2014/main" id="{2BF2A0CB-71AB-4EFD-9379-233F2EB3D380}"/>
                </a:ext>
              </a:extLst>
            </p:cNvPr>
            <p:cNvSpPr/>
            <p:nvPr/>
          </p:nvSpPr>
          <p:spPr>
            <a:xfrm>
              <a:off x="634825" y="2525550"/>
              <a:ext cx="1043150" cy="1938675"/>
            </a:xfrm>
            <a:custGeom>
              <a:avLst/>
              <a:gdLst/>
              <a:ahLst/>
              <a:cxnLst/>
              <a:rect l="l" t="t" r="r" b="b"/>
              <a:pathLst>
                <a:path w="41726" h="77547" extrusionOk="0">
                  <a:moveTo>
                    <a:pt x="0" y="0"/>
                  </a:moveTo>
                  <a:lnTo>
                    <a:pt x="0" y="77546"/>
                  </a:lnTo>
                  <a:lnTo>
                    <a:pt x="41726" y="77546"/>
                  </a:lnTo>
                  <a:lnTo>
                    <a:pt x="41726" y="0"/>
                  </a:lnTo>
                  <a:close/>
                </a:path>
              </a:pathLst>
            </a:custGeom>
            <a:solidFill>
              <a:srgbClr val="A4C1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399;p34">
              <a:extLst>
                <a:ext uri="{FF2B5EF4-FFF2-40B4-BE49-F238E27FC236}">
                  <a16:creationId xmlns:a16="http://schemas.microsoft.com/office/drawing/2014/main" id="{5A5F0EAC-BDFC-4344-AFEC-B059A603396D}"/>
                </a:ext>
              </a:extLst>
            </p:cNvPr>
            <p:cNvSpPr/>
            <p:nvPr/>
          </p:nvSpPr>
          <p:spPr>
            <a:xfrm>
              <a:off x="634825" y="3083350"/>
              <a:ext cx="1065875" cy="20400"/>
            </a:xfrm>
            <a:custGeom>
              <a:avLst/>
              <a:gdLst/>
              <a:ahLst/>
              <a:cxnLst/>
              <a:rect l="l" t="t" r="r" b="b"/>
              <a:pathLst>
                <a:path w="42635" h="816" extrusionOk="0">
                  <a:moveTo>
                    <a:pt x="0" y="1"/>
                  </a:moveTo>
                  <a:lnTo>
                    <a:pt x="0" y="816"/>
                  </a:lnTo>
                  <a:lnTo>
                    <a:pt x="42635" y="816"/>
                  </a:lnTo>
                  <a:lnTo>
                    <a:pt x="426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400;p34">
              <a:extLst>
                <a:ext uri="{FF2B5EF4-FFF2-40B4-BE49-F238E27FC236}">
                  <a16:creationId xmlns:a16="http://schemas.microsoft.com/office/drawing/2014/main" id="{532DDFFE-79B3-4376-B21E-B55AD3FCF570}"/>
                </a:ext>
              </a:extLst>
            </p:cNvPr>
            <p:cNvSpPr/>
            <p:nvPr/>
          </p:nvSpPr>
          <p:spPr>
            <a:xfrm>
              <a:off x="634825" y="3544975"/>
              <a:ext cx="1065875" cy="20725"/>
            </a:xfrm>
            <a:custGeom>
              <a:avLst/>
              <a:gdLst/>
              <a:ahLst/>
              <a:cxnLst/>
              <a:rect l="l" t="t" r="r" b="b"/>
              <a:pathLst>
                <a:path w="42635" h="829" extrusionOk="0">
                  <a:moveTo>
                    <a:pt x="0" y="0"/>
                  </a:moveTo>
                  <a:lnTo>
                    <a:pt x="0" y="829"/>
                  </a:lnTo>
                  <a:lnTo>
                    <a:pt x="42635" y="829"/>
                  </a:lnTo>
                  <a:lnTo>
                    <a:pt x="426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401;p34">
              <a:extLst>
                <a:ext uri="{FF2B5EF4-FFF2-40B4-BE49-F238E27FC236}">
                  <a16:creationId xmlns:a16="http://schemas.microsoft.com/office/drawing/2014/main" id="{1E94BC49-33C6-430B-88AC-685316027911}"/>
                </a:ext>
              </a:extLst>
            </p:cNvPr>
            <p:cNvSpPr/>
            <p:nvPr/>
          </p:nvSpPr>
          <p:spPr>
            <a:xfrm>
              <a:off x="634825" y="4006575"/>
              <a:ext cx="1065875" cy="20750"/>
            </a:xfrm>
            <a:custGeom>
              <a:avLst/>
              <a:gdLst/>
              <a:ahLst/>
              <a:cxnLst/>
              <a:rect l="l" t="t" r="r" b="b"/>
              <a:pathLst>
                <a:path w="42635" h="830" extrusionOk="0">
                  <a:moveTo>
                    <a:pt x="0" y="1"/>
                  </a:moveTo>
                  <a:lnTo>
                    <a:pt x="0" y="829"/>
                  </a:lnTo>
                  <a:lnTo>
                    <a:pt x="42635" y="829"/>
                  </a:lnTo>
                  <a:lnTo>
                    <a:pt x="426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402;p34">
              <a:extLst>
                <a:ext uri="{FF2B5EF4-FFF2-40B4-BE49-F238E27FC236}">
                  <a16:creationId xmlns:a16="http://schemas.microsoft.com/office/drawing/2014/main" id="{07ACD4D7-DDC0-4339-9DE6-0E6F10367FB5}"/>
                </a:ext>
              </a:extLst>
            </p:cNvPr>
            <p:cNvSpPr/>
            <p:nvPr/>
          </p:nvSpPr>
          <p:spPr>
            <a:xfrm>
              <a:off x="1129850" y="3093375"/>
              <a:ext cx="52800" cy="1425950"/>
            </a:xfrm>
            <a:custGeom>
              <a:avLst/>
              <a:gdLst/>
              <a:ahLst/>
              <a:cxnLst/>
              <a:rect l="l" t="t" r="r" b="b"/>
              <a:pathLst>
                <a:path w="2112" h="57038" extrusionOk="0">
                  <a:moveTo>
                    <a:pt x="0" y="1"/>
                  </a:moveTo>
                  <a:lnTo>
                    <a:pt x="0" y="57038"/>
                  </a:lnTo>
                  <a:lnTo>
                    <a:pt x="2111" y="57038"/>
                  </a:lnTo>
                  <a:lnTo>
                    <a:pt x="211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403;p34">
              <a:extLst>
                <a:ext uri="{FF2B5EF4-FFF2-40B4-BE49-F238E27FC236}">
                  <a16:creationId xmlns:a16="http://schemas.microsoft.com/office/drawing/2014/main" id="{2125227F-7295-4307-A035-1BAE5E651980}"/>
                </a:ext>
              </a:extLst>
            </p:cNvPr>
            <p:cNvSpPr/>
            <p:nvPr/>
          </p:nvSpPr>
          <p:spPr>
            <a:xfrm>
              <a:off x="835575" y="2525550"/>
              <a:ext cx="24075" cy="568175"/>
            </a:xfrm>
            <a:custGeom>
              <a:avLst/>
              <a:gdLst/>
              <a:ahLst/>
              <a:cxnLst/>
              <a:rect l="l" t="t" r="r" b="b"/>
              <a:pathLst>
                <a:path w="963" h="22727" extrusionOk="0">
                  <a:moveTo>
                    <a:pt x="0" y="0"/>
                  </a:moveTo>
                  <a:lnTo>
                    <a:pt x="0" y="22727"/>
                  </a:lnTo>
                  <a:lnTo>
                    <a:pt x="962" y="22727"/>
                  </a:lnTo>
                  <a:lnTo>
                    <a:pt x="96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404;p34">
              <a:extLst>
                <a:ext uri="{FF2B5EF4-FFF2-40B4-BE49-F238E27FC236}">
                  <a16:creationId xmlns:a16="http://schemas.microsoft.com/office/drawing/2014/main" id="{3DD6D841-6E22-4CFB-824F-AF9837EF747F}"/>
                </a:ext>
              </a:extLst>
            </p:cNvPr>
            <p:cNvSpPr/>
            <p:nvPr/>
          </p:nvSpPr>
          <p:spPr>
            <a:xfrm>
              <a:off x="1041650" y="2525550"/>
              <a:ext cx="23750" cy="568175"/>
            </a:xfrm>
            <a:custGeom>
              <a:avLst/>
              <a:gdLst/>
              <a:ahLst/>
              <a:cxnLst/>
              <a:rect l="l" t="t" r="r" b="b"/>
              <a:pathLst>
                <a:path w="950" h="22727" extrusionOk="0">
                  <a:moveTo>
                    <a:pt x="1" y="0"/>
                  </a:moveTo>
                  <a:lnTo>
                    <a:pt x="1" y="22727"/>
                  </a:lnTo>
                  <a:lnTo>
                    <a:pt x="949" y="22727"/>
                  </a:lnTo>
                  <a:lnTo>
                    <a:pt x="94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405;p34">
              <a:extLst>
                <a:ext uri="{FF2B5EF4-FFF2-40B4-BE49-F238E27FC236}">
                  <a16:creationId xmlns:a16="http://schemas.microsoft.com/office/drawing/2014/main" id="{E72C91FB-3F98-4E17-9F5D-1FA284511494}"/>
                </a:ext>
              </a:extLst>
            </p:cNvPr>
            <p:cNvSpPr/>
            <p:nvPr/>
          </p:nvSpPr>
          <p:spPr>
            <a:xfrm>
              <a:off x="1247425" y="2525550"/>
              <a:ext cx="24050" cy="568175"/>
            </a:xfrm>
            <a:custGeom>
              <a:avLst/>
              <a:gdLst/>
              <a:ahLst/>
              <a:cxnLst/>
              <a:rect l="l" t="t" r="r" b="b"/>
              <a:pathLst>
                <a:path w="962" h="22727" extrusionOk="0">
                  <a:moveTo>
                    <a:pt x="0" y="0"/>
                  </a:moveTo>
                  <a:lnTo>
                    <a:pt x="0" y="22727"/>
                  </a:lnTo>
                  <a:lnTo>
                    <a:pt x="962" y="22727"/>
                  </a:lnTo>
                  <a:lnTo>
                    <a:pt x="96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406;p34">
              <a:extLst>
                <a:ext uri="{FF2B5EF4-FFF2-40B4-BE49-F238E27FC236}">
                  <a16:creationId xmlns:a16="http://schemas.microsoft.com/office/drawing/2014/main" id="{E4289A78-D90A-40B9-8EB1-AE7DF734D8D4}"/>
                </a:ext>
              </a:extLst>
            </p:cNvPr>
            <p:cNvSpPr/>
            <p:nvPr/>
          </p:nvSpPr>
          <p:spPr>
            <a:xfrm>
              <a:off x="1453500" y="2525550"/>
              <a:ext cx="23750" cy="568175"/>
            </a:xfrm>
            <a:custGeom>
              <a:avLst/>
              <a:gdLst/>
              <a:ahLst/>
              <a:cxnLst/>
              <a:rect l="l" t="t" r="r" b="b"/>
              <a:pathLst>
                <a:path w="950" h="22727" extrusionOk="0">
                  <a:moveTo>
                    <a:pt x="1" y="0"/>
                  </a:moveTo>
                  <a:lnTo>
                    <a:pt x="1" y="22727"/>
                  </a:lnTo>
                  <a:lnTo>
                    <a:pt x="949" y="22727"/>
                  </a:lnTo>
                  <a:lnTo>
                    <a:pt x="94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407;p34">
              <a:extLst>
                <a:ext uri="{FF2B5EF4-FFF2-40B4-BE49-F238E27FC236}">
                  <a16:creationId xmlns:a16="http://schemas.microsoft.com/office/drawing/2014/main" id="{C2632285-A158-4224-B79E-051FB4E829B7}"/>
                </a:ext>
              </a:extLst>
            </p:cNvPr>
            <p:cNvSpPr/>
            <p:nvPr/>
          </p:nvSpPr>
          <p:spPr>
            <a:xfrm>
              <a:off x="540300" y="2409650"/>
              <a:ext cx="1243900" cy="56125"/>
            </a:xfrm>
            <a:custGeom>
              <a:avLst/>
              <a:gdLst/>
              <a:ahLst/>
              <a:cxnLst/>
              <a:rect l="l" t="t" r="r" b="b"/>
              <a:pathLst>
                <a:path w="49756" h="2245" extrusionOk="0">
                  <a:moveTo>
                    <a:pt x="0" y="0"/>
                  </a:moveTo>
                  <a:lnTo>
                    <a:pt x="0" y="2245"/>
                  </a:lnTo>
                  <a:lnTo>
                    <a:pt x="49756" y="2245"/>
                  </a:lnTo>
                  <a:lnTo>
                    <a:pt x="497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408;p34">
              <a:extLst>
                <a:ext uri="{FF2B5EF4-FFF2-40B4-BE49-F238E27FC236}">
                  <a16:creationId xmlns:a16="http://schemas.microsoft.com/office/drawing/2014/main" id="{01D9B5F8-28D2-4FC4-A6DD-917B7912D025}"/>
                </a:ext>
              </a:extLst>
            </p:cNvPr>
            <p:cNvSpPr/>
            <p:nvPr/>
          </p:nvSpPr>
          <p:spPr>
            <a:xfrm>
              <a:off x="505900" y="4551025"/>
              <a:ext cx="1311050" cy="52475"/>
            </a:xfrm>
            <a:custGeom>
              <a:avLst/>
              <a:gdLst/>
              <a:ahLst/>
              <a:cxnLst/>
              <a:rect l="l" t="t" r="r" b="b"/>
              <a:pathLst>
                <a:path w="52442" h="2099" extrusionOk="0">
                  <a:moveTo>
                    <a:pt x="0" y="1"/>
                  </a:moveTo>
                  <a:lnTo>
                    <a:pt x="0" y="2099"/>
                  </a:lnTo>
                  <a:lnTo>
                    <a:pt x="52441" y="2099"/>
                  </a:lnTo>
                  <a:lnTo>
                    <a:pt x="5244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409;p34">
              <a:extLst>
                <a:ext uri="{FF2B5EF4-FFF2-40B4-BE49-F238E27FC236}">
                  <a16:creationId xmlns:a16="http://schemas.microsoft.com/office/drawing/2014/main" id="{33F70C48-89F1-448E-AA1A-AEAAA51C0409}"/>
                </a:ext>
              </a:extLst>
            </p:cNvPr>
            <p:cNvSpPr/>
            <p:nvPr/>
          </p:nvSpPr>
          <p:spPr>
            <a:xfrm>
              <a:off x="505900" y="4525650"/>
              <a:ext cx="1311050" cy="25400"/>
            </a:xfrm>
            <a:custGeom>
              <a:avLst/>
              <a:gdLst/>
              <a:ahLst/>
              <a:cxnLst/>
              <a:rect l="l" t="t" r="r" b="b"/>
              <a:pathLst>
                <a:path w="52442" h="1016" extrusionOk="0">
                  <a:moveTo>
                    <a:pt x="3327" y="0"/>
                  </a:moveTo>
                  <a:lnTo>
                    <a:pt x="0" y="1016"/>
                  </a:lnTo>
                  <a:lnTo>
                    <a:pt x="52441" y="1016"/>
                  </a:lnTo>
                  <a:lnTo>
                    <a:pt x="491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 name="Google Shape;1411;p34">
            <a:extLst>
              <a:ext uri="{FF2B5EF4-FFF2-40B4-BE49-F238E27FC236}">
                <a16:creationId xmlns:a16="http://schemas.microsoft.com/office/drawing/2014/main" id="{DC04CE3F-399A-4DFF-8C27-FF419C649751}"/>
              </a:ext>
            </a:extLst>
          </p:cNvPr>
          <p:cNvGrpSpPr/>
          <p:nvPr/>
        </p:nvGrpSpPr>
        <p:grpSpPr>
          <a:xfrm>
            <a:off x="7878140" y="3072924"/>
            <a:ext cx="1058458" cy="592756"/>
            <a:chOff x="1023750" y="367025"/>
            <a:chExt cx="2273700" cy="1135700"/>
          </a:xfrm>
        </p:grpSpPr>
        <p:sp>
          <p:nvSpPr>
            <p:cNvPr id="27" name="Google Shape;1412;p34">
              <a:extLst>
                <a:ext uri="{FF2B5EF4-FFF2-40B4-BE49-F238E27FC236}">
                  <a16:creationId xmlns:a16="http://schemas.microsoft.com/office/drawing/2014/main" id="{857D3E73-AD65-48B0-82B1-FFB511156DFA}"/>
                </a:ext>
              </a:extLst>
            </p:cNvPr>
            <p:cNvSpPr/>
            <p:nvPr/>
          </p:nvSpPr>
          <p:spPr>
            <a:xfrm>
              <a:off x="1912250" y="924850"/>
              <a:ext cx="613275" cy="399175"/>
            </a:xfrm>
            <a:custGeom>
              <a:avLst/>
              <a:gdLst/>
              <a:ahLst/>
              <a:cxnLst/>
              <a:rect l="l" t="t" r="r" b="b"/>
              <a:pathLst>
                <a:path w="24531" h="15967" extrusionOk="0">
                  <a:moveTo>
                    <a:pt x="23676" y="1"/>
                  </a:moveTo>
                  <a:lnTo>
                    <a:pt x="0" y="1390"/>
                  </a:lnTo>
                  <a:lnTo>
                    <a:pt x="856" y="15967"/>
                  </a:lnTo>
                  <a:lnTo>
                    <a:pt x="24531" y="14564"/>
                  </a:lnTo>
                  <a:lnTo>
                    <a:pt x="2367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413;p34">
              <a:extLst>
                <a:ext uri="{FF2B5EF4-FFF2-40B4-BE49-F238E27FC236}">
                  <a16:creationId xmlns:a16="http://schemas.microsoft.com/office/drawing/2014/main" id="{221A2C1B-11C2-4496-934C-54DFF0961926}"/>
                </a:ext>
              </a:extLst>
            </p:cNvPr>
            <p:cNvSpPr/>
            <p:nvPr/>
          </p:nvSpPr>
          <p:spPr>
            <a:xfrm>
              <a:off x="1923275" y="1106725"/>
              <a:ext cx="591575" cy="35425"/>
            </a:xfrm>
            <a:custGeom>
              <a:avLst/>
              <a:gdLst/>
              <a:ahLst/>
              <a:cxnLst/>
              <a:rect l="l" t="t" r="r" b="b"/>
              <a:pathLst>
                <a:path w="23663" h="1417" extrusionOk="0">
                  <a:moveTo>
                    <a:pt x="23557" y="1"/>
                  </a:moveTo>
                  <a:cubicBezTo>
                    <a:pt x="22781" y="1"/>
                    <a:pt x="17820" y="266"/>
                    <a:pt x="11825" y="622"/>
                  </a:cubicBezTo>
                  <a:cubicBezTo>
                    <a:pt x="5291" y="1009"/>
                    <a:pt x="0" y="1357"/>
                    <a:pt x="0" y="1410"/>
                  </a:cubicBezTo>
                  <a:cubicBezTo>
                    <a:pt x="0" y="1415"/>
                    <a:pt x="36" y="1417"/>
                    <a:pt x="106" y="1417"/>
                  </a:cubicBezTo>
                  <a:cubicBezTo>
                    <a:pt x="882" y="1417"/>
                    <a:pt x="5842" y="1151"/>
                    <a:pt x="11838" y="796"/>
                  </a:cubicBezTo>
                  <a:cubicBezTo>
                    <a:pt x="18371" y="408"/>
                    <a:pt x="23662" y="47"/>
                    <a:pt x="23662" y="7"/>
                  </a:cubicBezTo>
                  <a:cubicBezTo>
                    <a:pt x="23662" y="3"/>
                    <a:pt x="23626" y="1"/>
                    <a:pt x="23557"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414;p34">
              <a:extLst>
                <a:ext uri="{FF2B5EF4-FFF2-40B4-BE49-F238E27FC236}">
                  <a16:creationId xmlns:a16="http://schemas.microsoft.com/office/drawing/2014/main" id="{8A09199F-8361-4F1D-8030-D80B9E1D9990}"/>
                </a:ext>
              </a:extLst>
            </p:cNvPr>
            <p:cNvSpPr/>
            <p:nvPr/>
          </p:nvSpPr>
          <p:spPr>
            <a:xfrm>
              <a:off x="2197825" y="1211100"/>
              <a:ext cx="81875" cy="96900"/>
            </a:xfrm>
            <a:custGeom>
              <a:avLst/>
              <a:gdLst/>
              <a:ahLst/>
              <a:cxnLst/>
              <a:rect l="l" t="t" r="r" b="b"/>
              <a:pathLst>
                <a:path w="3275" h="3876" extrusionOk="0">
                  <a:moveTo>
                    <a:pt x="2847" y="1"/>
                  </a:moveTo>
                  <a:lnTo>
                    <a:pt x="1" y="402"/>
                  </a:lnTo>
                  <a:lnTo>
                    <a:pt x="375" y="3875"/>
                  </a:lnTo>
                  <a:lnTo>
                    <a:pt x="3274" y="3702"/>
                  </a:lnTo>
                  <a:lnTo>
                    <a:pt x="2847"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415;p34">
              <a:extLst>
                <a:ext uri="{FF2B5EF4-FFF2-40B4-BE49-F238E27FC236}">
                  <a16:creationId xmlns:a16="http://schemas.microsoft.com/office/drawing/2014/main" id="{8E31472B-BF6B-43E2-A849-99B82BDB1114}"/>
                </a:ext>
              </a:extLst>
            </p:cNvPr>
            <p:cNvSpPr/>
            <p:nvPr/>
          </p:nvSpPr>
          <p:spPr>
            <a:xfrm>
              <a:off x="2181475" y="939550"/>
              <a:ext cx="81850" cy="96550"/>
            </a:xfrm>
            <a:custGeom>
              <a:avLst/>
              <a:gdLst/>
              <a:ahLst/>
              <a:cxnLst/>
              <a:rect l="l" t="t" r="r" b="b"/>
              <a:pathLst>
                <a:path w="3274" h="3862" extrusionOk="0">
                  <a:moveTo>
                    <a:pt x="2900" y="1"/>
                  </a:moveTo>
                  <a:lnTo>
                    <a:pt x="0" y="174"/>
                  </a:lnTo>
                  <a:lnTo>
                    <a:pt x="428" y="3862"/>
                  </a:lnTo>
                  <a:lnTo>
                    <a:pt x="3274" y="3461"/>
                  </a:lnTo>
                  <a:lnTo>
                    <a:pt x="2900"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416;p34">
              <a:extLst>
                <a:ext uri="{FF2B5EF4-FFF2-40B4-BE49-F238E27FC236}">
                  <a16:creationId xmlns:a16="http://schemas.microsoft.com/office/drawing/2014/main" id="{F70C4780-6EFB-47FC-9FA8-E375C278040E}"/>
                </a:ext>
              </a:extLst>
            </p:cNvPr>
            <p:cNvSpPr/>
            <p:nvPr/>
          </p:nvSpPr>
          <p:spPr>
            <a:xfrm>
              <a:off x="1974700" y="1207100"/>
              <a:ext cx="76200" cy="76175"/>
            </a:xfrm>
            <a:custGeom>
              <a:avLst/>
              <a:gdLst/>
              <a:ahLst/>
              <a:cxnLst/>
              <a:rect l="l" t="t" r="r" b="b"/>
              <a:pathLst>
                <a:path w="3048" h="3047" extrusionOk="0">
                  <a:moveTo>
                    <a:pt x="2873" y="1"/>
                  </a:moveTo>
                  <a:lnTo>
                    <a:pt x="1" y="161"/>
                  </a:lnTo>
                  <a:lnTo>
                    <a:pt x="161" y="3047"/>
                  </a:lnTo>
                  <a:lnTo>
                    <a:pt x="3047" y="2873"/>
                  </a:lnTo>
                  <a:lnTo>
                    <a:pt x="2873" y="1"/>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417;p34">
              <a:extLst>
                <a:ext uri="{FF2B5EF4-FFF2-40B4-BE49-F238E27FC236}">
                  <a16:creationId xmlns:a16="http://schemas.microsoft.com/office/drawing/2014/main" id="{15CD3193-6D8E-440D-B9F0-A99725F9B4F0}"/>
                </a:ext>
              </a:extLst>
            </p:cNvPr>
            <p:cNvSpPr/>
            <p:nvPr/>
          </p:nvSpPr>
          <p:spPr>
            <a:xfrm>
              <a:off x="1988400" y="1215450"/>
              <a:ext cx="46800" cy="60150"/>
            </a:xfrm>
            <a:custGeom>
              <a:avLst/>
              <a:gdLst/>
              <a:ahLst/>
              <a:cxnLst/>
              <a:rect l="l" t="t" r="r" b="b"/>
              <a:pathLst>
                <a:path w="1872" h="2406" extrusionOk="0">
                  <a:moveTo>
                    <a:pt x="1430" y="1"/>
                  </a:moveTo>
                  <a:lnTo>
                    <a:pt x="335" y="54"/>
                  </a:lnTo>
                  <a:lnTo>
                    <a:pt x="281" y="54"/>
                  </a:lnTo>
                  <a:lnTo>
                    <a:pt x="268" y="107"/>
                  </a:lnTo>
                  <a:cubicBezTo>
                    <a:pt x="241" y="188"/>
                    <a:pt x="201" y="281"/>
                    <a:pt x="161" y="375"/>
                  </a:cubicBezTo>
                  <a:cubicBezTo>
                    <a:pt x="22" y="817"/>
                    <a:pt x="362" y="1260"/>
                    <a:pt x="806" y="1261"/>
                  </a:cubicBezTo>
                  <a:lnTo>
                    <a:pt x="806" y="1261"/>
                  </a:lnTo>
                  <a:cubicBezTo>
                    <a:pt x="819" y="1524"/>
                    <a:pt x="839" y="1785"/>
                    <a:pt x="852" y="2031"/>
                  </a:cubicBezTo>
                  <a:lnTo>
                    <a:pt x="852" y="2031"/>
                  </a:lnTo>
                  <a:cubicBezTo>
                    <a:pt x="602" y="2037"/>
                    <a:pt x="365" y="2128"/>
                    <a:pt x="161" y="2272"/>
                  </a:cubicBezTo>
                  <a:lnTo>
                    <a:pt x="1" y="2405"/>
                  </a:lnTo>
                  <a:lnTo>
                    <a:pt x="215" y="2392"/>
                  </a:lnTo>
                  <a:cubicBezTo>
                    <a:pt x="722" y="2352"/>
                    <a:pt x="1136" y="2325"/>
                    <a:pt x="1417" y="2299"/>
                  </a:cubicBezTo>
                  <a:cubicBezTo>
                    <a:pt x="1577" y="2285"/>
                    <a:pt x="1724" y="2272"/>
                    <a:pt x="1871" y="2232"/>
                  </a:cubicBezTo>
                  <a:cubicBezTo>
                    <a:pt x="1785" y="2216"/>
                    <a:pt x="1694" y="2210"/>
                    <a:pt x="1605" y="2210"/>
                  </a:cubicBezTo>
                  <a:cubicBezTo>
                    <a:pt x="1541" y="2210"/>
                    <a:pt x="1478" y="2213"/>
                    <a:pt x="1417" y="2218"/>
                  </a:cubicBezTo>
                  <a:cubicBezTo>
                    <a:pt x="1190" y="2229"/>
                    <a:pt x="874" y="2240"/>
                    <a:pt x="485" y="2251"/>
                  </a:cubicBezTo>
                  <a:lnTo>
                    <a:pt x="485" y="2251"/>
                  </a:lnTo>
                  <a:cubicBezTo>
                    <a:pt x="610" y="2201"/>
                    <a:pt x="742" y="2177"/>
                    <a:pt x="876" y="2177"/>
                  </a:cubicBezTo>
                  <a:cubicBezTo>
                    <a:pt x="896" y="2177"/>
                    <a:pt x="916" y="2177"/>
                    <a:pt x="936" y="2178"/>
                  </a:cubicBezTo>
                  <a:lnTo>
                    <a:pt x="1016" y="2178"/>
                  </a:lnTo>
                  <a:lnTo>
                    <a:pt x="1016" y="2098"/>
                  </a:lnTo>
                  <a:cubicBezTo>
                    <a:pt x="1003" y="1804"/>
                    <a:pt x="989" y="1497"/>
                    <a:pt x="976" y="1163"/>
                  </a:cubicBezTo>
                  <a:lnTo>
                    <a:pt x="976" y="1069"/>
                  </a:lnTo>
                  <a:lnTo>
                    <a:pt x="883" y="1083"/>
                  </a:lnTo>
                  <a:cubicBezTo>
                    <a:pt x="863" y="1085"/>
                    <a:pt x="844" y="1086"/>
                    <a:pt x="826" y="1086"/>
                  </a:cubicBezTo>
                  <a:cubicBezTo>
                    <a:pt x="492" y="1086"/>
                    <a:pt x="234" y="756"/>
                    <a:pt x="335" y="415"/>
                  </a:cubicBezTo>
                  <a:cubicBezTo>
                    <a:pt x="367" y="351"/>
                    <a:pt x="390" y="278"/>
                    <a:pt x="419" y="211"/>
                  </a:cubicBezTo>
                  <a:lnTo>
                    <a:pt x="419" y="211"/>
                  </a:lnTo>
                  <a:lnTo>
                    <a:pt x="1407" y="151"/>
                  </a:lnTo>
                  <a:lnTo>
                    <a:pt x="1407" y="151"/>
                  </a:lnTo>
                  <a:lnTo>
                    <a:pt x="1537" y="335"/>
                  </a:lnTo>
                  <a:cubicBezTo>
                    <a:pt x="1617" y="495"/>
                    <a:pt x="1604" y="695"/>
                    <a:pt x="1497" y="856"/>
                  </a:cubicBezTo>
                  <a:cubicBezTo>
                    <a:pt x="1404" y="989"/>
                    <a:pt x="1243" y="1083"/>
                    <a:pt x="1070" y="1096"/>
                  </a:cubicBezTo>
                  <a:lnTo>
                    <a:pt x="1003" y="1096"/>
                  </a:lnTo>
                  <a:lnTo>
                    <a:pt x="1003" y="1163"/>
                  </a:lnTo>
                  <a:cubicBezTo>
                    <a:pt x="1030" y="1510"/>
                    <a:pt x="1056" y="1818"/>
                    <a:pt x="1083" y="2098"/>
                  </a:cubicBezTo>
                  <a:lnTo>
                    <a:pt x="1083" y="2152"/>
                  </a:lnTo>
                  <a:lnTo>
                    <a:pt x="1136" y="2138"/>
                  </a:lnTo>
                  <a:cubicBezTo>
                    <a:pt x="1205" y="2122"/>
                    <a:pt x="1275" y="2115"/>
                    <a:pt x="1347" y="2115"/>
                  </a:cubicBezTo>
                  <a:cubicBezTo>
                    <a:pt x="1458" y="2115"/>
                    <a:pt x="1571" y="2133"/>
                    <a:pt x="1684" y="2165"/>
                  </a:cubicBezTo>
                  <a:cubicBezTo>
                    <a:pt x="1738" y="2192"/>
                    <a:pt x="1804" y="2205"/>
                    <a:pt x="1871" y="2218"/>
                  </a:cubicBezTo>
                  <a:cubicBezTo>
                    <a:pt x="1818" y="2178"/>
                    <a:pt x="1751" y="2138"/>
                    <a:pt x="1684" y="2112"/>
                  </a:cubicBezTo>
                  <a:cubicBezTo>
                    <a:pt x="1545" y="2062"/>
                    <a:pt x="1399" y="2035"/>
                    <a:pt x="1251" y="2035"/>
                  </a:cubicBezTo>
                  <a:cubicBezTo>
                    <a:pt x="1218" y="2035"/>
                    <a:pt x="1184" y="2036"/>
                    <a:pt x="1150" y="2039"/>
                  </a:cubicBezTo>
                  <a:lnTo>
                    <a:pt x="1150" y="2039"/>
                  </a:lnTo>
                  <a:cubicBezTo>
                    <a:pt x="1148" y="1798"/>
                    <a:pt x="1137" y="1516"/>
                    <a:pt x="1125" y="1213"/>
                  </a:cubicBezTo>
                  <a:lnTo>
                    <a:pt x="1125" y="1213"/>
                  </a:lnTo>
                  <a:cubicBezTo>
                    <a:pt x="1580" y="1167"/>
                    <a:pt x="1860" y="674"/>
                    <a:pt x="1644" y="254"/>
                  </a:cubicBezTo>
                  <a:lnTo>
                    <a:pt x="1497" y="27"/>
                  </a:lnTo>
                  <a:lnTo>
                    <a:pt x="1470"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418;p34">
              <a:extLst>
                <a:ext uri="{FF2B5EF4-FFF2-40B4-BE49-F238E27FC236}">
                  <a16:creationId xmlns:a16="http://schemas.microsoft.com/office/drawing/2014/main" id="{44E75EAC-A607-4D46-BEC5-3C7264DA84D4}"/>
                </a:ext>
              </a:extLst>
            </p:cNvPr>
            <p:cNvSpPr/>
            <p:nvPr/>
          </p:nvSpPr>
          <p:spPr>
            <a:xfrm>
              <a:off x="1755250" y="890775"/>
              <a:ext cx="112300" cy="93325"/>
            </a:xfrm>
            <a:custGeom>
              <a:avLst/>
              <a:gdLst/>
              <a:ahLst/>
              <a:cxnLst/>
              <a:rect l="l" t="t" r="r" b="b"/>
              <a:pathLst>
                <a:path w="4492" h="3733" extrusionOk="0">
                  <a:moveTo>
                    <a:pt x="2414" y="0"/>
                  </a:moveTo>
                  <a:cubicBezTo>
                    <a:pt x="2288" y="0"/>
                    <a:pt x="2160" y="14"/>
                    <a:pt x="2032" y="41"/>
                  </a:cubicBezTo>
                  <a:cubicBezTo>
                    <a:pt x="402" y="375"/>
                    <a:pt x="1" y="2513"/>
                    <a:pt x="1390" y="3421"/>
                  </a:cubicBezTo>
                  <a:cubicBezTo>
                    <a:pt x="1719" y="3636"/>
                    <a:pt x="2070" y="3732"/>
                    <a:pt x="2409" y="3732"/>
                  </a:cubicBezTo>
                  <a:cubicBezTo>
                    <a:pt x="3508" y="3732"/>
                    <a:pt x="4491" y="2729"/>
                    <a:pt x="4236" y="1484"/>
                  </a:cubicBezTo>
                  <a:cubicBezTo>
                    <a:pt x="4050" y="610"/>
                    <a:pt x="3274" y="0"/>
                    <a:pt x="2414"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419;p34">
              <a:extLst>
                <a:ext uri="{FF2B5EF4-FFF2-40B4-BE49-F238E27FC236}">
                  <a16:creationId xmlns:a16="http://schemas.microsoft.com/office/drawing/2014/main" id="{22D20244-BAB2-4B6E-9D61-55CE2DC67683}"/>
                </a:ext>
              </a:extLst>
            </p:cNvPr>
            <p:cNvSpPr/>
            <p:nvPr/>
          </p:nvSpPr>
          <p:spPr>
            <a:xfrm>
              <a:off x="1803025" y="960250"/>
              <a:ext cx="115250" cy="231175"/>
            </a:xfrm>
            <a:custGeom>
              <a:avLst/>
              <a:gdLst/>
              <a:ahLst/>
              <a:cxnLst/>
              <a:rect l="l" t="t" r="r" b="b"/>
              <a:pathLst>
                <a:path w="4610" h="9247" extrusionOk="0">
                  <a:moveTo>
                    <a:pt x="1604" y="1"/>
                  </a:moveTo>
                  <a:lnTo>
                    <a:pt x="1" y="589"/>
                  </a:lnTo>
                  <a:lnTo>
                    <a:pt x="2967" y="9247"/>
                  </a:lnTo>
                  <a:lnTo>
                    <a:pt x="4610" y="8645"/>
                  </a:lnTo>
                  <a:lnTo>
                    <a:pt x="1604"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420;p34">
              <a:extLst>
                <a:ext uri="{FF2B5EF4-FFF2-40B4-BE49-F238E27FC236}">
                  <a16:creationId xmlns:a16="http://schemas.microsoft.com/office/drawing/2014/main" id="{6082E67B-4A0C-4F10-A8B8-AF984D4935D3}"/>
                </a:ext>
              </a:extLst>
            </p:cNvPr>
            <p:cNvSpPr/>
            <p:nvPr/>
          </p:nvSpPr>
          <p:spPr>
            <a:xfrm>
              <a:off x="1855125" y="1159050"/>
              <a:ext cx="104700" cy="86775"/>
            </a:xfrm>
            <a:custGeom>
              <a:avLst/>
              <a:gdLst/>
              <a:ahLst/>
              <a:cxnLst/>
              <a:rect l="l" t="t" r="r" b="b"/>
              <a:pathLst>
                <a:path w="4188" h="3471" extrusionOk="0">
                  <a:moveTo>
                    <a:pt x="2247" y="0"/>
                  </a:moveTo>
                  <a:cubicBezTo>
                    <a:pt x="2127" y="0"/>
                    <a:pt x="2006" y="13"/>
                    <a:pt x="1885" y="39"/>
                  </a:cubicBezTo>
                  <a:cubicBezTo>
                    <a:pt x="375" y="346"/>
                    <a:pt x="1" y="2337"/>
                    <a:pt x="1297" y="3178"/>
                  </a:cubicBezTo>
                  <a:cubicBezTo>
                    <a:pt x="1603" y="3380"/>
                    <a:pt x="1930" y="3471"/>
                    <a:pt x="2247" y="3471"/>
                  </a:cubicBezTo>
                  <a:cubicBezTo>
                    <a:pt x="3271" y="3471"/>
                    <a:pt x="4187" y="2528"/>
                    <a:pt x="3942" y="1375"/>
                  </a:cubicBezTo>
                  <a:cubicBezTo>
                    <a:pt x="3768" y="561"/>
                    <a:pt x="3047" y="0"/>
                    <a:pt x="2247"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421;p34">
              <a:extLst>
                <a:ext uri="{FF2B5EF4-FFF2-40B4-BE49-F238E27FC236}">
                  <a16:creationId xmlns:a16="http://schemas.microsoft.com/office/drawing/2014/main" id="{702A8E4A-2852-4A22-B2F6-6138B8DDEC6B}"/>
                </a:ext>
              </a:extLst>
            </p:cNvPr>
            <p:cNvSpPr/>
            <p:nvPr/>
          </p:nvSpPr>
          <p:spPr>
            <a:xfrm>
              <a:off x="1908250" y="1222125"/>
              <a:ext cx="25400" cy="82875"/>
            </a:xfrm>
            <a:custGeom>
              <a:avLst/>
              <a:gdLst/>
              <a:ahLst/>
              <a:cxnLst/>
              <a:rect l="l" t="t" r="r" b="b"/>
              <a:pathLst>
                <a:path w="1016" h="3315" extrusionOk="0">
                  <a:moveTo>
                    <a:pt x="829" y="1"/>
                  </a:moveTo>
                  <a:lnTo>
                    <a:pt x="0" y="54"/>
                  </a:lnTo>
                  <a:lnTo>
                    <a:pt x="187" y="3314"/>
                  </a:lnTo>
                  <a:lnTo>
                    <a:pt x="1016" y="3261"/>
                  </a:lnTo>
                  <a:lnTo>
                    <a:pt x="829"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422;p34">
              <a:extLst>
                <a:ext uri="{FF2B5EF4-FFF2-40B4-BE49-F238E27FC236}">
                  <a16:creationId xmlns:a16="http://schemas.microsoft.com/office/drawing/2014/main" id="{B34E0F26-5914-4FFD-9421-E509B3F5B6E7}"/>
                </a:ext>
              </a:extLst>
            </p:cNvPr>
            <p:cNvSpPr/>
            <p:nvPr/>
          </p:nvSpPr>
          <p:spPr>
            <a:xfrm>
              <a:off x="1912925" y="1296625"/>
              <a:ext cx="79525" cy="32075"/>
            </a:xfrm>
            <a:custGeom>
              <a:avLst/>
              <a:gdLst/>
              <a:ahLst/>
              <a:cxnLst/>
              <a:rect l="l" t="t" r="r" b="b"/>
              <a:pathLst>
                <a:path w="3181" h="1283" extrusionOk="0">
                  <a:moveTo>
                    <a:pt x="3113" y="0"/>
                  </a:moveTo>
                  <a:lnTo>
                    <a:pt x="0" y="174"/>
                  </a:lnTo>
                  <a:lnTo>
                    <a:pt x="54" y="1283"/>
                  </a:lnTo>
                  <a:lnTo>
                    <a:pt x="3180" y="1096"/>
                  </a:lnTo>
                  <a:lnTo>
                    <a:pt x="3113"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423;p34">
              <a:extLst>
                <a:ext uri="{FF2B5EF4-FFF2-40B4-BE49-F238E27FC236}">
                  <a16:creationId xmlns:a16="http://schemas.microsoft.com/office/drawing/2014/main" id="{70CAA845-95C0-47CA-8B15-B32A716F4859}"/>
                </a:ext>
              </a:extLst>
            </p:cNvPr>
            <p:cNvSpPr/>
            <p:nvPr/>
          </p:nvSpPr>
          <p:spPr>
            <a:xfrm>
              <a:off x="1855125" y="1159050"/>
              <a:ext cx="104700" cy="86775"/>
            </a:xfrm>
            <a:custGeom>
              <a:avLst/>
              <a:gdLst/>
              <a:ahLst/>
              <a:cxnLst/>
              <a:rect l="l" t="t" r="r" b="b"/>
              <a:pathLst>
                <a:path w="4188" h="3471" extrusionOk="0">
                  <a:moveTo>
                    <a:pt x="2247" y="0"/>
                  </a:moveTo>
                  <a:cubicBezTo>
                    <a:pt x="2127" y="0"/>
                    <a:pt x="2006" y="13"/>
                    <a:pt x="1885" y="39"/>
                  </a:cubicBezTo>
                  <a:cubicBezTo>
                    <a:pt x="375" y="346"/>
                    <a:pt x="1" y="2337"/>
                    <a:pt x="1297" y="3178"/>
                  </a:cubicBezTo>
                  <a:cubicBezTo>
                    <a:pt x="1603" y="3380"/>
                    <a:pt x="1930" y="3471"/>
                    <a:pt x="2247" y="3471"/>
                  </a:cubicBezTo>
                  <a:cubicBezTo>
                    <a:pt x="3271" y="3471"/>
                    <a:pt x="4187" y="2528"/>
                    <a:pt x="3942" y="1375"/>
                  </a:cubicBezTo>
                  <a:cubicBezTo>
                    <a:pt x="3768" y="561"/>
                    <a:pt x="3047" y="0"/>
                    <a:pt x="224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424;p34">
              <a:extLst>
                <a:ext uri="{FF2B5EF4-FFF2-40B4-BE49-F238E27FC236}">
                  <a16:creationId xmlns:a16="http://schemas.microsoft.com/office/drawing/2014/main" id="{30069F55-3CA5-46C2-AB6A-3F6C38259088}"/>
                </a:ext>
              </a:extLst>
            </p:cNvPr>
            <p:cNvSpPr/>
            <p:nvPr/>
          </p:nvSpPr>
          <p:spPr>
            <a:xfrm>
              <a:off x="1908250" y="1222125"/>
              <a:ext cx="25400" cy="82875"/>
            </a:xfrm>
            <a:custGeom>
              <a:avLst/>
              <a:gdLst/>
              <a:ahLst/>
              <a:cxnLst/>
              <a:rect l="l" t="t" r="r" b="b"/>
              <a:pathLst>
                <a:path w="1016" h="3315" extrusionOk="0">
                  <a:moveTo>
                    <a:pt x="829" y="1"/>
                  </a:moveTo>
                  <a:lnTo>
                    <a:pt x="0" y="54"/>
                  </a:lnTo>
                  <a:lnTo>
                    <a:pt x="187" y="3314"/>
                  </a:lnTo>
                  <a:lnTo>
                    <a:pt x="1016" y="3261"/>
                  </a:lnTo>
                  <a:lnTo>
                    <a:pt x="82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425;p34">
              <a:extLst>
                <a:ext uri="{FF2B5EF4-FFF2-40B4-BE49-F238E27FC236}">
                  <a16:creationId xmlns:a16="http://schemas.microsoft.com/office/drawing/2014/main" id="{055C161E-748C-46CD-8579-1163327ED2D9}"/>
                </a:ext>
              </a:extLst>
            </p:cNvPr>
            <p:cNvSpPr/>
            <p:nvPr/>
          </p:nvSpPr>
          <p:spPr>
            <a:xfrm>
              <a:off x="1912925" y="1296625"/>
              <a:ext cx="79525" cy="32075"/>
            </a:xfrm>
            <a:custGeom>
              <a:avLst/>
              <a:gdLst/>
              <a:ahLst/>
              <a:cxnLst/>
              <a:rect l="l" t="t" r="r" b="b"/>
              <a:pathLst>
                <a:path w="3181" h="1283" extrusionOk="0">
                  <a:moveTo>
                    <a:pt x="3113" y="0"/>
                  </a:moveTo>
                  <a:lnTo>
                    <a:pt x="0" y="174"/>
                  </a:lnTo>
                  <a:lnTo>
                    <a:pt x="54" y="1283"/>
                  </a:lnTo>
                  <a:lnTo>
                    <a:pt x="3180" y="1096"/>
                  </a:lnTo>
                  <a:lnTo>
                    <a:pt x="311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426;p34">
              <a:extLst>
                <a:ext uri="{FF2B5EF4-FFF2-40B4-BE49-F238E27FC236}">
                  <a16:creationId xmlns:a16="http://schemas.microsoft.com/office/drawing/2014/main" id="{75F0F8B0-C515-41C3-BA47-05D9A1C034E3}"/>
                </a:ext>
              </a:extLst>
            </p:cNvPr>
            <p:cNvSpPr/>
            <p:nvPr/>
          </p:nvSpPr>
          <p:spPr>
            <a:xfrm>
              <a:off x="1791675" y="683575"/>
              <a:ext cx="132300" cy="275525"/>
            </a:xfrm>
            <a:custGeom>
              <a:avLst/>
              <a:gdLst/>
              <a:ahLst/>
              <a:cxnLst/>
              <a:rect l="l" t="t" r="r" b="b"/>
              <a:pathLst>
                <a:path w="5292" h="11021" extrusionOk="0">
                  <a:moveTo>
                    <a:pt x="4368" y="1"/>
                  </a:moveTo>
                  <a:cubicBezTo>
                    <a:pt x="4024" y="1"/>
                    <a:pt x="3695" y="214"/>
                    <a:pt x="3568" y="553"/>
                  </a:cubicBezTo>
                  <a:lnTo>
                    <a:pt x="161" y="9906"/>
                  </a:lnTo>
                  <a:cubicBezTo>
                    <a:pt x="0" y="10333"/>
                    <a:pt x="227" y="10814"/>
                    <a:pt x="655" y="10974"/>
                  </a:cubicBezTo>
                  <a:cubicBezTo>
                    <a:pt x="748" y="11006"/>
                    <a:pt x="843" y="11021"/>
                    <a:pt x="936" y="11021"/>
                  </a:cubicBezTo>
                  <a:cubicBezTo>
                    <a:pt x="1280" y="11021"/>
                    <a:pt x="1597" y="10814"/>
                    <a:pt x="1724" y="10467"/>
                  </a:cubicBezTo>
                  <a:lnTo>
                    <a:pt x="5144" y="1114"/>
                  </a:lnTo>
                  <a:cubicBezTo>
                    <a:pt x="5291" y="687"/>
                    <a:pt x="5077" y="206"/>
                    <a:pt x="4636" y="45"/>
                  </a:cubicBezTo>
                  <a:cubicBezTo>
                    <a:pt x="4548" y="15"/>
                    <a:pt x="4458" y="1"/>
                    <a:pt x="4368"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427;p34">
              <a:extLst>
                <a:ext uri="{FF2B5EF4-FFF2-40B4-BE49-F238E27FC236}">
                  <a16:creationId xmlns:a16="http://schemas.microsoft.com/office/drawing/2014/main" id="{B330FF4E-DFEC-4083-BCBB-1056CF5968C0}"/>
                </a:ext>
              </a:extLst>
            </p:cNvPr>
            <p:cNvSpPr/>
            <p:nvPr/>
          </p:nvSpPr>
          <p:spPr>
            <a:xfrm>
              <a:off x="1791675" y="683575"/>
              <a:ext cx="132300" cy="275525"/>
            </a:xfrm>
            <a:custGeom>
              <a:avLst/>
              <a:gdLst/>
              <a:ahLst/>
              <a:cxnLst/>
              <a:rect l="l" t="t" r="r" b="b"/>
              <a:pathLst>
                <a:path w="5292" h="11021" extrusionOk="0">
                  <a:moveTo>
                    <a:pt x="4368" y="1"/>
                  </a:moveTo>
                  <a:cubicBezTo>
                    <a:pt x="4024" y="1"/>
                    <a:pt x="3695" y="214"/>
                    <a:pt x="3568" y="553"/>
                  </a:cubicBezTo>
                  <a:lnTo>
                    <a:pt x="161" y="9906"/>
                  </a:lnTo>
                  <a:cubicBezTo>
                    <a:pt x="0" y="10333"/>
                    <a:pt x="227" y="10814"/>
                    <a:pt x="655" y="10974"/>
                  </a:cubicBezTo>
                  <a:cubicBezTo>
                    <a:pt x="748" y="11006"/>
                    <a:pt x="843" y="11021"/>
                    <a:pt x="936" y="11021"/>
                  </a:cubicBezTo>
                  <a:cubicBezTo>
                    <a:pt x="1280" y="11021"/>
                    <a:pt x="1597" y="10814"/>
                    <a:pt x="1724" y="10467"/>
                  </a:cubicBezTo>
                  <a:lnTo>
                    <a:pt x="5144" y="1114"/>
                  </a:lnTo>
                  <a:cubicBezTo>
                    <a:pt x="5291" y="687"/>
                    <a:pt x="5077" y="206"/>
                    <a:pt x="4636" y="45"/>
                  </a:cubicBezTo>
                  <a:cubicBezTo>
                    <a:pt x="4548" y="15"/>
                    <a:pt x="4458" y="1"/>
                    <a:pt x="436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428;p34">
              <a:extLst>
                <a:ext uri="{FF2B5EF4-FFF2-40B4-BE49-F238E27FC236}">
                  <a16:creationId xmlns:a16="http://schemas.microsoft.com/office/drawing/2014/main" id="{831EA256-8348-4763-BD32-4B013FAC1E11}"/>
                </a:ext>
              </a:extLst>
            </p:cNvPr>
            <p:cNvSpPr/>
            <p:nvPr/>
          </p:nvSpPr>
          <p:spPr>
            <a:xfrm>
              <a:off x="2530525" y="442725"/>
              <a:ext cx="292275" cy="45100"/>
            </a:xfrm>
            <a:custGeom>
              <a:avLst/>
              <a:gdLst/>
              <a:ahLst/>
              <a:cxnLst/>
              <a:rect l="l" t="t" r="r" b="b"/>
              <a:pathLst>
                <a:path w="11691" h="1804" extrusionOk="0">
                  <a:moveTo>
                    <a:pt x="9133" y="0"/>
                  </a:moveTo>
                  <a:cubicBezTo>
                    <a:pt x="8637" y="0"/>
                    <a:pt x="8065" y="24"/>
                    <a:pt x="7415" y="86"/>
                  </a:cubicBezTo>
                  <a:cubicBezTo>
                    <a:pt x="4489" y="367"/>
                    <a:pt x="0" y="140"/>
                    <a:pt x="788" y="701"/>
                  </a:cubicBezTo>
                  <a:cubicBezTo>
                    <a:pt x="1262" y="1038"/>
                    <a:pt x="4186" y="1803"/>
                    <a:pt x="6995" y="1803"/>
                  </a:cubicBezTo>
                  <a:cubicBezTo>
                    <a:pt x="8864" y="1803"/>
                    <a:pt x="10682" y="1464"/>
                    <a:pt x="11691" y="434"/>
                  </a:cubicBezTo>
                  <a:lnTo>
                    <a:pt x="11691" y="300"/>
                  </a:lnTo>
                  <a:cubicBezTo>
                    <a:pt x="11691" y="300"/>
                    <a:pt x="10880" y="0"/>
                    <a:pt x="9133"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429;p34">
              <a:extLst>
                <a:ext uri="{FF2B5EF4-FFF2-40B4-BE49-F238E27FC236}">
                  <a16:creationId xmlns:a16="http://schemas.microsoft.com/office/drawing/2014/main" id="{B70C60C3-989F-4035-806D-C9EA18BD330F}"/>
                </a:ext>
              </a:extLst>
            </p:cNvPr>
            <p:cNvSpPr/>
            <p:nvPr/>
          </p:nvSpPr>
          <p:spPr>
            <a:xfrm>
              <a:off x="2845500" y="435850"/>
              <a:ext cx="24750" cy="51800"/>
            </a:xfrm>
            <a:custGeom>
              <a:avLst/>
              <a:gdLst/>
              <a:ahLst/>
              <a:cxnLst/>
              <a:rect l="l" t="t" r="r" b="b"/>
              <a:pathLst>
                <a:path w="990" h="2072" extrusionOk="0">
                  <a:moveTo>
                    <a:pt x="869" y="1"/>
                  </a:moveTo>
                  <a:lnTo>
                    <a:pt x="0" y="54"/>
                  </a:lnTo>
                  <a:lnTo>
                    <a:pt x="121" y="2071"/>
                  </a:lnTo>
                  <a:lnTo>
                    <a:pt x="989" y="2018"/>
                  </a:lnTo>
                  <a:lnTo>
                    <a:pt x="869" y="1"/>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430;p34">
              <a:extLst>
                <a:ext uri="{FF2B5EF4-FFF2-40B4-BE49-F238E27FC236}">
                  <a16:creationId xmlns:a16="http://schemas.microsoft.com/office/drawing/2014/main" id="{D6FF8ADA-CFF0-4326-97B9-57191B1166CF}"/>
                </a:ext>
              </a:extLst>
            </p:cNvPr>
            <p:cNvSpPr/>
            <p:nvPr/>
          </p:nvSpPr>
          <p:spPr>
            <a:xfrm>
              <a:off x="2818775" y="428175"/>
              <a:ext cx="76525" cy="40100"/>
            </a:xfrm>
            <a:custGeom>
              <a:avLst/>
              <a:gdLst/>
              <a:ahLst/>
              <a:cxnLst/>
              <a:rect l="l" t="t" r="r" b="b"/>
              <a:pathLst>
                <a:path w="3061" h="1604" extrusionOk="0">
                  <a:moveTo>
                    <a:pt x="2980" y="0"/>
                  </a:moveTo>
                  <a:lnTo>
                    <a:pt x="1" y="174"/>
                  </a:lnTo>
                  <a:lnTo>
                    <a:pt x="81" y="1604"/>
                  </a:lnTo>
                  <a:lnTo>
                    <a:pt x="3060" y="1430"/>
                  </a:lnTo>
                  <a:lnTo>
                    <a:pt x="2980" y="0"/>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431;p34">
              <a:extLst>
                <a:ext uri="{FF2B5EF4-FFF2-40B4-BE49-F238E27FC236}">
                  <a16:creationId xmlns:a16="http://schemas.microsoft.com/office/drawing/2014/main" id="{8A9FF51D-A0DD-4341-BDF3-6451F5D0FE13}"/>
                </a:ext>
              </a:extLst>
            </p:cNvPr>
            <p:cNvSpPr/>
            <p:nvPr/>
          </p:nvSpPr>
          <p:spPr>
            <a:xfrm>
              <a:off x="2894275" y="417375"/>
              <a:ext cx="276900" cy="54500"/>
            </a:xfrm>
            <a:custGeom>
              <a:avLst/>
              <a:gdLst/>
              <a:ahLst/>
              <a:cxnLst/>
              <a:rect l="l" t="t" r="r" b="b"/>
              <a:pathLst>
                <a:path w="11076" h="2180" extrusionOk="0">
                  <a:moveTo>
                    <a:pt x="10319" y="1"/>
                  </a:moveTo>
                  <a:cubicBezTo>
                    <a:pt x="9088" y="1"/>
                    <a:pt x="6278" y="385"/>
                    <a:pt x="4209" y="432"/>
                  </a:cubicBezTo>
                  <a:cubicBezTo>
                    <a:pt x="1269" y="486"/>
                    <a:pt x="0" y="1140"/>
                    <a:pt x="0" y="1140"/>
                  </a:cubicBezTo>
                  <a:lnTo>
                    <a:pt x="13" y="1287"/>
                  </a:lnTo>
                  <a:cubicBezTo>
                    <a:pt x="826" y="1938"/>
                    <a:pt x="2019" y="2180"/>
                    <a:pt x="3321" y="2180"/>
                  </a:cubicBezTo>
                  <a:cubicBezTo>
                    <a:pt x="6513" y="2180"/>
                    <a:pt x="10359" y="724"/>
                    <a:pt x="10862" y="259"/>
                  </a:cubicBezTo>
                  <a:cubicBezTo>
                    <a:pt x="11076" y="69"/>
                    <a:pt x="10837" y="1"/>
                    <a:pt x="10319"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432;p34">
              <a:extLst>
                <a:ext uri="{FF2B5EF4-FFF2-40B4-BE49-F238E27FC236}">
                  <a16:creationId xmlns:a16="http://schemas.microsoft.com/office/drawing/2014/main" id="{BA419020-EA9E-4A3B-8045-D0C0B2BB67DB}"/>
                </a:ext>
              </a:extLst>
            </p:cNvPr>
            <p:cNvSpPr/>
            <p:nvPr/>
          </p:nvSpPr>
          <p:spPr>
            <a:xfrm>
              <a:off x="2800750" y="482225"/>
              <a:ext cx="131625" cy="163100"/>
            </a:xfrm>
            <a:custGeom>
              <a:avLst/>
              <a:gdLst/>
              <a:ahLst/>
              <a:cxnLst/>
              <a:rect l="l" t="t" r="r" b="b"/>
              <a:pathLst>
                <a:path w="5265" h="6524" extrusionOk="0">
                  <a:moveTo>
                    <a:pt x="4375" y="1"/>
                  </a:moveTo>
                  <a:cubicBezTo>
                    <a:pt x="4360" y="1"/>
                    <a:pt x="4344" y="1"/>
                    <a:pt x="4329" y="3"/>
                  </a:cubicBezTo>
                  <a:lnTo>
                    <a:pt x="561" y="216"/>
                  </a:lnTo>
                  <a:cubicBezTo>
                    <a:pt x="241" y="243"/>
                    <a:pt x="0" y="524"/>
                    <a:pt x="13" y="844"/>
                  </a:cubicBezTo>
                  <a:lnTo>
                    <a:pt x="321" y="5962"/>
                  </a:lnTo>
                  <a:cubicBezTo>
                    <a:pt x="334" y="6287"/>
                    <a:pt x="600" y="6523"/>
                    <a:pt x="910" y="6523"/>
                  </a:cubicBezTo>
                  <a:cubicBezTo>
                    <a:pt x="918" y="6523"/>
                    <a:pt x="927" y="6523"/>
                    <a:pt x="935" y="6523"/>
                  </a:cubicBezTo>
                  <a:lnTo>
                    <a:pt x="4703" y="6296"/>
                  </a:lnTo>
                  <a:cubicBezTo>
                    <a:pt x="5024" y="6269"/>
                    <a:pt x="5264" y="6002"/>
                    <a:pt x="5251" y="5681"/>
                  </a:cubicBezTo>
                  <a:lnTo>
                    <a:pt x="4944" y="550"/>
                  </a:lnTo>
                  <a:cubicBezTo>
                    <a:pt x="4931" y="245"/>
                    <a:pt x="4676" y="1"/>
                    <a:pt x="4375"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433;p34">
              <a:extLst>
                <a:ext uri="{FF2B5EF4-FFF2-40B4-BE49-F238E27FC236}">
                  <a16:creationId xmlns:a16="http://schemas.microsoft.com/office/drawing/2014/main" id="{A6361516-CC1C-4493-B66E-EDDE2F28A98C}"/>
                </a:ext>
              </a:extLst>
            </p:cNvPr>
            <p:cNvSpPr/>
            <p:nvPr/>
          </p:nvSpPr>
          <p:spPr>
            <a:xfrm>
              <a:off x="2800750" y="482225"/>
              <a:ext cx="131625" cy="163100"/>
            </a:xfrm>
            <a:custGeom>
              <a:avLst/>
              <a:gdLst/>
              <a:ahLst/>
              <a:cxnLst/>
              <a:rect l="l" t="t" r="r" b="b"/>
              <a:pathLst>
                <a:path w="5265" h="6524" extrusionOk="0">
                  <a:moveTo>
                    <a:pt x="4375" y="1"/>
                  </a:moveTo>
                  <a:cubicBezTo>
                    <a:pt x="4360" y="1"/>
                    <a:pt x="4344" y="1"/>
                    <a:pt x="4329" y="3"/>
                  </a:cubicBezTo>
                  <a:lnTo>
                    <a:pt x="561" y="216"/>
                  </a:lnTo>
                  <a:cubicBezTo>
                    <a:pt x="241" y="243"/>
                    <a:pt x="0" y="524"/>
                    <a:pt x="13" y="844"/>
                  </a:cubicBezTo>
                  <a:lnTo>
                    <a:pt x="321" y="5962"/>
                  </a:lnTo>
                  <a:cubicBezTo>
                    <a:pt x="334" y="6287"/>
                    <a:pt x="600" y="6523"/>
                    <a:pt x="910" y="6523"/>
                  </a:cubicBezTo>
                  <a:cubicBezTo>
                    <a:pt x="918" y="6523"/>
                    <a:pt x="927" y="6523"/>
                    <a:pt x="935" y="6523"/>
                  </a:cubicBezTo>
                  <a:lnTo>
                    <a:pt x="4703" y="6296"/>
                  </a:lnTo>
                  <a:cubicBezTo>
                    <a:pt x="5024" y="6269"/>
                    <a:pt x="5264" y="6002"/>
                    <a:pt x="5251" y="5681"/>
                  </a:cubicBezTo>
                  <a:lnTo>
                    <a:pt x="4944" y="550"/>
                  </a:lnTo>
                  <a:cubicBezTo>
                    <a:pt x="4931" y="245"/>
                    <a:pt x="4676" y="1"/>
                    <a:pt x="437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434;p34">
              <a:extLst>
                <a:ext uri="{FF2B5EF4-FFF2-40B4-BE49-F238E27FC236}">
                  <a16:creationId xmlns:a16="http://schemas.microsoft.com/office/drawing/2014/main" id="{C165DE3D-2A2C-4EDA-B884-A66014ADABCE}"/>
                </a:ext>
              </a:extLst>
            </p:cNvPr>
            <p:cNvSpPr/>
            <p:nvPr/>
          </p:nvSpPr>
          <p:spPr>
            <a:xfrm>
              <a:off x="1766275" y="632250"/>
              <a:ext cx="852775" cy="96900"/>
            </a:xfrm>
            <a:custGeom>
              <a:avLst/>
              <a:gdLst/>
              <a:ahLst/>
              <a:cxnLst/>
              <a:rect l="l" t="t" r="r" b="b"/>
              <a:pathLst>
                <a:path w="34111" h="3876" extrusionOk="0">
                  <a:moveTo>
                    <a:pt x="34004" y="1"/>
                  </a:moveTo>
                  <a:lnTo>
                    <a:pt x="1" y="2005"/>
                  </a:lnTo>
                  <a:lnTo>
                    <a:pt x="108" y="3875"/>
                  </a:lnTo>
                  <a:lnTo>
                    <a:pt x="34111" y="1871"/>
                  </a:lnTo>
                  <a:lnTo>
                    <a:pt x="34004"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435;p34">
              <a:extLst>
                <a:ext uri="{FF2B5EF4-FFF2-40B4-BE49-F238E27FC236}">
                  <a16:creationId xmlns:a16="http://schemas.microsoft.com/office/drawing/2014/main" id="{C84515C7-6E8F-4881-9AD5-147AF0CB1FC7}"/>
                </a:ext>
              </a:extLst>
            </p:cNvPr>
            <p:cNvSpPr/>
            <p:nvPr/>
          </p:nvSpPr>
          <p:spPr>
            <a:xfrm>
              <a:off x="1766275" y="632250"/>
              <a:ext cx="852775" cy="96900"/>
            </a:xfrm>
            <a:custGeom>
              <a:avLst/>
              <a:gdLst/>
              <a:ahLst/>
              <a:cxnLst/>
              <a:rect l="l" t="t" r="r" b="b"/>
              <a:pathLst>
                <a:path w="34111" h="3876" extrusionOk="0">
                  <a:moveTo>
                    <a:pt x="34004" y="1"/>
                  </a:moveTo>
                  <a:lnTo>
                    <a:pt x="1" y="2005"/>
                  </a:lnTo>
                  <a:lnTo>
                    <a:pt x="108" y="3875"/>
                  </a:lnTo>
                  <a:lnTo>
                    <a:pt x="34111" y="1871"/>
                  </a:lnTo>
                  <a:lnTo>
                    <a:pt x="3400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436;p34">
              <a:extLst>
                <a:ext uri="{FF2B5EF4-FFF2-40B4-BE49-F238E27FC236}">
                  <a16:creationId xmlns:a16="http://schemas.microsoft.com/office/drawing/2014/main" id="{3A4669E2-7636-4994-B565-563EC9C96829}"/>
                </a:ext>
              </a:extLst>
            </p:cNvPr>
            <p:cNvSpPr/>
            <p:nvPr/>
          </p:nvSpPr>
          <p:spPr>
            <a:xfrm>
              <a:off x="2583950" y="600525"/>
              <a:ext cx="83550" cy="59475"/>
            </a:xfrm>
            <a:custGeom>
              <a:avLst/>
              <a:gdLst/>
              <a:ahLst/>
              <a:cxnLst/>
              <a:rect l="l" t="t" r="r" b="b"/>
              <a:pathLst>
                <a:path w="3342" h="2379" extrusionOk="0">
                  <a:moveTo>
                    <a:pt x="3207" y="0"/>
                  </a:moveTo>
                  <a:lnTo>
                    <a:pt x="1" y="187"/>
                  </a:lnTo>
                  <a:lnTo>
                    <a:pt x="135" y="2379"/>
                  </a:lnTo>
                  <a:lnTo>
                    <a:pt x="3341" y="2192"/>
                  </a:lnTo>
                  <a:lnTo>
                    <a:pt x="3207"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437;p34">
              <a:extLst>
                <a:ext uri="{FF2B5EF4-FFF2-40B4-BE49-F238E27FC236}">
                  <a16:creationId xmlns:a16="http://schemas.microsoft.com/office/drawing/2014/main" id="{EE6893EB-BF75-4292-AF25-FC5B03B3F13E}"/>
                </a:ext>
              </a:extLst>
            </p:cNvPr>
            <p:cNvSpPr/>
            <p:nvPr/>
          </p:nvSpPr>
          <p:spPr>
            <a:xfrm>
              <a:off x="2607675" y="651625"/>
              <a:ext cx="41100" cy="50150"/>
            </a:xfrm>
            <a:custGeom>
              <a:avLst/>
              <a:gdLst/>
              <a:ahLst/>
              <a:cxnLst/>
              <a:rect l="l" t="t" r="r" b="b"/>
              <a:pathLst>
                <a:path w="1644" h="2006" extrusionOk="0">
                  <a:moveTo>
                    <a:pt x="1550" y="1"/>
                  </a:moveTo>
                  <a:lnTo>
                    <a:pt x="1" y="94"/>
                  </a:lnTo>
                  <a:lnTo>
                    <a:pt x="67" y="1270"/>
                  </a:lnTo>
                  <a:cubicBezTo>
                    <a:pt x="94" y="1689"/>
                    <a:pt x="440" y="2005"/>
                    <a:pt x="869" y="2005"/>
                  </a:cubicBezTo>
                  <a:cubicBezTo>
                    <a:pt x="878" y="2005"/>
                    <a:pt x="887" y="2005"/>
                    <a:pt x="896" y="2005"/>
                  </a:cubicBezTo>
                  <a:cubicBezTo>
                    <a:pt x="1323" y="1978"/>
                    <a:pt x="1644" y="1604"/>
                    <a:pt x="1631" y="1176"/>
                  </a:cubicBezTo>
                  <a:lnTo>
                    <a:pt x="1550"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438;p34">
              <a:extLst>
                <a:ext uri="{FF2B5EF4-FFF2-40B4-BE49-F238E27FC236}">
                  <a16:creationId xmlns:a16="http://schemas.microsoft.com/office/drawing/2014/main" id="{F1722DA0-27E7-44BA-94AC-552E4C150AB1}"/>
                </a:ext>
              </a:extLst>
            </p:cNvPr>
            <p:cNvSpPr/>
            <p:nvPr/>
          </p:nvSpPr>
          <p:spPr>
            <a:xfrm>
              <a:off x="2183475" y="383750"/>
              <a:ext cx="16050" cy="37100"/>
            </a:xfrm>
            <a:custGeom>
              <a:avLst/>
              <a:gdLst/>
              <a:ahLst/>
              <a:cxnLst/>
              <a:rect l="l" t="t" r="r" b="b"/>
              <a:pathLst>
                <a:path w="642" h="1484" extrusionOk="0">
                  <a:moveTo>
                    <a:pt x="548" y="0"/>
                  </a:moveTo>
                  <a:lnTo>
                    <a:pt x="0" y="40"/>
                  </a:lnTo>
                  <a:lnTo>
                    <a:pt x="81" y="1483"/>
                  </a:lnTo>
                  <a:lnTo>
                    <a:pt x="642" y="1457"/>
                  </a:lnTo>
                  <a:lnTo>
                    <a:pt x="548"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439;p34">
              <a:extLst>
                <a:ext uri="{FF2B5EF4-FFF2-40B4-BE49-F238E27FC236}">
                  <a16:creationId xmlns:a16="http://schemas.microsoft.com/office/drawing/2014/main" id="{6F5D9785-C77E-4341-A667-04FCBA15EFAA}"/>
                </a:ext>
              </a:extLst>
            </p:cNvPr>
            <p:cNvSpPr/>
            <p:nvPr/>
          </p:nvSpPr>
          <p:spPr>
            <a:xfrm>
              <a:off x="2148725" y="367025"/>
              <a:ext cx="82525" cy="25775"/>
            </a:xfrm>
            <a:custGeom>
              <a:avLst/>
              <a:gdLst/>
              <a:ahLst/>
              <a:cxnLst/>
              <a:rect l="l" t="t" r="r" b="b"/>
              <a:pathLst>
                <a:path w="3301" h="1031" extrusionOk="0">
                  <a:moveTo>
                    <a:pt x="2832" y="1"/>
                  </a:moveTo>
                  <a:cubicBezTo>
                    <a:pt x="2824" y="1"/>
                    <a:pt x="2815" y="1"/>
                    <a:pt x="2807" y="1"/>
                  </a:cubicBezTo>
                  <a:lnTo>
                    <a:pt x="442" y="135"/>
                  </a:lnTo>
                  <a:cubicBezTo>
                    <a:pt x="201" y="148"/>
                    <a:pt x="1" y="362"/>
                    <a:pt x="28" y="616"/>
                  </a:cubicBezTo>
                  <a:cubicBezTo>
                    <a:pt x="41" y="848"/>
                    <a:pt x="241" y="1031"/>
                    <a:pt x="471" y="1031"/>
                  </a:cubicBezTo>
                  <a:cubicBezTo>
                    <a:pt x="479" y="1031"/>
                    <a:pt x="487" y="1030"/>
                    <a:pt x="495" y="1030"/>
                  </a:cubicBezTo>
                  <a:lnTo>
                    <a:pt x="2860" y="896"/>
                  </a:lnTo>
                  <a:cubicBezTo>
                    <a:pt x="3114" y="870"/>
                    <a:pt x="3301" y="669"/>
                    <a:pt x="3274" y="415"/>
                  </a:cubicBezTo>
                  <a:cubicBezTo>
                    <a:pt x="3261" y="183"/>
                    <a:pt x="3074" y="1"/>
                    <a:pt x="2832"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440;p34">
              <a:extLst>
                <a:ext uri="{FF2B5EF4-FFF2-40B4-BE49-F238E27FC236}">
                  <a16:creationId xmlns:a16="http://schemas.microsoft.com/office/drawing/2014/main" id="{3FB3F4BF-D5CE-46B1-8954-3F3EEAED4DA4}"/>
                </a:ext>
              </a:extLst>
            </p:cNvPr>
            <p:cNvSpPr/>
            <p:nvPr/>
          </p:nvSpPr>
          <p:spPr>
            <a:xfrm>
              <a:off x="1942300" y="403900"/>
              <a:ext cx="492050" cy="217350"/>
            </a:xfrm>
            <a:custGeom>
              <a:avLst/>
              <a:gdLst/>
              <a:ahLst/>
              <a:cxnLst/>
              <a:rect l="l" t="t" r="r" b="b"/>
              <a:pathLst>
                <a:path w="19682" h="8694" extrusionOk="0">
                  <a:moveTo>
                    <a:pt x="14700" y="1"/>
                  </a:moveTo>
                  <a:cubicBezTo>
                    <a:pt x="14607" y="1"/>
                    <a:pt x="14512" y="4"/>
                    <a:pt x="14417" y="9"/>
                  </a:cubicBezTo>
                  <a:lnTo>
                    <a:pt x="4824" y="570"/>
                  </a:lnTo>
                  <a:cubicBezTo>
                    <a:pt x="2018" y="744"/>
                    <a:pt x="1" y="3349"/>
                    <a:pt x="549" y="6115"/>
                  </a:cubicBezTo>
                  <a:lnTo>
                    <a:pt x="1056" y="8694"/>
                  </a:lnTo>
                  <a:lnTo>
                    <a:pt x="18973" y="7638"/>
                  </a:lnTo>
                  <a:lnTo>
                    <a:pt x="19294" y="5273"/>
                  </a:lnTo>
                  <a:cubicBezTo>
                    <a:pt x="19682" y="2468"/>
                    <a:pt x="17493" y="1"/>
                    <a:pt x="14700"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441;p34">
              <a:extLst>
                <a:ext uri="{FF2B5EF4-FFF2-40B4-BE49-F238E27FC236}">
                  <a16:creationId xmlns:a16="http://schemas.microsoft.com/office/drawing/2014/main" id="{DA148F43-B6DF-43B4-AE7B-DB89A70FD9E7}"/>
                </a:ext>
              </a:extLst>
            </p:cNvPr>
            <p:cNvSpPr/>
            <p:nvPr/>
          </p:nvSpPr>
          <p:spPr>
            <a:xfrm>
              <a:off x="1942300" y="403900"/>
              <a:ext cx="492050" cy="217350"/>
            </a:xfrm>
            <a:custGeom>
              <a:avLst/>
              <a:gdLst/>
              <a:ahLst/>
              <a:cxnLst/>
              <a:rect l="l" t="t" r="r" b="b"/>
              <a:pathLst>
                <a:path w="19682" h="8694" extrusionOk="0">
                  <a:moveTo>
                    <a:pt x="14700" y="1"/>
                  </a:moveTo>
                  <a:cubicBezTo>
                    <a:pt x="14607" y="1"/>
                    <a:pt x="14512" y="4"/>
                    <a:pt x="14417" y="9"/>
                  </a:cubicBezTo>
                  <a:lnTo>
                    <a:pt x="4824" y="570"/>
                  </a:lnTo>
                  <a:cubicBezTo>
                    <a:pt x="2018" y="744"/>
                    <a:pt x="1" y="3349"/>
                    <a:pt x="549" y="6115"/>
                  </a:cubicBezTo>
                  <a:lnTo>
                    <a:pt x="1056" y="8694"/>
                  </a:lnTo>
                  <a:lnTo>
                    <a:pt x="18973" y="7638"/>
                  </a:lnTo>
                  <a:lnTo>
                    <a:pt x="19294" y="5273"/>
                  </a:lnTo>
                  <a:cubicBezTo>
                    <a:pt x="19682" y="2468"/>
                    <a:pt x="17493" y="1"/>
                    <a:pt x="1470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442;p34">
              <a:extLst>
                <a:ext uri="{FF2B5EF4-FFF2-40B4-BE49-F238E27FC236}">
                  <a16:creationId xmlns:a16="http://schemas.microsoft.com/office/drawing/2014/main" id="{87D7FE5F-CFEA-4738-9713-7480B963CC10}"/>
                </a:ext>
              </a:extLst>
            </p:cNvPr>
            <p:cNvSpPr/>
            <p:nvPr/>
          </p:nvSpPr>
          <p:spPr>
            <a:xfrm>
              <a:off x="2118350" y="461575"/>
              <a:ext cx="9700" cy="54475"/>
            </a:xfrm>
            <a:custGeom>
              <a:avLst/>
              <a:gdLst/>
              <a:ahLst/>
              <a:cxnLst/>
              <a:rect l="l" t="t" r="r" b="b"/>
              <a:pathLst>
                <a:path w="388" h="2179" extrusionOk="0">
                  <a:moveTo>
                    <a:pt x="254" y="0"/>
                  </a:moveTo>
                  <a:lnTo>
                    <a:pt x="0" y="14"/>
                  </a:lnTo>
                  <a:lnTo>
                    <a:pt x="134" y="2178"/>
                  </a:lnTo>
                  <a:lnTo>
                    <a:pt x="388" y="2165"/>
                  </a:lnTo>
                  <a:lnTo>
                    <a:pt x="254" y="0"/>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443;p34">
              <a:extLst>
                <a:ext uri="{FF2B5EF4-FFF2-40B4-BE49-F238E27FC236}">
                  <a16:creationId xmlns:a16="http://schemas.microsoft.com/office/drawing/2014/main" id="{3D93C5EB-8DD5-499D-822D-9EE96B958FD4}"/>
                </a:ext>
              </a:extLst>
            </p:cNvPr>
            <p:cNvSpPr/>
            <p:nvPr/>
          </p:nvSpPr>
          <p:spPr>
            <a:xfrm>
              <a:off x="2142725" y="460225"/>
              <a:ext cx="9700" cy="54475"/>
            </a:xfrm>
            <a:custGeom>
              <a:avLst/>
              <a:gdLst/>
              <a:ahLst/>
              <a:cxnLst/>
              <a:rect l="l" t="t" r="r" b="b"/>
              <a:pathLst>
                <a:path w="388" h="2179" extrusionOk="0">
                  <a:moveTo>
                    <a:pt x="254" y="1"/>
                  </a:moveTo>
                  <a:lnTo>
                    <a:pt x="0" y="14"/>
                  </a:lnTo>
                  <a:lnTo>
                    <a:pt x="134" y="2179"/>
                  </a:lnTo>
                  <a:lnTo>
                    <a:pt x="388" y="2165"/>
                  </a:lnTo>
                  <a:lnTo>
                    <a:pt x="254"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444;p34">
              <a:extLst>
                <a:ext uri="{FF2B5EF4-FFF2-40B4-BE49-F238E27FC236}">
                  <a16:creationId xmlns:a16="http://schemas.microsoft.com/office/drawing/2014/main" id="{5CD0D820-5862-4EA9-9077-0AB7FFB0F171}"/>
                </a:ext>
              </a:extLst>
            </p:cNvPr>
            <p:cNvSpPr/>
            <p:nvPr/>
          </p:nvSpPr>
          <p:spPr>
            <a:xfrm>
              <a:off x="2167100" y="458900"/>
              <a:ext cx="9725" cy="54475"/>
            </a:xfrm>
            <a:custGeom>
              <a:avLst/>
              <a:gdLst/>
              <a:ahLst/>
              <a:cxnLst/>
              <a:rect l="l" t="t" r="r" b="b"/>
              <a:pathLst>
                <a:path w="389" h="2179" extrusionOk="0">
                  <a:moveTo>
                    <a:pt x="255" y="0"/>
                  </a:moveTo>
                  <a:lnTo>
                    <a:pt x="1" y="14"/>
                  </a:lnTo>
                  <a:lnTo>
                    <a:pt x="134" y="2178"/>
                  </a:lnTo>
                  <a:lnTo>
                    <a:pt x="388" y="2165"/>
                  </a:lnTo>
                  <a:lnTo>
                    <a:pt x="255" y="0"/>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445;p34">
              <a:extLst>
                <a:ext uri="{FF2B5EF4-FFF2-40B4-BE49-F238E27FC236}">
                  <a16:creationId xmlns:a16="http://schemas.microsoft.com/office/drawing/2014/main" id="{F550FA06-5FB4-4862-8587-14BBEF533BAE}"/>
                </a:ext>
              </a:extLst>
            </p:cNvPr>
            <p:cNvSpPr/>
            <p:nvPr/>
          </p:nvSpPr>
          <p:spPr>
            <a:xfrm>
              <a:off x="2191500" y="457225"/>
              <a:ext cx="9700" cy="54475"/>
            </a:xfrm>
            <a:custGeom>
              <a:avLst/>
              <a:gdLst/>
              <a:ahLst/>
              <a:cxnLst/>
              <a:rect l="l" t="t" r="r" b="b"/>
              <a:pathLst>
                <a:path w="388" h="2179" extrusionOk="0">
                  <a:moveTo>
                    <a:pt x="254" y="1"/>
                  </a:moveTo>
                  <a:lnTo>
                    <a:pt x="0" y="27"/>
                  </a:lnTo>
                  <a:lnTo>
                    <a:pt x="134" y="2178"/>
                  </a:lnTo>
                  <a:lnTo>
                    <a:pt x="388" y="2165"/>
                  </a:lnTo>
                  <a:lnTo>
                    <a:pt x="254"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446;p34">
              <a:extLst>
                <a:ext uri="{FF2B5EF4-FFF2-40B4-BE49-F238E27FC236}">
                  <a16:creationId xmlns:a16="http://schemas.microsoft.com/office/drawing/2014/main" id="{E6CB7F71-CD39-4DF1-844F-6A8C9F1CF2FC}"/>
                </a:ext>
              </a:extLst>
            </p:cNvPr>
            <p:cNvSpPr/>
            <p:nvPr/>
          </p:nvSpPr>
          <p:spPr>
            <a:xfrm>
              <a:off x="2215875" y="455900"/>
              <a:ext cx="9700" cy="54475"/>
            </a:xfrm>
            <a:custGeom>
              <a:avLst/>
              <a:gdLst/>
              <a:ahLst/>
              <a:cxnLst/>
              <a:rect l="l" t="t" r="r" b="b"/>
              <a:pathLst>
                <a:path w="388" h="2179" extrusionOk="0">
                  <a:moveTo>
                    <a:pt x="254" y="0"/>
                  </a:moveTo>
                  <a:lnTo>
                    <a:pt x="0" y="14"/>
                  </a:lnTo>
                  <a:lnTo>
                    <a:pt x="134" y="2178"/>
                  </a:lnTo>
                  <a:lnTo>
                    <a:pt x="388" y="2165"/>
                  </a:lnTo>
                  <a:lnTo>
                    <a:pt x="254" y="0"/>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447;p34">
              <a:extLst>
                <a:ext uri="{FF2B5EF4-FFF2-40B4-BE49-F238E27FC236}">
                  <a16:creationId xmlns:a16="http://schemas.microsoft.com/office/drawing/2014/main" id="{A4C92EA9-1995-4DA4-AE27-FAB79349656F}"/>
                </a:ext>
              </a:extLst>
            </p:cNvPr>
            <p:cNvSpPr/>
            <p:nvPr/>
          </p:nvSpPr>
          <p:spPr>
            <a:xfrm>
              <a:off x="2240250" y="454550"/>
              <a:ext cx="9725" cy="54475"/>
            </a:xfrm>
            <a:custGeom>
              <a:avLst/>
              <a:gdLst/>
              <a:ahLst/>
              <a:cxnLst/>
              <a:rect l="l" t="t" r="r" b="b"/>
              <a:pathLst>
                <a:path w="389" h="2179" extrusionOk="0">
                  <a:moveTo>
                    <a:pt x="255" y="1"/>
                  </a:moveTo>
                  <a:lnTo>
                    <a:pt x="1" y="14"/>
                  </a:lnTo>
                  <a:lnTo>
                    <a:pt x="134" y="2179"/>
                  </a:lnTo>
                  <a:lnTo>
                    <a:pt x="388" y="2165"/>
                  </a:lnTo>
                  <a:lnTo>
                    <a:pt x="255"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448;p34">
              <a:extLst>
                <a:ext uri="{FF2B5EF4-FFF2-40B4-BE49-F238E27FC236}">
                  <a16:creationId xmlns:a16="http://schemas.microsoft.com/office/drawing/2014/main" id="{96B6FB3F-90F7-497D-B797-D389F8D6B2FD}"/>
                </a:ext>
              </a:extLst>
            </p:cNvPr>
            <p:cNvSpPr/>
            <p:nvPr/>
          </p:nvSpPr>
          <p:spPr>
            <a:xfrm>
              <a:off x="1970375" y="597175"/>
              <a:ext cx="457300" cy="269650"/>
            </a:xfrm>
            <a:custGeom>
              <a:avLst/>
              <a:gdLst/>
              <a:ahLst/>
              <a:cxnLst/>
              <a:rect l="l" t="t" r="r" b="b"/>
              <a:pathLst>
                <a:path w="18292" h="10786" extrusionOk="0">
                  <a:moveTo>
                    <a:pt x="17930" y="1"/>
                  </a:moveTo>
                  <a:lnTo>
                    <a:pt x="0" y="1070"/>
                  </a:lnTo>
                  <a:lnTo>
                    <a:pt x="80" y="2339"/>
                  </a:lnTo>
                  <a:cubicBezTo>
                    <a:pt x="364" y="7102"/>
                    <a:pt x="4318" y="10786"/>
                    <a:pt x="9028" y="10786"/>
                  </a:cubicBezTo>
                  <a:cubicBezTo>
                    <a:pt x="9206" y="10786"/>
                    <a:pt x="9386" y="10780"/>
                    <a:pt x="9567" y="10770"/>
                  </a:cubicBezTo>
                  <a:cubicBezTo>
                    <a:pt x="14523" y="10476"/>
                    <a:pt x="18291" y="6227"/>
                    <a:pt x="17997" y="1270"/>
                  </a:cubicBezTo>
                  <a:lnTo>
                    <a:pt x="17930"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449;p34">
              <a:extLst>
                <a:ext uri="{FF2B5EF4-FFF2-40B4-BE49-F238E27FC236}">
                  <a16:creationId xmlns:a16="http://schemas.microsoft.com/office/drawing/2014/main" id="{6219249A-E542-4943-938C-0B51B9B4BE81}"/>
                </a:ext>
              </a:extLst>
            </p:cNvPr>
            <p:cNvSpPr/>
            <p:nvPr/>
          </p:nvSpPr>
          <p:spPr>
            <a:xfrm>
              <a:off x="2113675" y="710950"/>
              <a:ext cx="161350" cy="136600"/>
            </a:xfrm>
            <a:custGeom>
              <a:avLst/>
              <a:gdLst/>
              <a:ahLst/>
              <a:cxnLst/>
              <a:rect l="l" t="t" r="r" b="b"/>
              <a:pathLst>
                <a:path w="6454" h="5464" extrusionOk="0">
                  <a:moveTo>
                    <a:pt x="3644" y="0"/>
                  </a:moveTo>
                  <a:cubicBezTo>
                    <a:pt x="3588" y="0"/>
                    <a:pt x="3531" y="2"/>
                    <a:pt x="3474" y="6"/>
                  </a:cubicBezTo>
                  <a:cubicBezTo>
                    <a:pt x="1042" y="153"/>
                    <a:pt x="0" y="3159"/>
                    <a:pt x="1817" y="4776"/>
                  </a:cubicBezTo>
                  <a:cubicBezTo>
                    <a:pt x="2356" y="5251"/>
                    <a:pt x="2987" y="5464"/>
                    <a:pt x="3605" y="5464"/>
                  </a:cubicBezTo>
                  <a:cubicBezTo>
                    <a:pt x="5068" y="5464"/>
                    <a:pt x="6454" y="4272"/>
                    <a:pt x="6360" y="2571"/>
                  </a:cubicBezTo>
                  <a:cubicBezTo>
                    <a:pt x="6270" y="1119"/>
                    <a:pt x="5067" y="0"/>
                    <a:pt x="364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450;p34">
              <a:extLst>
                <a:ext uri="{FF2B5EF4-FFF2-40B4-BE49-F238E27FC236}">
                  <a16:creationId xmlns:a16="http://schemas.microsoft.com/office/drawing/2014/main" id="{D039DAFA-ECD0-42F3-8610-1D4424C132D8}"/>
                </a:ext>
              </a:extLst>
            </p:cNvPr>
            <p:cNvSpPr/>
            <p:nvPr/>
          </p:nvSpPr>
          <p:spPr>
            <a:xfrm>
              <a:off x="1188100" y="512725"/>
              <a:ext cx="291950" cy="45100"/>
            </a:xfrm>
            <a:custGeom>
              <a:avLst/>
              <a:gdLst/>
              <a:ahLst/>
              <a:cxnLst/>
              <a:rect l="l" t="t" r="r" b="b"/>
              <a:pathLst>
                <a:path w="11678" h="1804" extrusionOk="0">
                  <a:moveTo>
                    <a:pt x="9149" y="0"/>
                  </a:moveTo>
                  <a:cubicBezTo>
                    <a:pt x="8649" y="0"/>
                    <a:pt x="8072" y="26"/>
                    <a:pt x="7416" y="92"/>
                  </a:cubicBezTo>
                  <a:cubicBezTo>
                    <a:pt x="4490" y="373"/>
                    <a:pt x="0" y="146"/>
                    <a:pt x="775" y="707"/>
                  </a:cubicBezTo>
                  <a:cubicBezTo>
                    <a:pt x="1248" y="1043"/>
                    <a:pt x="4169" y="1803"/>
                    <a:pt x="6976" y="1803"/>
                  </a:cubicBezTo>
                  <a:cubicBezTo>
                    <a:pt x="8847" y="1803"/>
                    <a:pt x="10668" y="1466"/>
                    <a:pt x="11678" y="439"/>
                  </a:cubicBezTo>
                  <a:lnTo>
                    <a:pt x="11678" y="306"/>
                  </a:lnTo>
                  <a:cubicBezTo>
                    <a:pt x="11678" y="306"/>
                    <a:pt x="10874" y="0"/>
                    <a:pt x="9149"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451;p34">
              <a:extLst>
                <a:ext uri="{FF2B5EF4-FFF2-40B4-BE49-F238E27FC236}">
                  <a16:creationId xmlns:a16="http://schemas.microsoft.com/office/drawing/2014/main" id="{10E413DB-5D88-48A8-9A67-CC773FFE1327}"/>
                </a:ext>
              </a:extLst>
            </p:cNvPr>
            <p:cNvSpPr/>
            <p:nvPr/>
          </p:nvSpPr>
          <p:spPr>
            <a:xfrm>
              <a:off x="1502750" y="506000"/>
              <a:ext cx="24725" cy="51800"/>
            </a:xfrm>
            <a:custGeom>
              <a:avLst/>
              <a:gdLst/>
              <a:ahLst/>
              <a:cxnLst/>
              <a:rect l="l" t="t" r="r" b="b"/>
              <a:pathLst>
                <a:path w="989" h="2072" extrusionOk="0">
                  <a:moveTo>
                    <a:pt x="869" y="0"/>
                  </a:moveTo>
                  <a:lnTo>
                    <a:pt x="0" y="54"/>
                  </a:lnTo>
                  <a:lnTo>
                    <a:pt x="120" y="2071"/>
                  </a:lnTo>
                  <a:lnTo>
                    <a:pt x="989" y="2018"/>
                  </a:lnTo>
                  <a:lnTo>
                    <a:pt x="869" y="0"/>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1452;p34">
              <a:extLst>
                <a:ext uri="{FF2B5EF4-FFF2-40B4-BE49-F238E27FC236}">
                  <a16:creationId xmlns:a16="http://schemas.microsoft.com/office/drawing/2014/main" id="{12931D65-6D81-4C5A-A1CC-420A20BB0274}"/>
                </a:ext>
              </a:extLst>
            </p:cNvPr>
            <p:cNvSpPr/>
            <p:nvPr/>
          </p:nvSpPr>
          <p:spPr>
            <a:xfrm>
              <a:off x="1476025" y="498325"/>
              <a:ext cx="76500" cy="40100"/>
            </a:xfrm>
            <a:custGeom>
              <a:avLst/>
              <a:gdLst/>
              <a:ahLst/>
              <a:cxnLst/>
              <a:rect l="l" t="t" r="r" b="b"/>
              <a:pathLst>
                <a:path w="3060" h="1604" extrusionOk="0">
                  <a:moveTo>
                    <a:pt x="2980" y="0"/>
                  </a:moveTo>
                  <a:lnTo>
                    <a:pt x="0" y="174"/>
                  </a:lnTo>
                  <a:lnTo>
                    <a:pt x="94" y="1603"/>
                  </a:lnTo>
                  <a:lnTo>
                    <a:pt x="3060" y="1430"/>
                  </a:lnTo>
                  <a:lnTo>
                    <a:pt x="2980" y="0"/>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1453;p34">
              <a:extLst>
                <a:ext uri="{FF2B5EF4-FFF2-40B4-BE49-F238E27FC236}">
                  <a16:creationId xmlns:a16="http://schemas.microsoft.com/office/drawing/2014/main" id="{E7DA0E2D-DDD8-4544-B8C1-844847F856AF}"/>
                </a:ext>
              </a:extLst>
            </p:cNvPr>
            <p:cNvSpPr/>
            <p:nvPr/>
          </p:nvSpPr>
          <p:spPr>
            <a:xfrm>
              <a:off x="1551500" y="487375"/>
              <a:ext cx="277200" cy="54475"/>
            </a:xfrm>
            <a:custGeom>
              <a:avLst/>
              <a:gdLst/>
              <a:ahLst/>
              <a:cxnLst/>
              <a:rect l="l" t="t" r="r" b="b"/>
              <a:pathLst>
                <a:path w="11088" h="2179" extrusionOk="0">
                  <a:moveTo>
                    <a:pt x="10317" y="0"/>
                  </a:moveTo>
                  <a:cubicBezTo>
                    <a:pt x="9078" y="0"/>
                    <a:pt x="6274" y="387"/>
                    <a:pt x="4210" y="425"/>
                  </a:cubicBezTo>
                  <a:cubicBezTo>
                    <a:pt x="1270" y="491"/>
                    <a:pt x="1" y="1146"/>
                    <a:pt x="1" y="1146"/>
                  </a:cubicBezTo>
                  <a:lnTo>
                    <a:pt x="14" y="1280"/>
                  </a:lnTo>
                  <a:cubicBezTo>
                    <a:pt x="828" y="1935"/>
                    <a:pt x="2023" y="2178"/>
                    <a:pt x="3327" y="2178"/>
                  </a:cubicBezTo>
                  <a:cubicBezTo>
                    <a:pt x="6519" y="2178"/>
                    <a:pt x="10364" y="720"/>
                    <a:pt x="10877" y="264"/>
                  </a:cubicBezTo>
                  <a:cubicBezTo>
                    <a:pt x="11087" y="70"/>
                    <a:pt x="10843" y="0"/>
                    <a:pt x="10317"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1454;p34">
              <a:extLst>
                <a:ext uri="{FF2B5EF4-FFF2-40B4-BE49-F238E27FC236}">
                  <a16:creationId xmlns:a16="http://schemas.microsoft.com/office/drawing/2014/main" id="{E1FF96D5-331F-4220-8E88-3C598E044626}"/>
                </a:ext>
              </a:extLst>
            </p:cNvPr>
            <p:cNvSpPr/>
            <p:nvPr/>
          </p:nvSpPr>
          <p:spPr>
            <a:xfrm>
              <a:off x="1457975" y="552075"/>
              <a:ext cx="131975" cy="163050"/>
            </a:xfrm>
            <a:custGeom>
              <a:avLst/>
              <a:gdLst/>
              <a:ahLst/>
              <a:cxnLst/>
              <a:rect l="l" t="t" r="r" b="b"/>
              <a:pathLst>
                <a:path w="5279" h="6522" extrusionOk="0">
                  <a:moveTo>
                    <a:pt x="4356" y="1"/>
                  </a:moveTo>
                  <a:cubicBezTo>
                    <a:pt x="4347" y="1"/>
                    <a:pt x="4339" y="1"/>
                    <a:pt x="4330" y="1"/>
                  </a:cubicBezTo>
                  <a:lnTo>
                    <a:pt x="562" y="228"/>
                  </a:lnTo>
                  <a:cubicBezTo>
                    <a:pt x="241" y="242"/>
                    <a:pt x="1" y="522"/>
                    <a:pt x="14" y="843"/>
                  </a:cubicBezTo>
                  <a:lnTo>
                    <a:pt x="322" y="5973"/>
                  </a:lnTo>
                  <a:cubicBezTo>
                    <a:pt x="335" y="6286"/>
                    <a:pt x="601" y="6522"/>
                    <a:pt x="911" y="6522"/>
                  </a:cubicBezTo>
                  <a:cubicBezTo>
                    <a:pt x="919" y="6522"/>
                    <a:pt x="928" y="6522"/>
                    <a:pt x="936" y="6521"/>
                  </a:cubicBezTo>
                  <a:lnTo>
                    <a:pt x="4704" y="6294"/>
                  </a:lnTo>
                  <a:cubicBezTo>
                    <a:pt x="5025" y="6281"/>
                    <a:pt x="5278" y="6000"/>
                    <a:pt x="5252" y="5679"/>
                  </a:cubicBezTo>
                  <a:lnTo>
                    <a:pt x="4958" y="549"/>
                  </a:lnTo>
                  <a:cubicBezTo>
                    <a:pt x="4932" y="237"/>
                    <a:pt x="4678" y="1"/>
                    <a:pt x="4356"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1455;p34">
              <a:extLst>
                <a:ext uri="{FF2B5EF4-FFF2-40B4-BE49-F238E27FC236}">
                  <a16:creationId xmlns:a16="http://schemas.microsoft.com/office/drawing/2014/main" id="{A1AD036C-F5BC-443C-82D9-AEDC090AF7A9}"/>
                </a:ext>
              </a:extLst>
            </p:cNvPr>
            <p:cNvSpPr/>
            <p:nvPr/>
          </p:nvSpPr>
          <p:spPr>
            <a:xfrm>
              <a:off x="1457975" y="552075"/>
              <a:ext cx="131975" cy="163050"/>
            </a:xfrm>
            <a:custGeom>
              <a:avLst/>
              <a:gdLst/>
              <a:ahLst/>
              <a:cxnLst/>
              <a:rect l="l" t="t" r="r" b="b"/>
              <a:pathLst>
                <a:path w="5279" h="6522" extrusionOk="0">
                  <a:moveTo>
                    <a:pt x="4356" y="1"/>
                  </a:moveTo>
                  <a:cubicBezTo>
                    <a:pt x="4347" y="1"/>
                    <a:pt x="4339" y="1"/>
                    <a:pt x="4330" y="1"/>
                  </a:cubicBezTo>
                  <a:lnTo>
                    <a:pt x="562" y="228"/>
                  </a:lnTo>
                  <a:cubicBezTo>
                    <a:pt x="241" y="242"/>
                    <a:pt x="1" y="522"/>
                    <a:pt x="14" y="843"/>
                  </a:cubicBezTo>
                  <a:lnTo>
                    <a:pt x="322" y="5973"/>
                  </a:lnTo>
                  <a:cubicBezTo>
                    <a:pt x="335" y="6286"/>
                    <a:pt x="601" y="6522"/>
                    <a:pt x="911" y="6522"/>
                  </a:cubicBezTo>
                  <a:cubicBezTo>
                    <a:pt x="919" y="6522"/>
                    <a:pt x="928" y="6522"/>
                    <a:pt x="936" y="6521"/>
                  </a:cubicBezTo>
                  <a:lnTo>
                    <a:pt x="4704" y="6294"/>
                  </a:lnTo>
                  <a:cubicBezTo>
                    <a:pt x="5025" y="6281"/>
                    <a:pt x="5278" y="6000"/>
                    <a:pt x="5252" y="5679"/>
                  </a:cubicBezTo>
                  <a:lnTo>
                    <a:pt x="4958" y="549"/>
                  </a:lnTo>
                  <a:cubicBezTo>
                    <a:pt x="4932" y="237"/>
                    <a:pt x="4678" y="1"/>
                    <a:pt x="435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1456;p34">
              <a:extLst>
                <a:ext uri="{FF2B5EF4-FFF2-40B4-BE49-F238E27FC236}">
                  <a16:creationId xmlns:a16="http://schemas.microsoft.com/office/drawing/2014/main" id="{1944E721-BD24-4479-A26C-9524490814DB}"/>
                </a:ext>
              </a:extLst>
            </p:cNvPr>
            <p:cNvSpPr/>
            <p:nvPr/>
          </p:nvSpPr>
          <p:spPr>
            <a:xfrm>
              <a:off x="1444625" y="519700"/>
              <a:ext cx="1507125" cy="155325"/>
            </a:xfrm>
            <a:custGeom>
              <a:avLst/>
              <a:gdLst/>
              <a:ahLst/>
              <a:cxnLst/>
              <a:rect l="l" t="t" r="r" b="b"/>
              <a:pathLst>
                <a:path w="60285" h="6213" extrusionOk="0">
                  <a:moveTo>
                    <a:pt x="52268" y="0"/>
                  </a:moveTo>
                  <a:lnTo>
                    <a:pt x="7055" y="2672"/>
                  </a:lnTo>
                  <a:lnTo>
                    <a:pt x="5585" y="4329"/>
                  </a:lnTo>
                  <a:lnTo>
                    <a:pt x="0" y="4877"/>
                  </a:lnTo>
                  <a:lnTo>
                    <a:pt x="81" y="6213"/>
                  </a:lnTo>
                  <a:lnTo>
                    <a:pt x="60284" y="2646"/>
                  </a:lnTo>
                  <a:lnTo>
                    <a:pt x="60191" y="1162"/>
                  </a:lnTo>
                  <a:lnTo>
                    <a:pt x="53978" y="1523"/>
                  </a:lnTo>
                  <a:lnTo>
                    <a:pt x="52268"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457;p34">
              <a:extLst>
                <a:ext uri="{FF2B5EF4-FFF2-40B4-BE49-F238E27FC236}">
                  <a16:creationId xmlns:a16="http://schemas.microsoft.com/office/drawing/2014/main" id="{881047A3-0056-458E-A38B-E04C47887F33}"/>
                </a:ext>
              </a:extLst>
            </p:cNvPr>
            <p:cNvSpPr/>
            <p:nvPr/>
          </p:nvSpPr>
          <p:spPr>
            <a:xfrm>
              <a:off x="1444625" y="519700"/>
              <a:ext cx="1507125" cy="155325"/>
            </a:xfrm>
            <a:custGeom>
              <a:avLst/>
              <a:gdLst/>
              <a:ahLst/>
              <a:cxnLst/>
              <a:rect l="l" t="t" r="r" b="b"/>
              <a:pathLst>
                <a:path w="60285" h="6213" extrusionOk="0">
                  <a:moveTo>
                    <a:pt x="52268" y="0"/>
                  </a:moveTo>
                  <a:lnTo>
                    <a:pt x="7055" y="2672"/>
                  </a:lnTo>
                  <a:lnTo>
                    <a:pt x="5585" y="4329"/>
                  </a:lnTo>
                  <a:lnTo>
                    <a:pt x="0" y="4877"/>
                  </a:lnTo>
                  <a:lnTo>
                    <a:pt x="81" y="6213"/>
                  </a:lnTo>
                  <a:lnTo>
                    <a:pt x="60284" y="2646"/>
                  </a:lnTo>
                  <a:lnTo>
                    <a:pt x="60191" y="1162"/>
                  </a:lnTo>
                  <a:lnTo>
                    <a:pt x="53978" y="1523"/>
                  </a:lnTo>
                  <a:lnTo>
                    <a:pt x="52268"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1458;p34">
              <a:extLst>
                <a:ext uri="{FF2B5EF4-FFF2-40B4-BE49-F238E27FC236}">
                  <a16:creationId xmlns:a16="http://schemas.microsoft.com/office/drawing/2014/main" id="{84651844-3C7A-4F92-BD58-C1DF68DF74C7}"/>
                </a:ext>
              </a:extLst>
            </p:cNvPr>
            <p:cNvSpPr/>
            <p:nvPr/>
          </p:nvSpPr>
          <p:spPr>
            <a:xfrm>
              <a:off x="1707150" y="653975"/>
              <a:ext cx="83200" cy="59125"/>
            </a:xfrm>
            <a:custGeom>
              <a:avLst/>
              <a:gdLst/>
              <a:ahLst/>
              <a:cxnLst/>
              <a:rect l="l" t="t" r="r" b="b"/>
              <a:pathLst>
                <a:path w="3328" h="2365" extrusionOk="0">
                  <a:moveTo>
                    <a:pt x="3194" y="0"/>
                  </a:moveTo>
                  <a:lnTo>
                    <a:pt x="1" y="187"/>
                  </a:lnTo>
                  <a:lnTo>
                    <a:pt x="121" y="2365"/>
                  </a:lnTo>
                  <a:lnTo>
                    <a:pt x="3328" y="2178"/>
                  </a:lnTo>
                  <a:lnTo>
                    <a:pt x="3194"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1459;p34">
              <a:extLst>
                <a:ext uri="{FF2B5EF4-FFF2-40B4-BE49-F238E27FC236}">
                  <a16:creationId xmlns:a16="http://schemas.microsoft.com/office/drawing/2014/main" id="{679F04CA-0F1E-4820-ADF5-CCE160118CC3}"/>
                </a:ext>
              </a:extLst>
            </p:cNvPr>
            <p:cNvSpPr/>
            <p:nvPr/>
          </p:nvSpPr>
          <p:spPr>
            <a:xfrm>
              <a:off x="1730550" y="705750"/>
              <a:ext cx="41425" cy="49825"/>
            </a:xfrm>
            <a:custGeom>
              <a:avLst/>
              <a:gdLst/>
              <a:ahLst/>
              <a:cxnLst/>
              <a:rect l="l" t="t" r="r" b="b"/>
              <a:pathLst>
                <a:path w="1657" h="1993" extrusionOk="0">
                  <a:moveTo>
                    <a:pt x="1563" y="0"/>
                  </a:moveTo>
                  <a:lnTo>
                    <a:pt x="0" y="94"/>
                  </a:lnTo>
                  <a:lnTo>
                    <a:pt x="67" y="1256"/>
                  </a:lnTo>
                  <a:cubicBezTo>
                    <a:pt x="93" y="1680"/>
                    <a:pt x="439" y="1992"/>
                    <a:pt x="846" y="1992"/>
                  </a:cubicBezTo>
                  <a:cubicBezTo>
                    <a:pt x="862" y="1992"/>
                    <a:pt x="879" y="1992"/>
                    <a:pt x="895" y="1991"/>
                  </a:cubicBezTo>
                  <a:cubicBezTo>
                    <a:pt x="1323" y="1964"/>
                    <a:pt x="1657" y="1603"/>
                    <a:pt x="1630" y="1162"/>
                  </a:cubicBezTo>
                  <a:lnTo>
                    <a:pt x="1563"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1460;p34">
              <a:extLst>
                <a:ext uri="{FF2B5EF4-FFF2-40B4-BE49-F238E27FC236}">
                  <a16:creationId xmlns:a16="http://schemas.microsoft.com/office/drawing/2014/main" id="{3344EF6F-8EEF-44DB-9539-EA749F70EBC5}"/>
                </a:ext>
              </a:extLst>
            </p:cNvPr>
            <p:cNvSpPr/>
            <p:nvPr/>
          </p:nvSpPr>
          <p:spPr>
            <a:xfrm>
              <a:off x="2136050" y="727700"/>
              <a:ext cx="121700" cy="103075"/>
            </a:xfrm>
            <a:custGeom>
              <a:avLst/>
              <a:gdLst/>
              <a:ahLst/>
              <a:cxnLst/>
              <a:rect l="l" t="t" r="r" b="b"/>
              <a:pathLst>
                <a:path w="4868" h="4123" extrusionOk="0">
                  <a:moveTo>
                    <a:pt x="2741" y="0"/>
                  </a:moveTo>
                  <a:cubicBezTo>
                    <a:pt x="2701" y="0"/>
                    <a:pt x="2660" y="1"/>
                    <a:pt x="2619" y="4"/>
                  </a:cubicBezTo>
                  <a:cubicBezTo>
                    <a:pt x="788" y="111"/>
                    <a:pt x="0" y="2382"/>
                    <a:pt x="1363" y="3598"/>
                  </a:cubicBezTo>
                  <a:cubicBezTo>
                    <a:pt x="1773" y="3960"/>
                    <a:pt x="2254" y="4122"/>
                    <a:pt x="2723" y="4122"/>
                  </a:cubicBezTo>
                  <a:cubicBezTo>
                    <a:pt x="3827" y="4122"/>
                    <a:pt x="4868" y="3226"/>
                    <a:pt x="4783" y="1941"/>
                  </a:cubicBezTo>
                  <a:cubicBezTo>
                    <a:pt x="4719" y="847"/>
                    <a:pt x="3823" y="0"/>
                    <a:pt x="2741" y="0"/>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1461;p34">
              <a:extLst>
                <a:ext uri="{FF2B5EF4-FFF2-40B4-BE49-F238E27FC236}">
                  <a16:creationId xmlns:a16="http://schemas.microsoft.com/office/drawing/2014/main" id="{3197DD0F-FC28-468A-98F1-AD54FA58BC86}"/>
                </a:ext>
              </a:extLst>
            </p:cNvPr>
            <p:cNvSpPr/>
            <p:nvPr/>
          </p:nvSpPr>
          <p:spPr>
            <a:xfrm>
              <a:off x="2148400" y="737075"/>
              <a:ext cx="99525" cy="84200"/>
            </a:xfrm>
            <a:custGeom>
              <a:avLst/>
              <a:gdLst/>
              <a:ahLst/>
              <a:cxnLst/>
              <a:rect l="l" t="t" r="r" b="b"/>
              <a:pathLst>
                <a:path w="3981" h="3368" extrusionOk="0">
                  <a:moveTo>
                    <a:pt x="2237" y="0"/>
                  </a:moveTo>
                  <a:cubicBezTo>
                    <a:pt x="2205" y="0"/>
                    <a:pt x="2171" y="1"/>
                    <a:pt x="2138" y="3"/>
                  </a:cubicBezTo>
                  <a:cubicBezTo>
                    <a:pt x="642" y="96"/>
                    <a:pt x="1" y="1954"/>
                    <a:pt x="1123" y="2942"/>
                  </a:cubicBezTo>
                  <a:cubicBezTo>
                    <a:pt x="1456" y="3236"/>
                    <a:pt x="1847" y="3367"/>
                    <a:pt x="2228" y="3367"/>
                  </a:cubicBezTo>
                  <a:cubicBezTo>
                    <a:pt x="3129" y="3367"/>
                    <a:pt x="3981" y="2635"/>
                    <a:pt x="3915" y="1593"/>
                  </a:cubicBezTo>
                  <a:cubicBezTo>
                    <a:pt x="3864" y="691"/>
                    <a:pt x="3129" y="0"/>
                    <a:pt x="2237"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1462;p34">
              <a:extLst>
                <a:ext uri="{FF2B5EF4-FFF2-40B4-BE49-F238E27FC236}">
                  <a16:creationId xmlns:a16="http://schemas.microsoft.com/office/drawing/2014/main" id="{4A4F8684-194F-442D-BD26-479F3EC89602}"/>
                </a:ext>
              </a:extLst>
            </p:cNvPr>
            <p:cNvSpPr/>
            <p:nvPr/>
          </p:nvSpPr>
          <p:spPr>
            <a:xfrm>
              <a:off x="2279675" y="697675"/>
              <a:ext cx="38225" cy="32475"/>
            </a:xfrm>
            <a:custGeom>
              <a:avLst/>
              <a:gdLst/>
              <a:ahLst/>
              <a:cxnLst/>
              <a:rect l="l" t="t" r="r" b="b"/>
              <a:pathLst>
                <a:path w="1529" h="1299" extrusionOk="0">
                  <a:moveTo>
                    <a:pt x="863" y="1"/>
                  </a:moveTo>
                  <a:cubicBezTo>
                    <a:pt x="847" y="1"/>
                    <a:pt x="831" y="1"/>
                    <a:pt x="815" y="2"/>
                  </a:cubicBezTo>
                  <a:cubicBezTo>
                    <a:pt x="241" y="29"/>
                    <a:pt x="0" y="751"/>
                    <a:pt x="428" y="1138"/>
                  </a:cubicBezTo>
                  <a:cubicBezTo>
                    <a:pt x="554" y="1249"/>
                    <a:pt x="703" y="1299"/>
                    <a:pt x="850" y="1299"/>
                  </a:cubicBezTo>
                  <a:cubicBezTo>
                    <a:pt x="1197" y="1299"/>
                    <a:pt x="1529" y="1017"/>
                    <a:pt x="1510" y="604"/>
                  </a:cubicBezTo>
                  <a:cubicBezTo>
                    <a:pt x="1485" y="272"/>
                    <a:pt x="1203" y="1"/>
                    <a:pt x="86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1463;p34">
              <a:extLst>
                <a:ext uri="{FF2B5EF4-FFF2-40B4-BE49-F238E27FC236}">
                  <a16:creationId xmlns:a16="http://schemas.microsoft.com/office/drawing/2014/main" id="{98890DA3-3BC3-47F8-B448-751E689E0A97}"/>
                </a:ext>
              </a:extLst>
            </p:cNvPr>
            <p:cNvSpPr/>
            <p:nvPr/>
          </p:nvSpPr>
          <p:spPr>
            <a:xfrm>
              <a:off x="1971700" y="619750"/>
              <a:ext cx="448275" cy="26775"/>
            </a:xfrm>
            <a:custGeom>
              <a:avLst/>
              <a:gdLst/>
              <a:ahLst/>
              <a:cxnLst/>
              <a:rect l="l" t="t" r="r" b="b"/>
              <a:pathLst>
                <a:path w="17931" h="1071" extrusionOk="0">
                  <a:moveTo>
                    <a:pt x="17831" y="1"/>
                  </a:moveTo>
                  <a:cubicBezTo>
                    <a:pt x="17185" y="1"/>
                    <a:pt x="13462" y="180"/>
                    <a:pt x="8966" y="447"/>
                  </a:cubicBezTo>
                  <a:cubicBezTo>
                    <a:pt x="4009" y="741"/>
                    <a:pt x="1" y="1008"/>
                    <a:pt x="1" y="1062"/>
                  </a:cubicBezTo>
                  <a:cubicBezTo>
                    <a:pt x="2" y="1068"/>
                    <a:pt x="51" y="1070"/>
                    <a:pt x="144" y="1070"/>
                  </a:cubicBezTo>
                  <a:cubicBezTo>
                    <a:pt x="899" y="1070"/>
                    <a:pt x="4563" y="883"/>
                    <a:pt x="8979" y="621"/>
                  </a:cubicBezTo>
                  <a:cubicBezTo>
                    <a:pt x="13923" y="327"/>
                    <a:pt x="17931" y="60"/>
                    <a:pt x="17931" y="6"/>
                  </a:cubicBezTo>
                  <a:cubicBezTo>
                    <a:pt x="17930" y="3"/>
                    <a:pt x="17896" y="1"/>
                    <a:pt x="17831"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1464;p34">
              <a:extLst>
                <a:ext uri="{FF2B5EF4-FFF2-40B4-BE49-F238E27FC236}">
                  <a16:creationId xmlns:a16="http://schemas.microsoft.com/office/drawing/2014/main" id="{02C5DD3D-F652-4036-B904-4C534C3F5BB1}"/>
                </a:ext>
              </a:extLst>
            </p:cNvPr>
            <p:cNvSpPr/>
            <p:nvPr/>
          </p:nvSpPr>
          <p:spPr>
            <a:xfrm>
              <a:off x="1704150" y="656725"/>
              <a:ext cx="88200" cy="6800"/>
            </a:xfrm>
            <a:custGeom>
              <a:avLst/>
              <a:gdLst/>
              <a:ahLst/>
              <a:cxnLst/>
              <a:rect l="l" t="t" r="r" b="b"/>
              <a:pathLst>
                <a:path w="3528" h="272" extrusionOk="0">
                  <a:moveTo>
                    <a:pt x="3187" y="0"/>
                  </a:moveTo>
                  <a:cubicBezTo>
                    <a:pt x="2864" y="0"/>
                    <a:pt x="2342" y="18"/>
                    <a:pt x="1751" y="50"/>
                  </a:cubicBezTo>
                  <a:cubicBezTo>
                    <a:pt x="789" y="104"/>
                    <a:pt x="1" y="197"/>
                    <a:pt x="1" y="238"/>
                  </a:cubicBezTo>
                  <a:cubicBezTo>
                    <a:pt x="1" y="261"/>
                    <a:pt x="152" y="272"/>
                    <a:pt x="405" y="272"/>
                  </a:cubicBezTo>
                  <a:cubicBezTo>
                    <a:pt x="728" y="272"/>
                    <a:pt x="1217" y="254"/>
                    <a:pt x="1764" y="224"/>
                  </a:cubicBezTo>
                  <a:cubicBezTo>
                    <a:pt x="2740" y="157"/>
                    <a:pt x="3528" y="77"/>
                    <a:pt x="3528" y="24"/>
                  </a:cubicBezTo>
                  <a:cubicBezTo>
                    <a:pt x="3523" y="8"/>
                    <a:pt x="3397" y="0"/>
                    <a:pt x="3187"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1465;p34">
              <a:extLst>
                <a:ext uri="{FF2B5EF4-FFF2-40B4-BE49-F238E27FC236}">
                  <a16:creationId xmlns:a16="http://schemas.microsoft.com/office/drawing/2014/main" id="{0350E104-C97E-4A86-B090-57AAE5CA7CA8}"/>
                </a:ext>
              </a:extLst>
            </p:cNvPr>
            <p:cNvSpPr/>
            <p:nvPr/>
          </p:nvSpPr>
          <p:spPr>
            <a:xfrm>
              <a:off x="2582625" y="604850"/>
              <a:ext cx="89550" cy="6725"/>
            </a:xfrm>
            <a:custGeom>
              <a:avLst/>
              <a:gdLst/>
              <a:ahLst/>
              <a:cxnLst/>
              <a:rect l="l" t="t" r="r" b="b"/>
              <a:pathLst>
                <a:path w="3582" h="269" extrusionOk="0">
                  <a:moveTo>
                    <a:pt x="3174" y="0"/>
                  </a:moveTo>
                  <a:cubicBezTo>
                    <a:pt x="2846" y="0"/>
                    <a:pt x="2348" y="17"/>
                    <a:pt x="1791" y="55"/>
                  </a:cubicBezTo>
                  <a:cubicBezTo>
                    <a:pt x="802" y="108"/>
                    <a:pt x="0" y="188"/>
                    <a:pt x="14" y="242"/>
                  </a:cubicBezTo>
                  <a:cubicBezTo>
                    <a:pt x="14" y="259"/>
                    <a:pt x="167" y="269"/>
                    <a:pt x="421" y="269"/>
                  </a:cubicBezTo>
                  <a:cubicBezTo>
                    <a:pt x="749" y="269"/>
                    <a:pt x="1247" y="253"/>
                    <a:pt x="1804" y="215"/>
                  </a:cubicBezTo>
                  <a:cubicBezTo>
                    <a:pt x="2793" y="161"/>
                    <a:pt x="3581" y="81"/>
                    <a:pt x="3581" y="28"/>
                  </a:cubicBezTo>
                  <a:cubicBezTo>
                    <a:pt x="3581" y="10"/>
                    <a:pt x="3428" y="0"/>
                    <a:pt x="3174"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1466;p34">
              <a:extLst>
                <a:ext uri="{FF2B5EF4-FFF2-40B4-BE49-F238E27FC236}">
                  <a16:creationId xmlns:a16="http://schemas.microsoft.com/office/drawing/2014/main" id="{8B34012D-99C7-4309-BE1B-CCA7A5B8A307}"/>
                </a:ext>
              </a:extLst>
            </p:cNvPr>
            <p:cNvSpPr/>
            <p:nvPr/>
          </p:nvSpPr>
          <p:spPr>
            <a:xfrm>
              <a:off x="1640350" y="569075"/>
              <a:ext cx="277275" cy="94275"/>
            </a:xfrm>
            <a:custGeom>
              <a:avLst/>
              <a:gdLst/>
              <a:ahLst/>
              <a:cxnLst/>
              <a:rect l="l" t="t" r="r" b="b"/>
              <a:pathLst>
                <a:path w="11091" h="3771" extrusionOk="0">
                  <a:moveTo>
                    <a:pt x="11089" y="1"/>
                  </a:moveTo>
                  <a:cubicBezTo>
                    <a:pt x="11079" y="1"/>
                    <a:pt x="11014" y="66"/>
                    <a:pt x="10917" y="176"/>
                  </a:cubicBezTo>
                  <a:lnTo>
                    <a:pt x="10435" y="644"/>
                  </a:lnTo>
                  <a:lnTo>
                    <a:pt x="10435" y="644"/>
                  </a:lnTo>
                  <a:cubicBezTo>
                    <a:pt x="9296" y="685"/>
                    <a:pt x="7166" y="791"/>
                    <a:pt x="4731" y="938"/>
                  </a:cubicBezTo>
                  <a:lnTo>
                    <a:pt x="856" y="1178"/>
                  </a:lnTo>
                  <a:lnTo>
                    <a:pt x="829" y="1178"/>
                  </a:lnTo>
                  <a:lnTo>
                    <a:pt x="816" y="1205"/>
                  </a:lnTo>
                  <a:lnTo>
                    <a:pt x="14" y="2274"/>
                  </a:lnTo>
                  <a:lnTo>
                    <a:pt x="1" y="2301"/>
                  </a:lnTo>
                  <a:cubicBezTo>
                    <a:pt x="41" y="2741"/>
                    <a:pt x="68" y="3102"/>
                    <a:pt x="94" y="3383"/>
                  </a:cubicBezTo>
                  <a:cubicBezTo>
                    <a:pt x="94" y="3516"/>
                    <a:pt x="121" y="3637"/>
                    <a:pt x="148" y="3770"/>
                  </a:cubicBezTo>
                  <a:cubicBezTo>
                    <a:pt x="161" y="3637"/>
                    <a:pt x="161" y="3516"/>
                    <a:pt x="148" y="3383"/>
                  </a:cubicBezTo>
                  <a:cubicBezTo>
                    <a:pt x="135" y="3107"/>
                    <a:pt x="122" y="2754"/>
                    <a:pt x="108" y="2323"/>
                  </a:cubicBezTo>
                  <a:lnTo>
                    <a:pt x="108" y="2323"/>
                  </a:lnTo>
                  <a:lnTo>
                    <a:pt x="903" y="1310"/>
                  </a:lnTo>
                  <a:lnTo>
                    <a:pt x="4731" y="1098"/>
                  </a:lnTo>
                  <a:cubicBezTo>
                    <a:pt x="7176" y="951"/>
                    <a:pt x="9313" y="804"/>
                    <a:pt x="10449" y="711"/>
                  </a:cubicBezTo>
                  <a:lnTo>
                    <a:pt x="10476" y="711"/>
                  </a:lnTo>
                  <a:lnTo>
                    <a:pt x="10943" y="190"/>
                  </a:lnTo>
                  <a:cubicBezTo>
                    <a:pt x="10997" y="136"/>
                    <a:pt x="11050" y="69"/>
                    <a:pt x="11090" y="3"/>
                  </a:cubicBezTo>
                  <a:cubicBezTo>
                    <a:pt x="11090" y="1"/>
                    <a:pt x="11090" y="1"/>
                    <a:pt x="11089"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1467;p34">
              <a:extLst>
                <a:ext uri="{FF2B5EF4-FFF2-40B4-BE49-F238E27FC236}">
                  <a16:creationId xmlns:a16="http://schemas.microsoft.com/office/drawing/2014/main" id="{29977D5B-A6EE-4FB5-9E81-121E34723A4F}"/>
                </a:ext>
              </a:extLst>
            </p:cNvPr>
            <p:cNvSpPr/>
            <p:nvPr/>
          </p:nvSpPr>
          <p:spPr>
            <a:xfrm>
              <a:off x="1958000" y="535725"/>
              <a:ext cx="466650" cy="80200"/>
            </a:xfrm>
            <a:custGeom>
              <a:avLst/>
              <a:gdLst/>
              <a:ahLst/>
              <a:cxnLst/>
              <a:rect l="l" t="t" r="r" b="b"/>
              <a:pathLst>
                <a:path w="18666" h="3208" extrusionOk="0">
                  <a:moveTo>
                    <a:pt x="18666" y="0"/>
                  </a:moveTo>
                  <a:cubicBezTo>
                    <a:pt x="18626" y="41"/>
                    <a:pt x="18586" y="94"/>
                    <a:pt x="18546" y="147"/>
                  </a:cubicBezTo>
                  <a:lnTo>
                    <a:pt x="18225" y="575"/>
                  </a:lnTo>
                  <a:lnTo>
                    <a:pt x="17055" y="2166"/>
                  </a:lnTo>
                  <a:lnTo>
                    <a:pt x="17055" y="2166"/>
                  </a:lnTo>
                  <a:cubicBezTo>
                    <a:pt x="15171" y="2259"/>
                    <a:pt x="12428" y="2406"/>
                    <a:pt x="9380" y="2592"/>
                  </a:cubicBezTo>
                  <a:cubicBezTo>
                    <a:pt x="6092" y="2792"/>
                    <a:pt x="3149" y="2978"/>
                    <a:pt x="1278" y="3099"/>
                  </a:cubicBezTo>
                  <a:lnTo>
                    <a:pt x="1278" y="3099"/>
                  </a:lnTo>
                  <a:lnTo>
                    <a:pt x="348" y="1724"/>
                  </a:lnTo>
                  <a:lnTo>
                    <a:pt x="94" y="1363"/>
                  </a:lnTo>
                  <a:cubicBezTo>
                    <a:pt x="68" y="1310"/>
                    <a:pt x="28" y="1270"/>
                    <a:pt x="1" y="1243"/>
                  </a:cubicBezTo>
                  <a:lnTo>
                    <a:pt x="1" y="1243"/>
                  </a:lnTo>
                  <a:cubicBezTo>
                    <a:pt x="14" y="1283"/>
                    <a:pt x="41" y="1337"/>
                    <a:pt x="68" y="1377"/>
                  </a:cubicBezTo>
                  <a:lnTo>
                    <a:pt x="308" y="1751"/>
                  </a:lnTo>
                  <a:lnTo>
                    <a:pt x="1217" y="3180"/>
                  </a:lnTo>
                  <a:lnTo>
                    <a:pt x="1230" y="3207"/>
                  </a:lnTo>
                  <a:lnTo>
                    <a:pt x="1257" y="3207"/>
                  </a:lnTo>
                  <a:cubicBezTo>
                    <a:pt x="3127" y="3113"/>
                    <a:pt x="6080" y="2953"/>
                    <a:pt x="9393" y="2753"/>
                  </a:cubicBezTo>
                  <a:cubicBezTo>
                    <a:pt x="12453" y="2579"/>
                    <a:pt x="15192" y="2405"/>
                    <a:pt x="17076" y="2272"/>
                  </a:cubicBezTo>
                  <a:lnTo>
                    <a:pt x="17103" y="2272"/>
                  </a:lnTo>
                  <a:lnTo>
                    <a:pt x="17116" y="2245"/>
                  </a:lnTo>
                  <a:lnTo>
                    <a:pt x="18278" y="615"/>
                  </a:lnTo>
                  <a:lnTo>
                    <a:pt x="18572" y="161"/>
                  </a:lnTo>
                  <a:cubicBezTo>
                    <a:pt x="18612" y="121"/>
                    <a:pt x="18652" y="54"/>
                    <a:pt x="18666"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1468;p34">
              <a:extLst>
                <a:ext uri="{FF2B5EF4-FFF2-40B4-BE49-F238E27FC236}">
                  <a16:creationId xmlns:a16="http://schemas.microsoft.com/office/drawing/2014/main" id="{3A00A2FD-01F4-443C-A296-292819FEABB9}"/>
                </a:ext>
              </a:extLst>
            </p:cNvPr>
            <p:cNvSpPr/>
            <p:nvPr/>
          </p:nvSpPr>
          <p:spPr>
            <a:xfrm>
              <a:off x="1622400" y="632525"/>
              <a:ext cx="10775" cy="9250"/>
            </a:xfrm>
            <a:custGeom>
              <a:avLst/>
              <a:gdLst/>
              <a:ahLst/>
              <a:cxnLst/>
              <a:rect l="l" t="t" r="r" b="b"/>
              <a:pathLst>
                <a:path w="431" h="370" extrusionOk="0">
                  <a:moveTo>
                    <a:pt x="224" y="0"/>
                  </a:moveTo>
                  <a:cubicBezTo>
                    <a:pt x="215" y="0"/>
                    <a:pt x="207" y="1"/>
                    <a:pt x="198" y="3"/>
                  </a:cubicBezTo>
                  <a:cubicBezTo>
                    <a:pt x="104" y="3"/>
                    <a:pt x="78" y="70"/>
                    <a:pt x="104" y="83"/>
                  </a:cubicBezTo>
                  <a:cubicBezTo>
                    <a:pt x="118" y="110"/>
                    <a:pt x="144" y="83"/>
                    <a:pt x="184" y="123"/>
                  </a:cubicBezTo>
                  <a:cubicBezTo>
                    <a:pt x="224" y="150"/>
                    <a:pt x="238" y="163"/>
                    <a:pt x="211" y="190"/>
                  </a:cubicBezTo>
                  <a:cubicBezTo>
                    <a:pt x="199" y="208"/>
                    <a:pt x="187" y="215"/>
                    <a:pt x="175" y="215"/>
                  </a:cubicBezTo>
                  <a:cubicBezTo>
                    <a:pt x="160" y="215"/>
                    <a:pt x="146" y="205"/>
                    <a:pt x="131" y="190"/>
                  </a:cubicBezTo>
                  <a:cubicBezTo>
                    <a:pt x="104" y="163"/>
                    <a:pt x="91" y="123"/>
                    <a:pt x="78" y="110"/>
                  </a:cubicBezTo>
                  <a:cubicBezTo>
                    <a:pt x="76" y="109"/>
                    <a:pt x="74" y="108"/>
                    <a:pt x="72" y="108"/>
                  </a:cubicBezTo>
                  <a:cubicBezTo>
                    <a:pt x="51" y="108"/>
                    <a:pt x="0" y="160"/>
                    <a:pt x="24" y="244"/>
                  </a:cubicBezTo>
                  <a:cubicBezTo>
                    <a:pt x="37" y="297"/>
                    <a:pt x="91" y="350"/>
                    <a:pt x="144" y="364"/>
                  </a:cubicBezTo>
                  <a:cubicBezTo>
                    <a:pt x="161" y="368"/>
                    <a:pt x="176" y="369"/>
                    <a:pt x="191" y="369"/>
                  </a:cubicBezTo>
                  <a:cubicBezTo>
                    <a:pt x="339" y="369"/>
                    <a:pt x="431" y="203"/>
                    <a:pt x="358" y="70"/>
                  </a:cubicBezTo>
                  <a:cubicBezTo>
                    <a:pt x="323" y="35"/>
                    <a:pt x="279" y="0"/>
                    <a:pt x="224"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1469;p34">
              <a:extLst>
                <a:ext uri="{FF2B5EF4-FFF2-40B4-BE49-F238E27FC236}">
                  <a16:creationId xmlns:a16="http://schemas.microsoft.com/office/drawing/2014/main" id="{3BDD38F6-DF26-40F7-834E-1E008DB8D377}"/>
                </a:ext>
              </a:extLst>
            </p:cNvPr>
            <p:cNvSpPr/>
            <p:nvPr/>
          </p:nvSpPr>
          <p:spPr>
            <a:xfrm>
              <a:off x="1623400" y="649550"/>
              <a:ext cx="11050" cy="9350"/>
            </a:xfrm>
            <a:custGeom>
              <a:avLst/>
              <a:gdLst/>
              <a:ahLst/>
              <a:cxnLst/>
              <a:rect l="l" t="t" r="r" b="b"/>
              <a:pathLst>
                <a:path w="442" h="374" extrusionOk="0">
                  <a:moveTo>
                    <a:pt x="231" y="0"/>
                  </a:moveTo>
                  <a:cubicBezTo>
                    <a:pt x="220" y="0"/>
                    <a:pt x="209" y="1"/>
                    <a:pt x="198" y="3"/>
                  </a:cubicBezTo>
                  <a:cubicBezTo>
                    <a:pt x="104" y="3"/>
                    <a:pt x="78" y="70"/>
                    <a:pt x="104" y="84"/>
                  </a:cubicBezTo>
                  <a:cubicBezTo>
                    <a:pt x="118" y="97"/>
                    <a:pt x="144" y="84"/>
                    <a:pt x="184" y="110"/>
                  </a:cubicBezTo>
                  <a:cubicBezTo>
                    <a:pt x="225" y="137"/>
                    <a:pt x="238" y="164"/>
                    <a:pt x="211" y="190"/>
                  </a:cubicBezTo>
                  <a:cubicBezTo>
                    <a:pt x="198" y="204"/>
                    <a:pt x="184" y="211"/>
                    <a:pt x="171" y="211"/>
                  </a:cubicBezTo>
                  <a:cubicBezTo>
                    <a:pt x="158" y="211"/>
                    <a:pt x="144" y="204"/>
                    <a:pt x="131" y="190"/>
                  </a:cubicBezTo>
                  <a:cubicBezTo>
                    <a:pt x="104" y="164"/>
                    <a:pt x="91" y="124"/>
                    <a:pt x="78" y="110"/>
                  </a:cubicBezTo>
                  <a:cubicBezTo>
                    <a:pt x="76" y="109"/>
                    <a:pt x="74" y="108"/>
                    <a:pt x="71" y="108"/>
                  </a:cubicBezTo>
                  <a:cubicBezTo>
                    <a:pt x="49" y="108"/>
                    <a:pt x="1" y="150"/>
                    <a:pt x="24" y="244"/>
                  </a:cubicBezTo>
                  <a:cubicBezTo>
                    <a:pt x="38" y="297"/>
                    <a:pt x="78" y="351"/>
                    <a:pt x="131" y="364"/>
                  </a:cubicBezTo>
                  <a:cubicBezTo>
                    <a:pt x="151" y="370"/>
                    <a:pt x="170" y="373"/>
                    <a:pt x="189" y="373"/>
                  </a:cubicBezTo>
                  <a:cubicBezTo>
                    <a:pt x="335" y="373"/>
                    <a:pt x="441" y="201"/>
                    <a:pt x="358" y="70"/>
                  </a:cubicBezTo>
                  <a:cubicBezTo>
                    <a:pt x="325" y="26"/>
                    <a:pt x="283" y="0"/>
                    <a:pt x="231"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1470;p34">
              <a:extLst>
                <a:ext uri="{FF2B5EF4-FFF2-40B4-BE49-F238E27FC236}">
                  <a16:creationId xmlns:a16="http://schemas.microsoft.com/office/drawing/2014/main" id="{96AA4C88-7FF6-4B43-BDB5-0A238C09F55F}"/>
                </a:ext>
              </a:extLst>
            </p:cNvPr>
            <p:cNvSpPr/>
            <p:nvPr/>
          </p:nvSpPr>
          <p:spPr>
            <a:xfrm>
              <a:off x="1582575" y="628925"/>
              <a:ext cx="5375" cy="38750"/>
            </a:xfrm>
            <a:custGeom>
              <a:avLst/>
              <a:gdLst/>
              <a:ahLst/>
              <a:cxnLst/>
              <a:rect l="l" t="t" r="r" b="b"/>
              <a:pathLst>
                <a:path w="215" h="1550" extrusionOk="0">
                  <a:moveTo>
                    <a:pt x="54" y="0"/>
                  </a:moveTo>
                  <a:cubicBezTo>
                    <a:pt x="27" y="0"/>
                    <a:pt x="0" y="347"/>
                    <a:pt x="27" y="775"/>
                  </a:cubicBezTo>
                  <a:cubicBezTo>
                    <a:pt x="54" y="1216"/>
                    <a:pt x="107" y="1550"/>
                    <a:pt x="147" y="1550"/>
                  </a:cubicBezTo>
                  <a:cubicBezTo>
                    <a:pt x="201" y="1550"/>
                    <a:pt x="214" y="1203"/>
                    <a:pt x="187" y="762"/>
                  </a:cubicBezTo>
                  <a:cubicBezTo>
                    <a:pt x="161" y="334"/>
                    <a:pt x="94" y="0"/>
                    <a:pt x="54"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1471;p34">
              <a:extLst>
                <a:ext uri="{FF2B5EF4-FFF2-40B4-BE49-F238E27FC236}">
                  <a16:creationId xmlns:a16="http://schemas.microsoft.com/office/drawing/2014/main" id="{53A16ADB-E313-4167-B10B-5A0F566138A6}"/>
                </a:ext>
              </a:extLst>
            </p:cNvPr>
            <p:cNvSpPr/>
            <p:nvPr/>
          </p:nvSpPr>
          <p:spPr>
            <a:xfrm>
              <a:off x="1461325" y="640950"/>
              <a:ext cx="5375" cy="31750"/>
            </a:xfrm>
            <a:custGeom>
              <a:avLst/>
              <a:gdLst/>
              <a:ahLst/>
              <a:cxnLst/>
              <a:rect l="l" t="t" r="r" b="b"/>
              <a:pathLst>
                <a:path w="215" h="1270" extrusionOk="0">
                  <a:moveTo>
                    <a:pt x="67" y="0"/>
                  </a:moveTo>
                  <a:cubicBezTo>
                    <a:pt x="27" y="0"/>
                    <a:pt x="0" y="294"/>
                    <a:pt x="27" y="641"/>
                  </a:cubicBezTo>
                  <a:cubicBezTo>
                    <a:pt x="41" y="989"/>
                    <a:pt x="94" y="1269"/>
                    <a:pt x="147" y="1269"/>
                  </a:cubicBezTo>
                  <a:cubicBezTo>
                    <a:pt x="188" y="1269"/>
                    <a:pt x="214" y="975"/>
                    <a:pt x="188" y="628"/>
                  </a:cubicBezTo>
                  <a:cubicBezTo>
                    <a:pt x="174" y="281"/>
                    <a:pt x="121" y="0"/>
                    <a:pt x="67"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1472;p34">
              <a:extLst>
                <a:ext uri="{FF2B5EF4-FFF2-40B4-BE49-F238E27FC236}">
                  <a16:creationId xmlns:a16="http://schemas.microsoft.com/office/drawing/2014/main" id="{91A63936-4BAD-4181-B0C1-B7000928998A}"/>
                </a:ext>
              </a:extLst>
            </p:cNvPr>
            <p:cNvSpPr/>
            <p:nvPr/>
          </p:nvSpPr>
          <p:spPr>
            <a:xfrm>
              <a:off x="2467400" y="535050"/>
              <a:ext cx="283250" cy="62500"/>
            </a:xfrm>
            <a:custGeom>
              <a:avLst/>
              <a:gdLst/>
              <a:ahLst/>
              <a:cxnLst/>
              <a:rect l="l" t="t" r="r" b="b"/>
              <a:pathLst>
                <a:path w="11330" h="2500" extrusionOk="0">
                  <a:moveTo>
                    <a:pt x="10301" y="1"/>
                  </a:moveTo>
                  <a:lnTo>
                    <a:pt x="6440" y="214"/>
                  </a:lnTo>
                  <a:cubicBezTo>
                    <a:pt x="4001" y="361"/>
                    <a:pt x="1868" y="508"/>
                    <a:pt x="730" y="588"/>
                  </a:cubicBezTo>
                  <a:lnTo>
                    <a:pt x="730" y="588"/>
                  </a:lnTo>
                  <a:lnTo>
                    <a:pt x="200" y="188"/>
                  </a:lnTo>
                  <a:cubicBezTo>
                    <a:pt x="134" y="121"/>
                    <a:pt x="67" y="81"/>
                    <a:pt x="0" y="41"/>
                  </a:cubicBezTo>
                  <a:lnTo>
                    <a:pt x="0" y="41"/>
                  </a:lnTo>
                  <a:cubicBezTo>
                    <a:pt x="53" y="108"/>
                    <a:pt x="107" y="161"/>
                    <a:pt x="174" y="214"/>
                  </a:cubicBezTo>
                  <a:lnTo>
                    <a:pt x="708" y="669"/>
                  </a:lnTo>
                  <a:lnTo>
                    <a:pt x="722" y="682"/>
                  </a:lnTo>
                  <a:lnTo>
                    <a:pt x="735" y="682"/>
                  </a:lnTo>
                  <a:cubicBezTo>
                    <a:pt x="1871" y="642"/>
                    <a:pt x="4008" y="535"/>
                    <a:pt x="6453" y="388"/>
                  </a:cubicBezTo>
                  <a:lnTo>
                    <a:pt x="10290" y="137"/>
                  </a:lnTo>
                  <a:lnTo>
                    <a:pt x="10290" y="137"/>
                  </a:lnTo>
                  <a:lnTo>
                    <a:pt x="11185" y="1058"/>
                  </a:lnTo>
                  <a:lnTo>
                    <a:pt x="11185" y="1058"/>
                  </a:lnTo>
                  <a:cubicBezTo>
                    <a:pt x="11211" y="1486"/>
                    <a:pt x="11250" y="1837"/>
                    <a:pt x="11263" y="2112"/>
                  </a:cubicBezTo>
                  <a:cubicBezTo>
                    <a:pt x="11276" y="2245"/>
                    <a:pt x="11290" y="2366"/>
                    <a:pt x="11317" y="2499"/>
                  </a:cubicBezTo>
                  <a:cubicBezTo>
                    <a:pt x="11330" y="2366"/>
                    <a:pt x="11330" y="2232"/>
                    <a:pt x="11317" y="2112"/>
                  </a:cubicBezTo>
                  <a:cubicBezTo>
                    <a:pt x="11303" y="1831"/>
                    <a:pt x="11290" y="1470"/>
                    <a:pt x="11276" y="1029"/>
                  </a:cubicBezTo>
                  <a:lnTo>
                    <a:pt x="11276" y="1016"/>
                  </a:lnTo>
                  <a:lnTo>
                    <a:pt x="11263" y="989"/>
                  </a:lnTo>
                  <a:lnTo>
                    <a:pt x="10355" y="27"/>
                  </a:lnTo>
                  <a:lnTo>
                    <a:pt x="10341"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1473;p34">
              <a:extLst>
                <a:ext uri="{FF2B5EF4-FFF2-40B4-BE49-F238E27FC236}">
                  <a16:creationId xmlns:a16="http://schemas.microsoft.com/office/drawing/2014/main" id="{98CD50FC-20AA-4EF7-99DD-7CDF3D773AC0}"/>
                </a:ext>
              </a:extLst>
            </p:cNvPr>
            <p:cNvSpPr/>
            <p:nvPr/>
          </p:nvSpPr>
          <p:spPr>
            <a:xfrm>
              <a:off x="2757625" y="564775"/>
              <a:ext cx="10750" cy="9425"/>
            </a:xfrm>
            <a:custGeom>
              <a:avLst/>
              <a:gdLst/>
              <a:ahLst/>
              <a:cxnLst/>
              <a:rect l="l" t="t" r="r" b="b"/>
              <a:pathLst>
                <a:path w="430" h="377" extrusionOk="0">
                  <a:moveTo>
                    <a:pt x="215" y="1"/>
                  </a:moveTo>
                  <a:cubicBezTo>
                    <a:pt x="148" y="14"/>
                    <a:pt x="95" y="41"/>
                    <a:pt x="68" y="94"/>
                  </a:cubicBezTo>
                  <a:cubicBezTo>
                    <a:pt x="0" y="230"/>
                    <a:pt x="115" y="376"/>
                    <a:pt x="250" y="376"/>
                  </a:cubicBezTo>
                  <a:cubicBezTo>
                    <a:pt x="273" y="376"/>
                    <a:pt x="298" y="372"/>
                    <a:pt x="322" y="362"/>
                  </a:cubicBezTo>
                  <a:cubicBezTo>
                    <a:pt x="376" y="335"/>
                    <a:pt x="416" y="281"/>
                    <a:pt x="429" y="228"/>
                  </a:cubicBezTo>
                  <a:cubicBezTo>
                    <a:pt x="429" y="138"/>
                    <a:pt x="381" y="105"/>
                    <a:pt x="358" y="105"/>
                  </a:cubicBezTo>
                  <a:cubicBezTo>
                    <a:pt x="354" y="105"/>
                    <a:pt x="351" y="106"/>
                    <a:pt x="349" y="108"/>
                  </a:cubicBezTo>
                  <a:cubicBezTo>
                    <a:pt x="336" y="134"/>
                    <a:pt x="349" y="148"/>
                    <a:pt x="309" y="188"/>
                  </a:cubicBezTo>
                  <a:cubicBezTo>
                    <a:pt x="287" y="210"/>
                    <a:pt x="273" y="220"/>
                    <a:pt x="260" y="220"/>
                  </a:cubicBezTo>
                  <a:cubicBezTo>
                    <a:pt x="250" y="220"/>
                    <a:pt x="241" y="213"/>
                    <a:pt x="229" y="201"/>
                  </a:cubicBezTo>
                  <a:cubicBezTo>
                    <a:pt x="202" y="161"/>
                    <a:pt x="215" y="148"/>
                    <a:pt x="242" y="121"/>
                  </a:cubicBezTo>
                  <a:cubicBezTo>
                    <a:pt x="282" y="94"/>
                    <a:pt x="309" y="94"/>
                    <a:pt x="322" y="81"/>
                  </a:cubicBezTo>
                  <a:cubicBezTo>
                    <a:pt x="349" y="68"/>
                    <a:pt x="309" y="1"/>
                    <a:pt x="215"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1474;p34">
              <a:extLst>
                <a:ext uri="{FF2B5EF4-FFF2-40B4-BE49-F238E27FC236}">
                  <a16:creationId xmlns:a16="http://schemas.microsoft.com/office/drawing/2014/main" id="{7F5CE286-F2ED-49A7-A8ED-5C38650596BD}"/>
                </a:ext>
              </a:extLst>
            </p:cNvPr>
            <p:cNvSpPr/>
            <p:nvPr/>
          </p:nvSpPr>
          <p:spPr>
            <a:xfrm>
              <a:off x="2758900" y="582150"/>
              <a:ext cx="10475" cy="9400"/>
            </a:xfrm>
            <a:custGeom>
              <a:avLst/>
              <a:gdLst/>
              <a:ahLst/>
              <a:cxnLst/>
              <a:rect l="l" t="t" r="r" b="b"/>
              <a:pathLst>
                <a:path w="419" h="376" extrusionOk="0">
                  <a:moveTo>
                    <a:pt x="204" y="1"/>
                  </a:moveTo>
                  <a:cubicBezTo>
                    <a:pt x="138" y="1"/>
                    <a:pt x="84" y="41"/>
                    <a:pt x="57" y="94"/>
                  </a:cubicBezTo>
                  <a:cubicBezTo>
                    <a:pt x="1" y="230"/>
                    <a:pt x="108" y="376"/>
                    <a:pt x="239" y="376"/>
                  </a:cubicBezTo>
                  <a:cubicBezTo>
                    <a:pt x="263" y="376"/>
                    <a:pt x="287" y="371"/>
                    <a:pt x="311" y="361"/>
                  </a:cubicBezTo>
                  <a:cubicBezTo>
                    <a:pt x="365" y="335"/>
                    <a:pt x="405" y="281"/>
                    <a:pt x="418" y="214"/>
                  </a:cubicBezTo>
                  <a:cubicBezTo>
                    <a:pt x="418" y="140"/>
                    <a:pt x="376" y="99"/>
                    <a:pt x="352" y="99"/>
                  </a:cubicBezTo>
                  <a:cubicBezTo>
                    <a:pt x="346" y="99"/>
                    <a:pt x="341" y="102"/>
                    <a:pt x="338" y="107"/>
                  </a:cubicBezTo>
                  <a:cubicBezTo>
                    <a:pt x="325" y="107"/>
                    <a:pt x="338" y="161"/>
                    <a:pt x="298" y="188"/>
                  </a:cubicBezTo>
                  <a:cubicBezTo>
                    <a:pt x="276" y="202"/>
                    <a:pt x="262" y="213"/>
                    <a:pt x="249" y="213"/>
                  </a:cubicBezTo>
                  <a:cubicBezTo>
                    <a:pt x="239" y="213"/>
                    <a:pt x="230" y="206"/>
                    <a:pt x="218" y="188"/>
                  </a:cubicBezTo>
                  <a:cubicBezTo>
                    <a:pt x="191" y="161"/>
                    <a:pt x="204" y="134"/>
                    <a:pt x="231" y="107"/>
                  </a:cubicBezTo>
                  <a:cubicBezTo>
                    <a:pt x="271" y="81"/>
                    <a:pt x="298" y="81"/>
                    <a:pt x="311" y="67"/>
                  </a:cubicBezTo>
                  <a:cubicBezTo>
                    <a:pt x="338" y="67"/>
                    <a:pt x="298" y="1"/>
                    <a:pt x="204"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1475;p34">
              <a:extLst>
                <a:ext uri="{FF2B5EF4-FFF2-40B4-BE49-F238E27FC236}">
                  <a16:creationId xmlns:a16="http://schemas.microsoft.com/office/drawing/2014/main" id="{A0A6B65B-E5F3-432F-84CB-EE11EA92E2CF}"/>
                </a:ext>
              </a:extLst>
            </p:cNvPr>
            <p:cNvSpPr/>
            <p:nvPr/>
          </p:nvSpPr>
          <p:spPr>
            <a:xfrm>
              <a:off x="2804075" y="556100"/>
              <a:ext cx="5375" cy="38775"/>
            </a:xfrm>
            <a:custGeom>
              <a:avLst/>
              <a:gdLst/>
              <a:ahLst/>
              <a:cxnLst/>
              <a:rect l="l" t="t" r="r" b="b"/>
              <a:pathLst>
                <a:path w="215" h="1551" extrusionOk="0">
                  <a:moveTo>
                    <a:pt x="67" y="0"/>
                  </a:moveTo>
                  <a:cubicBezTo>
                    <a:pt x="14" y="0"/>
                    <a:pt x="1" y="348"/>
                    <a:pt x="27" y="789"/>
                  </a:cubicBezTo>
                  <a:cubicBezTo>
                    <a:pt x="54" y="1216"/>
                    <a:pt x="108" y="1550"/>
                    <a:pt x="148" y="1550"/>
                  </a:cubicBezTo>
                  <a:cubicBezTo>
                    <a:pt x="201" y="1550"/>
                    <a:pt x="214" y="1216"/>
                    <a:pt x="188" y="775"/>
                  </a:cubicBezTo>
                  <a:cubicBezTo>
                    <a:pt x="161" y="334"/>
                    <a:pt x="108" y="0"/>
                    <a:pt x="67"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1476;p34">
              <a:extLst>
                <a:ext uri="{FF2B5EF4-FFF2-40B4-BE49-F238E27FC236}">
                  <a16:creationId xmlns:a16="http://schemas.microsoft.com/office/drawing/2014/main" id="{32DE9CFD-4104-4AAA-9CE1-27A4749362AB}"/>
                </a:ext>
              </a:extLst>
            </p:cNvPr>
            <p:cNvSpPr/>
            <p:nvPr/>
          </p:nvSpPr>
          <p:spPr>
            <a:xfrm>
              <a:off x="2925325" y="554075"/>
              <a:ext cx="5375" cy="31450"/>
            </a:xfrm>
            <a:custGeom>
              <a:avLst/>
              <a:gdLst/>
              <a:ahLst/>
              <a:cxnLst/>
              <a:rect l="l" t="t" r="r" b="b"/>
              <a:pathLst>
                <a:path w="215" h="1258" extrusionOk="0">
                  <a:moveTo>
                    <a:pt x="71" y="1"/>
                  </a:moveTo>
                  <a:cubicBezTo>
                    <a:pt x="70" y="1"/>
                    <a:pt x="69" y="1"/>
                    <a:pt x="67" y="1"/>
                  </a:cubicBezTo>
                  <a:cubicBezTo>
                    <a:pt x="27" y="1"/>
                    <a:pt x="1" y="282"/>
                    <a:pt x="27" y="629"/>
                  </a:cubicBezTo>
                  <a:cubicBezTo>
                    <a:pt x="41" y="990"/>
                    <a:pt x="107" y="1257"/>
                    <a:pt x="148" y="1257"/>
                  </a:cubicBezTo>
                  <a:cubicBezTo>
                    <a:pt x="201" y="1257"/>
                    <a:pt x="214" y="977"/>
                    <a:pt x="201" y="629"/>
                  </a:cubicBezTo>
                  <a:cubicBezTo>
                    <a:pt x="175" y="289"/>
                    <a:pt x="123" y="1"/>
                    <a:pt x="71"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1477;p34">
              <a:extLst>
                <a:ext uri="{FF2B5EF4-FFF2-40B4-BE49-F238E27FC236}">
                  <a16:creationId xmlns:a16="http://schemas.microsoft.com/office/drawing/2014/main" id="{C15172CE-AA60-4AF0-B980-E9E0D228766A}"/>
                </a:ext>
              </a:extLst>
            </p:cNvPr>
            <p:cNvSpPr/>
            <p:nvPr/>
          </p:nvSpPr>
          <p:spPr>
            <a:xfrm>
              <a:off x="2007050" y="651100"/>
              <a:ext cx="19450" cy="17275"/>
            </a:xfrm>
            <a:custGeom>
              <a:avLst/>
              <a:gdLst/>
              <a:ahLst/>
              <a:cxnLst/>
              <a:rect l="l" t="t" r="r" b="b"/>
              <a:pathLst>
                <a:path w="778" h="691" extrusionOk="0">
                  <a:moveTo>
                    <a:pt x="380" y="0"/>
                  </a:moveTo>
                  <a:cubicBezTo>
                    <a:pt x="313" y="0"/>
                    <a:pt x="275" y="32"/>
                    <a:pt x="284" y="48"/>
                  </a:cubicBezTo>
                  <a:cubicBezTo>
                    <a:pt x="284" y="75"/>
                    <a:pt x="377" y="48"/>
                    <a:pt x="471" y="142"/>
                  </a:cubicBezTo>
                  <a:cubicBezTo>
                    <a:pt x="619" y="253"/>
                    <a:pt x="414" y="416"/>
                    <a:pt x="269" y="416"/>
                  </a:cubicBezTo>
                  <a:cubicBezTo>
                    <a:pt x="206" y="416"/>
                    <a:pt x="154" y="384"/>
                    <a:pt x="150" y="302"/>
                  </a:cubicBezTo>
                  <a:cubicBezTo>
                    <a:pt x="137" y="182"/>
                    <a:pt x="203" y="115"/>
                    <a:pt x="190" y="102"/>
                  </a:cubicBezTo>
                  <a:cubicBezTo>
                    <a:pt x="190" y="97"/>
                    <a:pt x="186" y="94"/>
                    <a:pt x="178" y="94"/>
                  </a:cubicBezTo>
                  <a:cubicBezTo>
                    <a:pt x="146" y="94"/>
                    <a:pt x="54" y="149"/>
                    <a:pt x="43" y="302"/>
                  </a:cubicBezTo>
                  <a:cubicBezTo>
                    <a:pt x="1" y="513"/>
                    <a:pt x="175" y="691"/>
                    <a:pt x="368" y="691"/>
                  </a:cubicBezTo>
                  <a:cubicBezTo>
                    <a:pt x="420" y="691"/>
                    <a:pt x="473" y="678"/>
                    <a:pt x="524" y="650"/>
                  </a:cubicBezTo>
                  <a:cubicBezTo>
                    <a:pt x="778" y="529"/>
                    <a:pt x="778" y="182"/>
                    <a:pt x="537" y="48"/>
                  </a:cubicBezTo>
                  <a:cubicBezTo>
                    <a:pt x="476" y="12"/>
                    <a:pt x="422" y="0"/>
                    <a:pt x="380"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1478;p34">
              <a:extLst>
                <a:ext uri="{FF2B5EF4-FFF2-40B4-BE49-F238E27FC236}">
                  <a16:creationId xmlns:a16="http://schemas.microsoft.com/office/drawing/2014/main" id="{3B870EB5-773E-44F5-8580-C70988321999}"/>
                </a:ext>
              </a:extLst>
            </p:cNvPr>
            <p:cNvSpPr/>
            <p:nvPr/>
          </p:nvSpPr>
          <p:spPr>
            <a:xfrm>
              <a:off x="2190475" y="640400"/>
              <a:ext cx="19400" cy="16975"/>
            </a:xfrm>
            <a:custGeom>
              <a:avLst/>
              <a:gdLst/>
              <a:ahLst/>
              <a:cxnLst/>
              <a:rect l="l" t="t" r="r" b="b"/>
              <a:pathLst>
                <a:path w="776" h="679" extrusionOk="0">
                  <a:moveTo>
                    <a:pt x="365" y="1"/>
                  </a:moveTo>
                  <a:cubicBezTo>
                    <a:pt x="297" y="1"/>
                    <a:pt x="260" y="32"/>
                    <a:pt x="268" y="49"/>
                  </a:cubicBezTo>
                  <a:cubicBezTo>
                    <a:pt x="268" y="76"/>
                    <a:pt x="362" y="62"/>
                    <a:pt x="455" y="142"/>
                  </a:cubicBezTo>
                  <a:cubicBezTo>
                    <a:pt x="613" y="254"/>
                    <a:pt x="397" y="416"/>
                    <a:pt x="251" y="416"/>
                  </a:cubicBezTo>
                  <a:cubicBezTo>
                    <a:pt x="186" y="416"/>
                    <a:pt x="135" y="384"/>
                    <a:pt x="135" y="303"/>
                  </a:cubicBezTo>
                  <a:cubicBezTo>
                    <a:pt x="121" y="169"/>
                    <a:pt x="201" y="116"/>
                    <a:pt x="175" y="89"/>
                  </a:cubicBezTo>
                  <a:cubicBezTo>
                    <a:pt x="175" y="87"/>
                    <a:pt x="173" y="87"/>
                    <a:pt x="170" y="87"/>
                  </a:cubicBezTo>
                  <a:cubicBezTo>
                    <a:pt x="146" y="87"/>
                    <a:pt x="38" y="137"/>
                    <a:pt x="14" y="303"/>
                  </a:cubicBezTo>
                  <a:cubicBezTo>
                    <a:pt x="1" y="410"/>
                    <a:pt x="41" y="516"/>
                    <a:pt x="121" y="597"/>
                  </a:cubicBezTo>
                  <a:cubicBezTo>
                    <a:pt x="184" y="651"/>
                    <a:pt x="260" y="678"/>
                    <a:pt x="336" y="678"/>
                  </a:cubicBezTo>
                  <a:cubicBezTo>
                    <a:pt x="390" y="678"/>
                    <a:pt x="445" y="664"/>
                    <a:pt x="495" y="637"/>
                  </a:cubicBezTo>
                  <a:cubicBezTo>
                    <a:pt x="763" y="530"/>
                    <a:pt x="776" y="169"/>
                    <a:pt x="522" y="49"/>
                  </a:cubicBezTo>
                  <a:cubicBezTo>
                    <a:pt x="461" y="13"/>
                    <a:pt x="407" y="1"/>
                    <a:pt x="365"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1479;p34">
              <a:extLst>
                <a:ext uri="{FF2B5EF4-FFF2-40B4-BE49-F238E27FC236}">
                  <a16:creationId xmlns:a16="http://schemas.microsoft.com/office/drawing/2014/main" id="{95266F3F-38AD-48E3-93C8-DBDB47F878AD}"/>
                </a:ext>
              </a:extLst>
            </p:cNvPr>
            <p:cNvSpPr/>
            <p:nvPr/>
          </p:nvSpPr>
          <p:spPr>
            <a:xfrm>
              <a:off x="2359500" y="630375"/>
              <a:ext cx="19075" cy="16975"/>
            </a:xfrm>
            <a:custGeom>
              <a:avLst/>
              <a:gdLst/>
              <a:ahLst/>
              <a:cxnLst/>
              <a:rect l="l" t="t" r="r" b="b"/>
              <a:pathLst>
                <a:path w="763" h="679" extrusionOk="0">
                  <a:moveTo>
                    <a:pt x="364" y="1"/>
                  </a:moveTo>
                  <a:cubicBezTo>
                    <a:pt x="295" y="1"/>
                    <a:pt x="254" y="32"/>
                    <a:pt x="254" y="49"/>
                  </a:cubicBezTo>
                  <a:cubicBezTo>
                    <a:pt x="268" y="76"/>
                    <a:pt x="361" y="62"/>
                    <a:pt x="455" y="142"/>
                  </a:cubicBezTo>
                  <a:cubicBezTo>
                    <a:pt x="603" y="254"/>
                    <a:pt x="385" y="416"/>
                    <a:pt x="242" y="416"/>
                  </a:cubicBezTo>
                  <a:cubicBezTo>
                    <a:pt x="179" y="416"/>
                    <a:pt x="130" y="385"/>
                    <a:pt x="134" y="303"/>
                  </a:cubicBezTo>
                  <a:cubicBezTo>
                    <a:pt x="121" y="183"/>
                    <a:pt x="188" y="116"/>
                    <a:pt x="174" y="89"/>
                  </a:cubicBezTo>
                  <a:cubicBezTo>
                    <a:pt x="174" y="88"/>
                    <a:pt x="172" y="87"/>
                    <a:pt x="169" y="87"/>
                  </a:cubicBezTo>
                  <a:cubicBezTo>
                    <a:pt x="145" y="87"/>
                    <a:pt x="38" y="137"/>
                    <a:pt x="14" y="303"/>
                  </a:cubicBezTo>
                  <a:cubicBezTo>
                    <a:pt x="1" y="410"/>
                    <a:pt x="27" y="517"/>
                    <a:pt x="107" y="597"/>
                  </a:cubicBezTo>
                  <a:cubicBezTo>
                    <a:pt x="170" y="651"/>
                    <a:pt x="246" y="679"/>
                    <a:pt x="325" y="679"/>
                  </a:cubicBezTo>
                  <a:cubicBezTo>
                    <a:pt x="381" y="679"/>
                    <a:pt x="439" y="665"/>
                    <a:pt x="495" y="637"/>
                  </a:cubicBezTo>
                  <a:cubicBezTo>
                    <a:pt x="749" y="530"/>
                    <a:pt x="762" y="169"/>
                    <a:pt x="522" y="49"/>
                  </a:cubicBezTo>
                  <a:cubicBezTo>
                    <a:pt x="460" y="13"/>
                    <a:pt x="406" y="1"/>
                    <a:pt x="364"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1480;p34">
              <a:extLst>
                <a:ext uri="{FF2B5EF4-FFF2-40B4-BE49-F238E27FC236}">
                  <a16:creationId xmlns:a16="http://schemas.microsoft.com/office/drawing/2014/main" id="{FD3F4C74-8CE0-46C3-8E4E-5A71209894B9}"/>
                </a:ext>
              </a:extLst>
            </p:cNvPr>
            <p:cNvSpPr/>
            <p:nvPr/>
          </p:nvSpPr>
          <p:spPr>
            <a:xfrm>
              <a:off x="1977725" y="662175"/>
              <a:ext cx="437250" cy="26100"/>
            </a:xfrm>
            <a:custGeom>
              <a:avLst/>
              <a:gdLst/>
              <a:ahLst/>
              <a:cxnLst/>
              <a:rect l="l" t="t" r="r" b="b"/>
              <a:pathLst>
                <a:path w="17490" h="1044" extrusionOk="0">
                  <a:moveTo>
                    <a:pt x="17392" y="1"/>
                  </a:moveTo>
                  <a:cubicBezTo>
                    <a:pt x="16761" y="1"/>
                    <a:pt x="13136" y="179"/>
                    <a:pt x="8738" y="434"/>
                  </a:cubicBezTo>
                  <a:cubicBezTo>
                    <a:pt x="3915" y="728"/>
                    <a:pt x="0" y="995"/>
                    <a:pt x="14" y="1035"/>
                  </a:cubicBezTo>
                  <a:cubicBezTo>
                    <a:pt x="14" y="1041"/>
                    <a:pt x="60" y="1044"/>
                    <a:pt x="150" y="1044"/>
                  </a:cubicBezTo>
                  <a:cubicBezTo>
                    <a:pt x="881" y="1044"/>
                    <a:pt x="4456" y="857"/>
                    <a:pt x="8751" y="607"/>
                  </a:cubicBezTo>
                  <a:cubicBezTo>
                    <a:pt x="13575" y="327"/>
                    <a:pt x="17489" y="60"/>
                    <a:pt x="17489" y="6"/>
                  </a:cubicBezTo>
                  <a:cubicBezTo>
                    <a:pt x="17488" y="3"/>
                    <a:pt x="17455" y="1"/>
                    <a:pt x="17392"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1481;p34">
              <a:extLst>
                <a:ext uri="{FF2B5EF4-FFF2-40B4-BE49-F238E27FC236}">
                  <a16:creationId xmlns:a16="http://schemas.microsoft.com/office/drawing/2014/main" id="{0019564D-2319-46B2-AFE7-88FA4CB9A67B}"/>
                </a:ext>
              </a:extLst>
            </p:cNvPr>
            <p:cNvSpPr/>
            <p:nvPr/>
          </p:nvSpPr>
          <p:spPr>
            <a:xfrm>
              <a:off x="2043525" y="684350"/>
              <a:ext cx="154000" cy="183800"/>
            </a:xfrm>
            <a:custGeom>
              <a:avLst/>
              <a:gdLst/>
              <a:ahLst/>
              <a:cxnLst/>
              <a:rect l="l" t="t" r="r" b="b"/>
              <a:pathLst>
                <a:path w="6160" h="7352" extrusionOk="0">
                  <a:moveTo>
                    <a:pt x="0" y="1"/>
                  </a:moveTo>
                  <a:cubicBezTo>
                    <a:pt x="0" y="135"/>
                    <a:pt x="14" y="282"/>
                    <a:pt x="40" y="415"/>
                  </a:cubicBezTo>
                  <a:cubicBezTo>
                    <a:pt x="80" y="682"/>
                    <a:pt x="147" y="1070"/>
                    <a:pt x="241" y="1551"/>
                  </a:cubicBezTo>
                  <a:cubicBezTo>
                    <a:pt x="428" y="2486"/>
                    <a:pt x="748" y="3822"/>
                    <a:pt x="1563" y="5091"/>
                  </a:cubicBezTo>
                  <a:cubicBezTo>
                    <a:pt x="1924" y="5693"/>
                    <a:pt x="2419" y="6200"/>
                    <a:pt x="3006" y="6601"/>
                  </a:cubicBezTo>
                  <a:cubicBezTo>
                    <a:pt x="3501" y="6895"/>
                    <a:pt x="4035" y="7109"/>
                    <a:pt x="4596" y="7229"/>
                  </a:cubicBezTo>
                  <a:cubicBezTo>
                    <a:pt x="4924" y="7311"/>
                    <a:pt x="5261" y="7352"/>
                    <a:pt x="5600" y="7352"/>
                  </a:cubicBezTo>
                  <a:cubicBezTo>
                    <a:pt x="5649" y="7352"/>
                    <a:pt x="5697" y="7351"/>
                    <a:pt x="5745" y="7349"/>
                  </a:cubicBezTo>
                  <a:cubicBezTo>
                    <a:pt x="5852" y="7349"/>
                    <a:pt x="5946" y="7349"/>
                    <a:pt x="6053" y="7336"/>
                  </a:cubicBezTo>
                  <a:cubicBezTo>
                    <a:pt x="6133" y="7323"/>
                    <a:pt x="6160" y="7309"/>
                    <a:pt x="6160" y="7309"/>
                  </a:cubicBezTo>
                  <a:cubicBezTo>
                    <a:pt x="6160" y="7283"/>
                    <a:pt x="5558" y="7349"/>
                    <a:pt x="4623" y="7109"/>
                  </a:cubicBezTo>
                  <a:cubicBezTo>
                    <a:pt x="4075" y="6989"/>
                    <a:pt x="3554" y="6762"/>
                    <a:pt x="3087" y="6468"/>
                  </a:cubicBezTo>
                  <a:cubicBezTo>
                    <a:pt x="2525" y="6080"/>
                    <a:pt x="2044" y="5572"/>
                    <a:pt x="1697" y="4998"/>
                  </a:cubicBezTo>
                  <a:cubicBezTo>
                    <a:pt x="909" y="3769"/>
                    <a:pt x="575" y="2446"/>
                    <a:pt x="361" y="1524"/>
                  </a:cubicBezTo>
                  <a:cubicBezTo>
                    <a:pt x="254" y="1070"/>
                    <a:pt x="174" y="696"/>
                    <a:pt x="107" y="402"/>
                  </a:cubicBezTo>
                  <a:cubicBezTo>
                    <a:pt x="80" y="268"/>
                    <a:pt x="54" y="135"/>
                    <a:pt x="0"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1482;p34">
              <a:extLst>
                <a:ext uri="{FF2B5EF4-FFF2-40B4-BE49-F238E27FC236}">
                  <a16:creationId xmlns:a16="http://schemas.microsoft.com/office/drawing/2014/main" id="{6CD2692A-AC2A-4654-91DF-6CA558FCAF29}"/>
                </a:ext>
              </a:extLst>
            </p:cNvPr>
            <p:cNvSpPr/>
            <p:nvPr/>
          </p:nvSpPr>
          <p:spPr>
            <a:xfrm>
              <a:off x="2292700" y="666650"/>
              <a:ext cx="53475" cy="178450"/>
            </a:xfrm>
            <a:custGeom>
              <a:avLst/>
              <a:gdLst/>
              <a:ahLst/>
              <a:cxnLst/>
              <a:rect l="l" t="t" r="r" b="b"/>
              <a:pathLst>
                <a:path w="2139" h="7138" extrusionOk="0">
                  <a:moveTo>
                    <a:pt x="2071" y="1"/>
                  </a:moveTo>
                  <a:cubicBezTo>
                    <a:pt x="2045" y="1"/>
                    <a:pt x="2058" y="428"/>
                    <a:pt x="2004" y="1096"/>
                  </a:cubicBezTo>
                  <a:cubicBezTo>
                    <a:pt x="1924" y="1992"/>
                    <a:pt x="1777" y="2873"/>
                    <a:pt x="1564" y="3742"/>
                  </a:cubicBezTo>
                  <a:cubicBezTo>
                    <a:pt x="1350" y="4610"/>
                    <a:pt x="1042" y="5439"/>
                    <a:pt x="628" y="6240"/>
                  </a:cubicBezTo>
                  <a:cubicBezTo>
                    <a:pt x="548" y="6387"/>
                    <a:pt x="468" y="6521"/>
                    <a:pt x="401" y="6641"/>
                  </a:cubicBezTo>
                  <a:lnTo>
                    <a:pt x="187" y="6908"/>
                  </a:lnTo>
                  <a:cubicBezTo>
                    <a:pt x="121" y="6975"/>
                    <a:pt x="54" y="7055"/>
                    <a:pt x="0" y="7135"/>
                  </a:cubicBezTo>
                  <a:cubicBezTo>
                    <a:pt x="0" y="7137"/>
                    <a:pt x="1" y="7137"/>
                    <a:pt x="2" y="7137"/>
                  </a:cubicBezTo>
                  <a:cubicBezTo>
                    <a:pt x="17" y="7137"/>
                    <a:pt x="106" y="7072"/>
                    <a:pt x="241" y="6962"/>
                  </a:cubicBezTo>
                  <a:cubicBezTo>
                    <a:pt x="308" y="6882"/>
                    <a:pt x="401" y="6801"/>
                    <a:pt x="481" y="6695"/>
                  </a:cubicBezTo>
                  <a:cubicBezTo>
                    <a:pt x="548" y="6574"/>
                    <a:pt x="655" y="6454"/>
                    <a:pt x="735" y="6307"/>
                  </a:cubicBezTo>
                  <a:cubicBezTo>
                    <a:pt x="1176" y="5505"/>
                    <a:pt x="1510" y="4664"/>
                    <a:pt x="1711" y="3782"/>
                  </a:cubicBezTo>
                  <a:cubicBezTo>
                    <a:pt x="1938" y="2913"/>
                    <a:pt x="2085" y="2018"/>
                    <a:pt x="2125" y="1110"/>
                  </a:cubicBezTo>
                  <a:cubicBezTo>
                    <a:pt x="2138" y="843"/>
                    <a:pt x="2138" y="562"/>
                    <a:pt x="2111" y="295"/>
                  </a:cubicBezTo>
                  <a:cubicBezTo>
                    <a:pt x="2111" y="188"/>
                    <a:pt x="2098" y="94"/>
                    <a:pt x="2071"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1483;p34">
              <a:extLst>
                <a:ext uri="{FF2B5EF4-FFF2-40B4-BE49-F238E27FC236}">
                  <a16:creationId xmlns:a16="http://schemas.microsoft.com/office/drawing/2014/main" id="{63AA5D98-3DD4-4412-84DD-FA798B7C9C1E}"/>
                </a:ext>
              </a:extLst>
            </p:cNvPr>
            <p:cNvSpPr/>
            <p:nvPr/>
          </p:nvSpPr>
          <p:spPr>
            <a:xfrm>
              <a:off x="2163975" y="764200"/>
              <a:ext cx="50250" cy="50875"/>
            </a:xfrm>
            <a:custGeom>
              <a:avLst/>
              <a:gdLst/>
              <a:ahLst/>
              <a:cxnLst/>
              <a:rect l="l" t="t" r="r" b="b"/>
              <a:pathLst>
                <a:path w="2010" h="2035" extrusionOk="0">
                  <a:moveTo>
                    <a:pt x="433" y="0"/>
                  </a:moveTo>
                  <a:lnTo>
                    <a:pt x="433" y="0"/>
                  </a:lnTo>
                  <a:cubicBezTo>
                    <a:pt x="420" y="0"/>
                    <a:pt x="273" y="134"/>
                    <a:pt x="206" y="441"/>
                  </a:cubicBezTo>
                  <a:cubicBezTo>
                    <a:pt x="0" y="1250"/>
                    <a:pt x="610" y="2035"/>
                    <a:pt x="1441" y="2035"/>
                  </a:cubicBezTo>
                  <a:cubicBezTo>
                    <a:pt x="1474" y="2035"/>
                    <a:pt x="1508" y="2034"/>
                    <a:pt x="1542" y="2031"/>
                  </a:cubicBezTo>
                  <a:cubicBezTo>
                    <a:pt x="1849" y="2018"/>
                    <a:pt x="2010" y="1897"/>
                    <a:pt x="1996" y="1884"/>
                  </a:cubicBezTo>
                  <a:cubicBezTo>
                    <a:pt x="1996" y="1880"/>
                    <a:pt x="1993" y="1879"/>
                    <a:pt x="1985" y="1879"/>
                  </a:cubicBezTo>
                  <a:cubicBezTo>
                    <a:pt x="1950" y="1879"/>
                    <a:pt x="1833" y="1916"/>
                    <a:pt x="1658" y="1916"/>
                  </a:cubicBezTo>
                  <a:cubicBezTo>
                    <a:pt x="1622" y="1916"/>
                    <a:pt x="1583" y="1915"/>
                    <a:pt x="1542" y="1911"/>
                  </a:cubicBezTo>
                  <a:cubicBezTo>
                    <a:pt x="767" y="1911"/>
                    <a:pt x="193" y="1216"/>
                    <a:pt x="313" y="454"/>
                  </a:cubicBezTo>
                  <a:cubicBezTo>
                    <a:pt x="353" y="174"/>
                    <a:pt x="433" y="14"/>
                    <a:pt x="433"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1484;p34">
              <a:extLst>
                <a:ext uri="{FF2B5EF4-FFF2-40B4-BE49-F238E27FC236}">
                  <a16:creationId xmlns:a16="http://schemas.microsoft.com/office/drawing/2014/main" id="{A3DB6DBF-14E4-49EE-9C25-8BC1C2C1BA4D}"/>
                </a:ext>
              </a:extLst>
            </p:cNvPr>
            <p:cNvSpPr/>
            <p:nvPr/>
          </p:nvSpPr>
          <p:spPr>
            <a:xfrm>
              <a:off x="2178125" y="750275"/>
              <a:ext cx="7375" cy="6475"/>
            </a:xfrm>
            <a:custGeom>
              <a:avLst/>
              <a:gdLst/>
              <a:ahLst/>
              <a:cxnLst/>
              <a:rect l="l" t="t" r="r" b="b"/>
              <a:pathLst>
                <a:path w="295" h="259" extrusionOk="0">
                  <a:moveTo>
                    <a:pt x="225" y="0"/>
                  </a:moveTo>
                  <a:cubicBezTo>
                    <a:pt x="188" y="0"/>
                    <a:pt x="136" y="21"/>
                    <a:pt x="94" y="63"/>
                  </a:cubicBezTo>
                  <a:cubicBezTo>
                    <a:pt x="14" y="130"/>
                    <a:pt x="1" y="223"/>
                    <a:pt x="27" y="250"/>
                  </a:cubicBezTo>
                  <a:cubicBezTo>
                    <a:pt x="33" y="256"/>
                    <a:pt x="42" y="258"/>
                    <a:pt x="52" y="258"/>
                  </a:cubicBezTo>
                  <a:cubicBezTo>
                    <a:pt x="88" y="258"/>
                    <a:pt x="146" y="225"/>
                    <a:pt x="188" y="183"/>
                  </a:cubicBezTo>
                  <a:cubicBezTo>
                    <a:pt x="254" y="130"/>
                    <a:pt x="295" y="63"/>
                    <a:pt x="268" y="23"/>
                  </a:cubicBezTo>
                  <a:cubicBezTo>
                    <a:pt x="263" y="8"/>
                    <a:pt x="247" y="0"/>
                    <a:pt x="225"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485;p34">
              <a:extLst>
                <a:ext uri="{FF2B5EF4-FFF2-40B4-BE49-F238E27FC236}">
                  <a16:creationId xmlns:a16="http://schemas.microsoft.com/office/drawing/2014/main" id="{FE3D77D4-FAF8-4E84-BC4F-F6F25813FCBF}"/>
                </a:ext>
              </a:extLst>
            </p:cNvPr>
            <p:cNvSpPr/>
            <p:nvPr/>
          </p:nvSpPr>
          <p:spPr>
            <a:xfrm>
              <a:off x="1023750" y="518350"/>
              <a:ext cx="190100" cy="74650"/>
            </a:xfrm>
            <a:custGeom>
              <a:avLst/>
              <a:gdLst/>
              <a:ahLst/>
              <a:cxnLst/>
              <a:rect l="l" t="t" r="r" b="b"/>
              <a:pathLst>
                <a:path w="7604" h="2986" extrusionOk="0">
                  <a:moveTo>
                    <a:pt x="4290" y="1"/>
                  </a:moveTo>
                  <a:cubicBezTo>
                    <a:pt x="4116" y="1"/>
                    <a:pt x="3956" y="27"/>
                    <a:pt x="3795" y="67"/>
                  </a:cubicBezTo>
                  <a:lnTo>
                    <a:pt x="2486" y="321"/>
                  </a:lnTo>
                  <a:lnTo>
                    <a:pt x="1577" y="495"/>
                  </a:lnTo>
                  <a:cubicBezTo>
                    <a:pt x="1217" y="548"/>
                    <a:pt x="869" y="642"/>
                    <a:pt x="535" y="776"/>
                  </a:cubicBezTo>
                  <a:cubicBezTo>
                    <a:pt x="335" y="869"/>
                    <a:pt x="188" y="1029"/>
                    <a:pt x="94" y="1216"/>
                  </a:cubicBezTo>
                  <a:cubicBezTo>
                    <a:pt x="1" y="1430"/>
                    <a:pt x="28" y="1684"/>
                    <a:pt x="175" y="1858"/>
                  </a:cubicBezTo>
                  <a:cubicBezTo>
                    <a:pt x="495" y="2219"/>
                    <a:pt x="963" y="2272"/>
                    <a:pt x="1377" y="2352"/>
                  </a:cubicBezTo>
                  <a:cubicBezTo>
                    <a:pt x="2820" y="2633"/>
                    <a:pt x="4290" y="2820"/>
                    <a:pt x="5773" y="2927"/>
                  </a:cubicBezTo>
                  <a:cubicBezTo>
                    <a:pt x="6334" y="2953"/>
                    <a:pt x="6788" y="2980"/>
                    <a:pt x="7109" y="2980"/>
                  </a:cubicBezTo>
                  <a:cubicBezTo>
                    <a:pt x="7156" y="2984"/>
                    <a:pt x="7204" y="2986"/>
                    <a:pt x="7252" y="2986"/>
                  </a:cubicBezTo>
                  <a:cubicBezTo>
                    <a:pt x="7370" y="2986"/>
                    <a:pt x="7490" y="2976"/>
                    <a:pt x="7603" y="2967"/>
                  </a:cubicBezTo>
                  <a:cubicBezTo>
                    <a:pt x="7443" y="2927"/>
                    <a:pt x="7283" y="2913"/>
                    <a:pt x="7122" y="2913"/>
                  </a:cubicBezTo>
                  <a:lnTo>
                    <a:pt x="5786" y="2806"/>
                  </a:lnTo>
                  <a:cubicBezTo>
                    <a:pt x="4316" y="2673"/>
                    <a:pt x="2860" y="2459"/>
                    <a:pt x="1417" y="2192"/>
                  </a:cubicBezTo>
                  <a:cubicBezTo>
                    <a:pt x="1203" y="2152"/>
                    <a:pt x="1003" y="2098"/>
                    <a:pt x="803" y="2045"/>
                  </a:cubicBezTo>
                  <a:cubicBezTo>
                    <a:pt x="616" y="1991"/>
                    <a:pt x="442" y="1898"/>
                    <a:pt x="308" y="1764"/>
                  </a:cubicBezTo>
                  <a:cubicBezTo>
                    <a:pt x="201" y="1631"/>
                    <a:pt x="175" y="1444"/>
                    <a:pt x="241" y="1283"/>
                  </a:cubicBezTo>
                  <a:cubicBezTo>
                    <a:pt x="322" y="1123"/>
                    <a:pt x="442" y="989"/>
                    <a:pt x="602" y="909"/>
                  </a:cubicBezTo>
                  <a:cubicBezTo>
                    <a:pt x="923" y="789"/>
                    <a:pt x="1257" y="695"/>
                    <a:pt x="1604" y="629"/>
                  </a:cubicBezTo>
                  <a:lnTo>
                    <a:pt x="2513" y="428"/>
                  </a:lnTo>
                  <a:lnTo>
                    <a:pt x="3809" y="134"/>
                  </a:lnTo>
                  <a:cubicBezTo>
                    <a:pt x="3969" y="94"/>
                    <a:pt x="4129" y="54"/>
                    <a:pt x="4290"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486;p34">
              <a:extLst>
                <a:ext uri="{FF2B5EF4-FFF2-40B4-BE49-F238E27FC236}">
                  <a16:creationId xmlns:a16="http://schemas.microsoft.com/office/drawing/2014/main" id="{D8577739-FAE9-45B1-9771-B4C1C2DC164E}"/>
                </a:ext>
              </a:extLst>
            </p:cNvPr>
            <p:cNvSpPr/>
            <p:nvPr/>
          </p:nvSpPr>
          <p:spPr>
            <a:xfrm>
              <a:off x="1039800" y="583800"/>
              <a:ext cx="202775" cy="21875"/>
            </a:xfrm>
            <a:custGeom>
              <a:avLst/>
              <a:gdLst/>
              <a:ahLst/>
              <a:cxnLst/>
              <a:rect l="l" t="t" r="r" b="b"/>
              <a:pathLst>
                <a:path w="8111" h="875" extrusionOk="0">
                  <a:moveTo>
                    <a:pt x="6" y="0"/>
                  </a:moveTo>
                  <a:cubicBezTo>
                    <a:pt x="2" y="0"/>
                    <a:pt x="0" y="1"/>
                    <a:pt x="0" y="1"/>
                  </a:cubicBezTo>
                  <a:cubicBezTo>
                    <a:pt x="94" y="55"/>
                    <a:pt x="201" y="95"/>
                    <a:pt x="308" y="122"/>
                  </a:cubicBezTo>
                  <a:cubicBezTo>
                    <a:pt x="508" y="175"/>
                    <a:pt x="802" y="255"/>
                    <a:pt x="1163" y="335"/>
                  </a:cubicBezTo>
                  <a:cubicBezTo>
                    <a:pt x="2098" y="549"/>
                    <a:pt x="3046" y="696"/>
                    <a:pt x="4022" y="790"/>
                  </a:cubicBezTo>
                  <a:cubicBezTo>
                    <a:pt x="4686" y="845"/>
                    <a:pt x="5350" y="875"/>
                    <a:pt x="6014" y="875"/>
                  </a:cubicBezTo>
                  <a:cubicBezTo>
                    <a:pt x="6312" y="875"/>
                    <a:pt x="6610" y="869"/>
                    <a:pt x="6908" y="856"/>
                  </a:cubicBezTo>
                  <a:cubicBezTo>
                    <a:pt x="7282" y="843"/>
                    <a:pt x="7576" y="816"/>
                    <a:pt x="7790" y="790"/>
                  </a:cubicBezTo>
                  <a:cubicBezTo>
                    <a:pt x="7896" y="790"/>
                    <a:pt x="8003" y="776"/>
                    <a:pt x="8110" y="736"/>
                  </a:cubicBezTo>
                  <a:cubicBezTo>
                    <a:pt x="8106" y="732"/>
                    <a:pt x="8052" y="730"/>
                    <a:pt x="7956" y="730"/>
                  </a:cubicBezTo>
                  <a:cubicBezTo>
                    <a:pt x="7763" y="730"/>
                    <a:pt x="7398" y="736"/>
                    <a:pt x="6908" y="736"/>
                  </a:cubicBezTo>
                  <a:cubicBezTo>
                    <a:pt x="6794" y="738"/>
                    <a:pt x="6674" y="739"/>
                    <a:pt x="6547" y="739"/>
                  </a:cubicBezTo>
                  <a:cubicBezTo>
                    <a:pt x="5856" y="739"/>
                    <a:pt x="4984" y="706"/>
                    <a:pt x="4035" y="616"/>
                  </a:cubicBezTo>
                  <a:cubicBezTo>
                    <a:pt x="2913" y="522"/>
                    <a:pt x="1911" y="349"/>
                    <a:pt x="1176" y="215"/>
                  </a:cubicBezTo>
                  <a:cubicBezTo>
                    <a:pt x="501" y="90"/>
                    <a:pt x="59" y="0"/>
                    <a:pt x="6"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487;p34">
              <a:extLst>
                <a:ext uri="{FF2B5EF4-FFF2-40B4-BE49-F238E27FC236}">
                  <a16:creationId xmlns:a16="http://schemas.microsoft.com/office/drawing/2014/main" id="{89D9339A-5AB1-41A4-A3ED-C724A49AF16E}"/>
                </a:ext>
              </a:extLst>
            </p:cNvPr>
            <p:cNvSpPr/>
            <p:nvPr/>
          </p:nvSpPr>
          <p:spPr>
            <a:xfrm>
              <a:off x="1735550" y="437775"/>
              <a:ext cx="160350" cy="72925"/>
            </a:xfrm>
            <a:custGeom>
              <a:avLst/>
              <a:gdLst/>
              <a:ahLst/>
              <a:cxnLst/>
              <a:rect l="l" t="t" r="r" b="b"/>
              <a:pathLst>
                <a:path w="6414" h="2917" extrusionOk="0">
                  <a:moveTo>
                    <a:pt x="1536" y="0"/>
                  </a:moveTo>
                  <a:cubicBezTo>
                    <a:pt x="1443" y="0"/>
                    <a:pt x="1350" y="1"/>
                    <a:pt x="1257" y="4"/>
                  </a:cubicBezTo>
                  <a:cubicBezTo>
                    <a:pt x="869" y="4"/>
                    <a:pt x="548" y="17"/>
                    <a:pt x="335" y="17"/>
                  </a:cubicBezTo>
                  <a:cubicBezTo>
                    <a:pt x="214" y="17"/>
                    <a:pt x="108" y="30"/>
                    <a:pt x="1" y="57"/>
                  </a:cubicBezTo>
                  <a:cubicBezTo>
                    <a:pt x="1" y="84"/>
                    <a:pt x="482" y="97"/>
                    <a:pt x="1257" y="124"/>
                  </a:cubicBezTo>
                  <a:cubicBezTo>
                    <a:pt x="2259" y="137"/>
                    <a:pt x="3261" y="258"/>
                    <a:pt x="4249" y="498"/>
                  </a:cubicBezTo>
                  <a:cubicBezTo>
                    <a:pt x="4530" y="565"/>
                    <a:pt x="4797" y="658"/>
                    <a:pt x="5064" y="765"/>
                  </a:cubicBezTo>
                  <a:cubicBezTo>
                    <a:pt x="5305" y="845"/>
                    <a:pt x="5545" y="966"/>
                    <a:pt x="5759" y="1113"/>
                  </a:cubicBezTo>
                  <a:cubicBezTo>
                    <a:pt x="5960" y="1233"/>
                    <a:pt x="6107" y="1420"/>
                    <a:pt x="6200" y="1620"/>
                  </a:cubicBezTo>
                  <a:cubicBezTo>
                    <a:pt x="6280" y="1807"/>
                    <a:pt x="6267" y="2008"/>
                    <a:pt x="6173" y="2182"/>
                  </a:cubicBezTo>
                  <a:cubicBezTo>
                    <a:pt x="6000" y="2435"/>
                    <a:pt x="5772" y="2636"/>
                    <a:pt x="5505" y="2756"/>
                  </a:cubicBezTo>
                  <a:cubicBezTo>
                    <a:pt x="5398" y="2796"/>
                    <a:pt x="5292" y="2863"/>
                    <a:pt x="5198" y="2916"/>
                  </a:cubicBezTo>
                  <a:cubicBezTo>
                    <a:pt x="5318" y="2903"/>
                    <a:pt x="5425" y="2876"/>
                    <a:pt x="5532" y="2823"/>
                  </a:cubicBezTo>
                  <a:cubicBezTo>
                    <a:pt x="5826" y="2716"/>
                    <a:pt x="6093" y="2516"/>
                    <a:pt x="6280" y="2248"/>
                  </a:cubicBezTo>
                  <a:cubicBezTo>
                    <a:pt x="6387" y="2048"/>
                    <a:pt x="6414" y="1807"/>
                    <a:pt x="6334" y="1580"/>
                  </a:cubicBezTo>
                  <a:cubicBezTo>
                    <a:pt x="6240" y="1340"/>
                    <a:pt x="6066" y="1139"/>
                    <a:pt x="5853" y="992"/>
                  </a:cubicBezTo>
                  <a:cubicBezTo>
                    <a:pt x="5626" y="832"/>
                    <a:pt x="5385" y="712"/>
                    <a:pt x="5118" y="605"/>
                  </a:cubicBezTo>
                  <a:cubicBezTo>
                    <a:pt x="4851" y="498"/>
                    <a:pt x="4570" y="418"/>
                    <a:pt x="4289" y="338"/>
                  </a:cubicBezTo>
                  <a:cubicBezTo>
                    <a:pt x="3391" y="119"/>
                    <a:pt x="2460" y="0"/>
                    <a:pt x="1536"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488;p34">
              <a:extLst>
                <a:ext uri="{FF2B5EF4-FFF2-40B4-BE49-F238E27FC236}">
                  <a16:creationId xmlns:a16="http://schemas.microsoft.com/office/drawing/2014/main" id="{3D2C728F-C497-4B69-9121-CF0DE443A2B6}"/>
                </a:ext>
              </a:extLst>
            </p:cNvPr>
            <p:cNvSpPr/>
            <p:nvPr/>
          </p:nvSpPr>
          <p:spPr>
            <a:xfrm>
              <a:off x="1852800" y="424175"/>
              <a:ext cx="60150" cy="32475"/>
            </a:xfrm>
            <a:custGeom>
              <a:avLst/>
              <a:gdLst/>
              <a:ahLst/>
              <a:cxnLst/>
              <a:rect l="l" t="t" r="r" b="b"/>
              <a:pathLst>
                <a:path w="2406" h="1299" extrusionOk="0">
                  <a:moveTo>
                    <a:pt x="85" y="1"/>
                  </a:moveTo>
                  <a:cubicBezTo>
                    <a:pt x="41" y="1"/>
                    <a:pt x="16" y="6"/>
                    <a:pt x="14" y="13"/>
                  </a:cubicBezTo>
                  <a:cubicBezTo>
                    <a:pt x="0" y="67"/>
                    <a:pt x="602" y="187"/>
                    <a:pt x="1256" y="534"/>
                  </a:cubicBezTo>
                  <a:cubicBezTo>
                    <a:pt x="1883" y="880"/>
                    <a:pt x="2289" y="1298"/>
                    <a:pt x="2358" y="1298"/>
                  </a:cubicBezTo>
                  <a:cubicBezTo>
                    <a:pt x="2361" y="1298"/>
                    <a:pt x="2363" y="1298"/>
                    <a:pt x="2365" y="1296"/>
                  </a:cubicBezTo>
                  <a:cubicBezTo>
                    <a:pt x="2405" y="1283"/>
                    <a:pt x="2018" y="762"/>
                    <a:pt x="1336" y="387"/>
                  </a:cubicBezTo>
                  <a:cubicBezTo>
                    <a:pt x="786" y="85"/>
                    <a:pt x="270" y="1"/>
                    <a:pt x="85"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489;p34">
              <a:extLst>
                <a:ext uri="{FF2B5EF4-FFF2-40B4-BE49-F238E27FC236}">
                  <a16:creationId xmlns:a16="http://schemas.microsoft.com/office/drawing/2014/main" id="{3F7CA363-8720-4146-8B74-0D5211C1C283}"/>
                </a:ext>
              </a:extLst>
            </p:cNvPr>
            <p:cNvSpPr/>
            <p:nvPr/>
          </p:nvSpPr>
          <p:spPr>
            <a:xfrm>
              <a:off x="3086325" y="375050"/>
              <a:ext cx="166700" cy="106575"/>
            </a:xfrm>
            <a:custGeom>
              <a:avLst/>
              <a:gdLst/>
              <a:ahLst/>
              <a:cxnLst/>
              <a:rect l="l" t="t" r="r" b="b"/>
              <a:pathLst>
                <a:path w="6668" h="4263" extrusionOk="0">
                  <a:moveTo>
                    <a:pt x="0" y="1"/>
                  </a:moveTo>
                  <a:cubicBezTo>
                    <a:pt x="174" y="41"/>
                    <a:pt x="348" y="68"/>
                    <a:pt x="535" y="81"/>
                  </a:cubicBezTo>
                  <a:cubicBezTo>
                    <a:pt x="869" y="108"/>
                    <a:pt x="1363" y="161"/>
                    <a:pt x="1978" y="255"/>
                  </a:cubicBezTo>
                  <a:cubicBezTo>
                    <a:pt x="2592" y="335"/>
                    <a:pt x="3301" y="469"/>
                    <a:pt x="4089" y="642"/>
                  </a:cubicBezTo>
                  <a:cubicBezTo>
                    <a:pt x="4490" y="736"/>
                    <a:pt x="4904" y="843"/>
                    <a:pt x="5331" y="963"/>
                  </a:cubicBezTo>
                  <a:cubicBezTo>
                    <a:pt x="5532" y="1016"/>
                    <a:pt x="5746" y="1083"/>
                    <a:pt x="5946" y="1190"/>
                  </a:cubicBezTo>
                  <a:cubicBezTo>
                    <a:pt x="6133" y="1270"/>
                    <a:pt x="6293" y="1417"/>
                    <a:pt x="6400" y="1618"/>
                  </a:cubicBezTo>
                  <a:cubicBezTo>
                    <a:pt x="6494" y="1805"/>
                    <a:pt x="6494" y="2018"/>
                    <a:pt x="6400" y="2219"/>
                  </a:cubicBezTo>
                  <a:cubicBezTo>
                    <a:pt x="6320" y="2406"/>
                    <a:pt x="6186" y="2566"/>
                    <a:pt x="6013" y="2700"/>
                  </a:cubicBezTo>
                  <a:cubicBezTo>
                    <a:pt x="5652" y="2914"/>
                    <a:pt x="5278" y="3101"/>
                    <a:pt x="4890" y="3234"/>
                  </a:cubicBezTo>
                  <a:cubicBezTo>
                    <a:pt x="4209" y="3488"/>
                    <a:pt x="3528" y="3688"/>
                    <a:pt x="2820" y="3849"/>
                  </a:cubicBezTo>
                  <a:cubicBezTo>
                    <a:pt x="2232" y="3969"/>
                    <a:pt x="1737" y="4076"/>
                    <a:pt x="1403" y="4143"/>
                  </a:cubicBezTo>
                  <a:cubicBezTo>
                    <a:pt x="1216" y="4169"/>
                    <a:pt x="1043" y="4210"/>
                    <a:pt x="882" y="4263"/>
                  </a:cubicBezTo>
                  <a:cubicBezTo>
                    <a:pt x="1056" y="4263"/>
                    <a:pt x="1230" y="4236"/>
                    <a:pt x="1403" y="4210"/>
                  </a:cubicBezTo>
                  <a:cubicBezTo>
                    <a:pt x="1737" y="4156"/>
                    <a:pt x="2232" y="4076"/>
                    <a:pt x="2846" y="3956"/>
                  </a:cubicBezTo>
                  <a:cubicBezTo>
                    <a:pt x="3554" y="3822"/>
                    <a:pt x="4249" y="3635"/>
                    <a:pt x="4931" y="3381"/>
                  </a:cubicBezTo>
                  <a:cubicBezTo>
                    <a:pt x="5345" y="3248"/>
                    <a:pt x="5732" y="3061"/>
                    <a:pt x="6106" y="2833"/>
                  </a:cubicBezTo>
                  <a:cubicBezTo>
                    <a:pt x="6293" y="2686"/>
                    <a:pt x="6454" y="2499"/>
                    <a:pt x="6561" y="2286"/>
                  </a:cubicBezTo>
                  <a:cubicBezTo>
                    <a:pt x="6667" y="2045"/>
                    <a:pt x="6667" y="1778"/>
                    <a:pt x="6561" y="1537"/>
                  </a:cubicBezTo>
                  <a:cubicBezTo>
                    <a:pt x="6427" y="1310"/>
                    <a:pt x="6240" y="1137"/>
                    <a:pt x="6013" y="1043"/>
                  </a:cubicBezTo>
                  <a:cubicBezTo>
                    <a:pt x="5812" y="936"/>
                    <a:pt x="5585" y="856"/>
                    <a:pt x="5371" y="816"/>
                  </a:cubicBezTo>
                  <a:cubicBezTo>
                    <a:pt x="4944" y="696"/>
                    <a:pt x="4516" y="589"/>
                    <a:pt x="4129" y="509"/>
                  </a:cubicBezTo>
                  <a:cubicBezTo>
                    <a:pt x="3327" y="335"/>
                    <a:pt x="2606" y="215"/>
                    <a:pt x="1991" y="148"/>
                  </a:cubicBezTo>
                  <a:cubicBezTo>
                    <a:pt x="1377" y="68"/>
                    <a:pt x="882" y="28"/>
                    <a:pt x="535" y="14"/>
                  </a:cubicBezTo>
                  <a:cubicBezTo>
                    <a:pt x="361" y="1"/>
                    <a:pt x="228" y="1"/>
                    <a:pt x="134"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490;p34">
              <a:extLst>
                <a:ext uri="{FF2B5EF4-FFF2-40B4-BE49-F238E27FC236}">
                  <a16:creationId xmlns:a16="http://schemas.microsoft.com/office/drawing/2014/main" id="{51A3A953-69DE-47CE-AA85-1487C71DCCB0}"/>
                </a:ext>
              </a:extLst>
            </p:cNvPr>
            <p:cNvSpPr/>
            <p:nvPr/>
          </p:nvSpPr>
          <p:spPr>
            <a:xfrm>
              <a:off x="3261675" y="388800"/>
              <a:ext cx="35775" cy="54450"/>
            </a:xfrm>
            <a:custGeom>
              <a:avLst/>
              <a:gdLst/>
              <a:ahLst/>
              <a:cxnLst/>
              <a:rect l="l" t="t" r="r" b="b"/>
              <a:pathLst>
                <a:path w="1431" h="2178" extrusionOk="0">
                  <a:moveTo>
                    <a:pt x="50" y="0"/>
                  </a:moveTo>
                  <a:cubicBezTo>
                    <a:pt x="27" y="0"/>
                    <a:pt x="14" y="5"/>
                    <a:pt x="14" y="12"/>
                  </a:cubicBezTo>
                  <a:cubicBezTo>
                    <a:pt x="1" y="39"/>
                    <a:pt x="161" y="79"/>
                    <a:pt x="362" y="212"/>
                  </a:cubicBezTo>
                  <a:cubicBezTo>
                    <a:pt x="629" y="373"/>
                    <a:pt x="856" y="600"/>
                    <a:pt x="1016" y="881"/>
                  </a:cubicBezTo>
                  <a:cubicBezTo>
                    <a:pt x="1177" y="1148"/>
                    <a:pt x="1257" y="1455"/>
                    <a:pt x="1270" y="1776"/>
                  </a:cubicBezTo>
                  <a:cubicBezTo>
                    <a:pt x="1270" y="2016"/>
                    <a:pt x="1230" y="2177"/>
                    <a:pt x="1257" y="2177"/>
                  </a:cubicBezTo>
                  <a:cubicBezTo>
                    <a:pt x="1258" y="2177"/>
                    <a:pt x="1259" y="2177"/>
                    <a:pt x="1260" y="2177"/>
                  </a:cubicBezTo>
                  <a:cubicBezTo>
                    <a:pt x="1290" y="2177"/>
                    <a:pt x="1365" y="2032"/>
                    <a:pt x="1390" y="1789"/>
                  </a:cubicBezTo>
                  <a:cubicBezTo>
                    <a:pt x="1430" y="1081"/>
                    <a:pt x="1056" y="413"/>
                    <a:pt x="415" y="106"/>
                  </a:cubicBezTo>
                  <a:cubicBezTo>
                    <a:pt x="242" y="29"/>
                    <a:pt x="111" y="0"/>
                    <a:pt x="50"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491;p34">
              <a:extLst>
                <a:ext uri="{FF2B5EF4-FFF2-40B4-BE49-F238E27FC236}">
                  <a16:creationId xmlns:a16="http://schemas.microsoft.com/office/drawing/2014/main" id="{15762673-58CB-4A61-8462-CEDA1EB43E8D}"/>
                </a:ext>
              </a:extLst>
            </p:cNvPr>
            <p:cNvSpPr/>
            <p:nvPr/>
          </p:nvSpPr>
          <p:spPr>
            <a:xfrm>
              <a:off x="2504475" y="403200"/>
              <a:ext cx="48125" cy="96800"/>
            </a:xfrm>
            <a:custGeom>
              <a:avLst/>
              <a:gdLst/>
              <a:ahLst/>
              <a:cxnLst/>
              <a:rect l="l" t="t" r="r" b="b"/>
              <a:pathLst>
                <a:path w="1925" h="3872" extrusionOk="0">
                  <a:moveTo>
                    <a:pt x="1822" y="1"/>
                  </a:moveTo>
                  <a:cubicBezTo>
                    <a:pt x="1787" y="1"/>
                    <a:pt x="1750" y="4"/>
                    <a:pt x="1710" y="11"/>
                  </a:cubicBezTo>
                  <a:cubicBezTo>
                    <a:pt x="1510" y="51"/>
                    <a:pt x="1323" y="117"/>
                    <a:pt x="1149" y="211"/>
                  </a:cubicBezTo>
                  <a:cubicBezTo>
                    <a:pt x="895" y="371"/>
                    <a:pt x="668" y="572"/>
                    <a:pt x="494" y="812"/>
                  </a:cubicBezTo>
                  <a:cubicBezTo>
                    <a:pt x="40" y="1427"/>
                    <a:pt x="0" y="2242"/>
                    <a:pt x="374" y="2896"/>
                  </a:cubicBezTo>
                  <a:cubicBezTo>
                    <a:pt x="521" y="3164"/>
                    <a:pt x="722" y="3391"/>
                    <a:pt x="962" y="3565"/>
                  </a:cubicBezTo>
                  <a:cubicBezTo>
                    <a:pt x="1122" y="3685"/>
                    <a:pt x="1296" y="3778"/>
                    <a:pt x="1483" y="3832"/>
                  </a:cubicBezTo>
                  <a:cubicBezTo>
                    <a:pt x="1550" y="3858"/>
                    <a:pt x="1630" y="3872"/>
                    <a:pt x="1697" y="3872"/>
                  </a:cubicBezTo>
                  <a:cubicBezTo>
                    <a:pt x="1710" y="3845"/>
                    <a:pt x="1403" y="3778"/>
                    <a:pt x="1029" y="3484"/>
                  </a:cubicBezTo>
                  <a:cubicBezTo>
                    <a:pt x="548" y="3084"/>
                    <a:pt x="281" y="2482"/>
                    <a:pt x="294" y="1854"/>
                  </a:cubicBezTo>
                  <a:cubicBezTo>
                    <a:pt x="347" y="1226"/>
                    <a:pt x="695" y="665"/>
                    <a:pt x="1216" y="331"/>
                  </a:cubicBezTo>
                  <a:cubicBezTo>
                    <a:pt x="1617" y="64"/>
                    <a:pt x="1924" y="37"/>
                    <a:pt x="1924" y="11"/>
                  </a:cubicBezTo>
                  <a:cubicBezTo>
                    <a:pt x="1891" y="4"/>
                    <a:pt x="1857" y="1"/>
                    <a:pt x="1822"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492;p34">
              <a:extLst>
                <a:ext uri="{FF2B5EF4-FFF2-40B4-BE49-F238E27FC236}">
                  <a16:creationId xmlns:a16="http://schemas.microsoft.com/office/drawing/2014/main" id="{F02FBCA3-C224-4AF9-878D-F396DA387130}"/>
                </a:ext>
              </a:extLst>
            </p:cNvPr>
            <p:cNvSpPr/>
            <p:nvPr/>
          </p:nvSpPr>
          <p:spPr>
            <a:xfrm>
              <a:off x="2518150" y="867600"/>
              <a:ext cx="123400" cy="93175"/>
            </a:xfrm>
            <a:custGeom>
              <a:avLst/>
              <a:gdLst/>
              <a:ahLst/>
              <a:cxnLst/>
              <a:rect l="l" t="t" r="r" b="b"/>
              <a:pathLst>
                <a:path w="4936" h="3727" extrusionOk="0">
                  <a:moveTo>
                    <a:pt x="2486" y="0"/>
                  </a:moveTo>
                  <a:cubicBezTo>
                    <a:pt x="2057" y="0"/>
                    <a:pt x="1624" y="147"/>
                    <a:pt x="1270" y="447"/>
                  </a:cubicBezTo>
                  <a:cubicBezTo>
                    <a:pt x="1" y="1516"/>
                    <a:pt x="669" y="3587"/>
                    <a:pt x="2326" y="3720"/>
                  </a:cubicBezTo>
                  <a:cubicBezTo>
                    <a:pt x="2380" y="3725"/>
                    <a:pt x="2434" y="3727"/>
                    <a:pt x="2487" y="3727"/>
                  </a:cubicBezTo>
                  <a:cubicBezTo>
                    <a:pt x="4045" y="3727"/>
                    <a:pt x="4936" y="1875"/>
                    <a:pt x="3902" y="647"/>
                  </a:cubicBezTo>
                  <a:cubicBezTo>
                    <a:pt x="3534" y="221"/>
                    <a:pt x="3012" y="0"/>
                    <a:pt x="2486"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493;p34">
              <a:extLst>
                <a:ext uri="{FF2B5EF4-FFF2-40B4-BE49-F238E27FC236}">
                  <a16:creationId xmlns:a16="http://schemas.microsoft.com/office/drawing/2014/main" id="{368C168D-123B-4AB2-B019-8BE9006AD197}"/>
                </a:ext>
              </a:extLst>
            </p:cNvPr>
            <p:cNvSpPr/>
            <p:nvPr/>
          </p:nvSpPr>
          <p:spPr>
            <a:xfrm>
              <a:off x="2586975" y="920850"/>
              <a:ext cx="197750" cy="186750"/>
            </a:xfrm>
            <a:custGeom>
              <a:avLst/>
              <a:gdLst/>
              <a:ahLst/>
              <a:cxnLst/>
              <a:rect l="l" t="t" r="r" b="b"/>
              <a:pathLst>
                <a:path w="7910" h="7470" extrusionOk="0">
                  <a:moveTo>
                    <a:pt x="1122" y="0"/>
                  </a:moveTo>
                  <a:lnTo>
                    <a:pt x="0" y="1283"/>
                  </a:lnTo>
                  <a:lnTo>
                    <a:pt x="6747" y="7469"/>
                  </a:lnTo>
                  <a:lnTo>
                    <a:pt x="7910" y="6146"/>
                  </a:lnTo>
                  <a:lnTo>
                    <a:pt x="1122"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494;p34">
              <a:extLst>
                <a:ext uri="{FF2B5EF4-FFF2-40B4-BE49-F238E27FC236}">
                  <a16:creationId xmlns:a16="http://schemas.microsoft.com/office/drawing/2014/main" id="{0532153C-4AAD-44E4-B523-BDD57B8085B0}"/>
                </a:ext>
              </a:extLst>
            </p:cNvPr>
            <p:cNvSpPr/>
            <p:nvPr/>
          </p:nvSpPr>
          <p:spPr>
            <a:xfrm>
              <a:off x="2733275" y="1057200"/>
              <a:ext cx="114700" cy="86650"/>
            </a:xfrm>
            <a:custGeom>
              <a:avLst/>
              <a:gdLst/>
              <a:ahLst/>
              <a:cxnLst/>
              <a:rect l="l" t="t" r="r" b="b"/>
              <a:pathLst>
                <a:path w="4588" h="3466" extrusionOk="0">
                  <a:moveTo>
                    <a:pt x="2295" y="0"/>
                  </a:moveTo>
                  <a:cubicBezTo>
                    <a:pt x="1898" y="0"/>
                    <a:pt x="1499" y="136"/>
                    <a:pt x="1176" y="412"/>
                  </a:cubicBezTo>
                  <a:cubicBezTo>
                    <a:pt x="0" y="1414"/>
                    <a:pt x="615" y="3338"/>
                    <a:pt x="2165" y="3458"/>
                  </a:cubicBezTo>
                  <a:cubicBezTo>
                    <a:pt x="2219" y="3463"/>
                    <a:pt x="2272" y="3465"/>
                    <a:pt x="2325" y="3465"/>
                  </a:cubicBezTo>
                  <a:cubicBezTo>
                    <a:pt x="3764" y="3465"/>
                    <a:pt x="4588" y="1746"/>
                    <a:pt x="3621" y="612"/>
                  </a:cubicBezTo>
                  <a:cubicBezTo>
                    <a:pt x="3274" y="207"/>
                    <a:pt x="2785" y="0"/>
                    <a:pt x="2295"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495;p34">
              <a:extLst>
                <a:ext uri="{FF2B5EF4-FFF2-40B4-BE49-F238E27FC236}">
                  <a16:creationId xmlns:a16="http://schemas.microsoft.com/office/drawing/2014/main" id="{8DBE5201-BCEB-4910-9CF2-ABFF2BBFC628}"/>
                </a:ext>
              </a:extLst>
            </p:cNvPr>
            <p:cNvSpPr/>
            <p:nvPr/>
          </p:nvSpPr>
          <p:spPr>
            <a:xfrm>
              <a:off x="2798400" y="1109575"/>
              <a:ext cx="60825" cy="80175"/>
            </a:xfrm>
            <a:custGeom>
              <a:avLst/>
              <a:gdLst/>
              <a:ahLst/>
              <a:cxnLst/>
              <a:rect l="l" t="t" r="r" b="b"/>
              <a:pathLst>
                <a:path w="2433" h="3207" extrusionOk="0">
                  <a:moveTo>
                    <a:pt x="695" y="0"/>
                  </a:moveTo>
                  <a:lnTo>
                    <a:pt x="1" y="441"/>
                  </a:lnTo>
                  <a:lnTo>
                    <a:pt x="1737" y="3207"/>
                  </a:lnTo>
                  <a:lnTo>
                    <a:pt x="2432" y="2766"/>
                  </a:lnTo>
                  <a:lnTo>
                    <a:pt x="695"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496;p34">
              <a:extLst>
                <a:ext uri="{FF2B5EF4-FFF2-40B4-BE49-F238E27FC236}">
                  <a16:creationId xmlns:a16="http://schemas.microsoft.com/office/drawing/2014/main" id="{D4413ED5-75DC-488D-BCED-96E8E6B81A40}"/>
                </a:ext>
              </a:extLst>
            </p:cNvPr>
            <p:cNvSpPr/>
            <p:nvPr/>
          </p:nvSpPr>
          <p:spPr>
            <a:xfrm>
              <a:off x="2733275" y="1057200"/>
              <a:ext cx="114700" cy="86650"/>
            </a:xfrm>
            <a:custGeom>
              <a:avLst/>
              <a:gdLst/>
              <a:ahLst/>
              <a:cxnLst/>
              <a:rect l="l" t="t" r="r" b="b"/>
              <a:pathLst>
                <a:path w="4588" h="3466" extrusionOk="0">
                  <a:moveTo>
                    <a:pt x="2295" y="0"/>
                  </a:moveTo>
                  <a:cubicBezTo>
                    <a:pt x="1898" y="0"/>
                    <a:pt x="1499" y="136"/>
                    <a:pt x="1176" y="412"/>
                  </a:cubicBezTo>
                  <a:cubicBezTo>
                    <a:pt x="0" y="1414"/>
                    <a:pt x="615" y="3338"/>
                    <a:pt x="2165" y="3458"/>
                  </a:cubicBezTo>
                  <a:cubicBezTo>
                    <a:pt x="2219" y="3463"/>
                    <a:pt x="2272" y="3465"/>
                    <a:pt x="2325" y="3465"/>
                  </a:cubicBezTo>
                  <a:cubicBezTo>
                    <a:pt x="3764" y="3465"/>
                    <a:pt x="4588" y="1746"/>
                    <a:pt x="3621" y="612"/>
                  </a:cubicBezTo>
                  <a:cubicBezTo>
                    <a:pt x="3274" y="207"/>
                    <a:pt x="2785" y="0"/>
                    <a:pt x="229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497;p34">
              <a:extLst>
                <a:ext uri="{FF2B5EF4-FFF2-40B4-BE49-F238E27FC236}">
                  <a16:creationId xmlns:a16="http://schemas.microsoft.com/office/drawing/2014/main" id="{E0232840-84B5-4785-8A32-57A98AF525F8}"/>
                </a:ext>
              </a:extLst>
            </p:cNvPr>
            <p:cNvSpPr/>
            <p:nvPr/>
          </p:nvSpPr>
          <p:spPr>
            <a:xfrm>
              <a:off x="2798400" y="1109575"/>
              <a:ext cx="60825" cy="80175"/>
            </a:xfrm>
            <a:custGeom>
              <a:avLst/>
              <a:gdLst/>
              <a:ahLst/>
              <a:cxnLst/>
              <a:rect l="l" t="t" r="r" b="b"/>
              <a:pathLst>
                <a:path w="2433" h="3207" extrusionOk="0">
                  <a:moveTo>
                    <a:pt x="695" y="0"/>
                  </a:moveTo>
                  <a:lnTo>
                    <a:pt x="1" y="441"/>
                  </a:lnTo>
                  <a:lnTo>
                    <a:pt x="1737" y="3207"/>
                  </a:lnTo>
                  <a:lnTo>
                    <a:pt x="2432" y="2766"/>
                  </a:lnTo>
                  <a:lnTo>
                    <a:pt x="695"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498;p34">
              <a:extLst>
                <a:ext uri="{FF2B5EF4-FFF2-40B4-BE49-F238E27FC236}">
                  <a16:creationId xmlns:a16="http://schemas.microsoft.com/office/drawing/2014/main" id="{28C455E7-07EA-491D-80BF-E32B0FD4CC8C}"/>
                </a:ext>
              </a:extLst>
            </p:cNvPr>
            <p:cNvSpPr/>
            <p:nvPr/>
          </p:nvSpPr>
          <p:spPr>
            <a:xfrm>
              <a:off x="2503800" y="656525"/>
              <a:ext cx="97900" cy="284825"/>
            </a:xfrm>
            <a:custGeom>
              <a:avLst/>
              <a:gdLst/>
              <a:ahLst/>
              <a:cxnLst/>
              <a:rect l="l" t="t" r="r" b="b"/>
              <a:pathLst>
                <a:path w="3916" h="11393" extrusionOk="0">
                  <a:moveTo>
                    <a:pt x="897" y="0"/>
                  </a:moveTo>
                  <a:cubicBezTo>
                    <a:pt x="839" y="0"/>
                    <a:pt x="781" y="6"/>
                    <a:pt x="722" y="18"/>
                  </a:cubicBezTo>
                  <a:cubicBezTo>
                    <a:pt x="281" y="112"/>
                    <a:pt x="0" y="553"/>
                    <a:pt x="94" y="1007"/>
                  </a:cubicBezTo>
                  <a:lnTo>
                    <a:pt x="2205" y="10734"/>
                  </a:lnTo>
                  <a:cubicBezTo>
                    <a:pt x="2286" y="11129"/>
                    <a:pt x="2631" y="11393"/>
                    <a:pt x="3018" y="11393"/>
                  </a:cubicBezTo>
                  <a:cubicBezTo>
                    <a:pt x="3076" y="11393"/>
                    <a:pt x="3135" y="11387"/>
                    <a:pt x="3194" y="11375"/>
                  </a:cubicBezTo>
                  <a:cubicBezTo>
                    <a:pt x="3634" y="11268"/>
                    <a:pt x="3915" y="10827"/>
                    <a:pt x="3822" y="10386"/>
                  </a:cubicBezTo>
                  <a:lnTo>
                    <a:pt x="1724" y="660"/>
                  </a:lnTo>
                  <a:cubicBezTo>
                    <a:pt x="1631" y="264"/>
                    <a:pt x="1285" y="0"/>
                    <a:pt x="897"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499;p34">
              <a:extLst>
                <a:ext uri="{FF2B5EF4-FFF2-40B4-BE49-F238E27FC236}">
                  <a16:creationId xmlns:a16="http://schemas.microsoft.com/office/drawing/2014/main" id="{A7379EF9-A8E1-4118-B9F0-BA65D80E997B}"/>
                </a:ext>
              </a:extLst>
            </p:cNvPr>
            <p:cNvSpPr/>
            <p:nvPr/>
          </p:nvSpPr>
          <p:spPr>
            <a:xfrm>
              <a:off x="2503800" y="656525"/>
              <a:ext cx="97900" cy="284825"/>
            </a:xfrm>
            <a:custGeom>
              <a:avLst/>
              <a:gdLst/>
              <a:ahLst/>
              <a:cxnLst/>
              <a:rect l="l" t="t" r="r" b="b"/>
              <a:pathLst>
                <a:path w="3916" h="11393" extrusionOk="0">
                  <a:moveTo>
                    <a:pt x="897" y="0"/>
                  </a:moveTo>
                  <a:cubicBezTo>
                    <a:pt x="839" y="0"/>
                    <a:pt x="781" y="6"/>
                    <a:pt x="722" y="18"/>
                  </a:cubicBezTo>
                  <a:cubicBezTo>
                    <a:pt x="281" y="112"/>
                    <a:pt x="0" y="553"/>
                    <a:pt x="94" y="1007"/>
                  </a:cubicBezTo>
                  <a:lnTo>
                    <a:pt x="2205" y="10734"/>
                  </a:lnTo>
                  <a:cubicBezTo>
                    <a:pt x="2286" y="11129"/>
                    <a:pt x="2631" y="11393"/>
                    <a:pt x="3018" y="11393"/>
                  </a:cubicBezTo>
                  <a:cubicBezTo>
                    <a:pt x="3076" y="11393"/>
                    <a:pt x="3135" y="11387"/>
                    <a:pt x="3194" y="11375"/>
                  </a:cubicBezTo>
                  <a:cubicBezTo>
                    <a:pt x="3634" y="11268"/>
                    <a:pt x="3915" y="10827"/>
                    <a:pt x="3822" y="10386"/>
                  </a:cubicBezTo>
                  <a:lnTo>
                    <a:pt x="1724" y="660"/>
                  </a:lnTo>
                  <a:cubicBezTo>
                    <a:pt x="1631" y="264"/>
                    <a:pt x="1285" y="0"/>
                    <a:pt x="89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500;p34">
              <a:extLst>
                <a:ext uri="{FF2B5EF4-FFF2-40B4-BE49-F238E27FC236}">
                  <a16:creationId xmlns:a16="http://schemas.microsoft.com/office/drawing/2014/main" id="{6E64BCF2-A0D5-4FA0-9310-4DB8643CCFBC}"/>
                </a:ext>
              </a:extLst>
            </p:cNvPr>
            <p:cNvSpPr/>
            <p:nvPr/>
          </p:nvSpPr>
          <p:spPr>
            <a:xfrm>
              <a:off x="2743625" y="1127950"/>
              <a:ext cx="375450" cy="374775"/>
            </a:xfrm>
            <a:custGeom>
              <a:avLst/>
              <a:gdLst/>
              <a:ahLst/>
              <a:cxnLst/>
              <a:rect l="l" t="t" r="r" b="b"/>
              <a:pathLst>
                <a:path w="15018" h="14991" extrusionOk="0">
                  <a:moveTo>
                    <a:pt x="8244" y="0"/>
                  </a:moveTo>
                  <a:lnTo>
                    <a:pt x="0" y="4289"/>
                  </a:lnTo>
                  <a:lnTo>
                    <a:pt x="6854" y="14991"/>
                  </a:lnTo>
                  <a:lnTo>
                    <a:pt x="15018" y="10127"/>
                  </a:lnTo>
                  <a:lnTo>
                    <a:pt x="8244" y="0"/>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501;p34">
              <a:extLst>
                <a:ext uri="{FF2B5EF4-FFF2-40B4-BE49-F238E27FC236}">
                  <a16:creationId xmlns:a16="http://schemas.microsoft.com/office/drawing/2014/main" id="{FA783480-CF87-4AB6-9A2E-5C8840C7D1C1}"/>
                </a:ext>
              </a:extLst>
            </p:cNvPr>
            <p:cNvSpPr/>
            <p:nvPr/>
          </p:nvSpPr>
          <p:spPr>
            <a:xfrm>
              <a:off x="2773675" y="1146300"/>
              <a:ext cx="358425" cy="322375"/>
            </a:xfrm>
            <a:custGeom>
              <a:avLst/>
              <a:gdLst/>
              <a:ahLst/>
              <a:cxnLst/>
              <a:rect l="l" t="t" r="r" b="b"/>
              <a:pathLst>
                <a:path w="14337" h="12895" extrusionOk="0">
                  <a:moveTo>
                    <a:pt x="6775" y="1"/>
                  </a:moveTo>
                  <a:lnTo>
                    <a:pt x="1" y="3795"/>
                  </a:lnTo>
                  <a:cubicBezTo>
                    <a:pt x="2312" y="9033"/>
                    <a:pt x="6387" y="12894"/>
                    <a:pt x="6387" y="12894"/>
                  </a:cubicBezTo>
                  <a:lnTo>
                    <a:pt x="14337" y="8311"/>
                  </a:lnTo>
                  <a:lnTo>
                    <a:pt x="14337" y="8311"/>
                  </a:lnTo>
                  <a:cubicBezTo>
                    <a:pt x="14287" y="8319"/>
                    <a:pt x="14236" y="8323"/>
                    <a:pt x="14184" y="8323"/>
                  </a:cubicBezTo>
                  <a:cubicBezTo>
                    <a:pt x="11755" y="8323"/>
                    <a:pt x="6775" y="1"/>
                    <a:pt x="6775"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502;p34">
              <a:extLst>
                <a:ext uri="{FF2B5EF4-FFF2-40B4-BE49-F238E27FC236}">
                  <a16:creationId xmlns:a16="http://schemas.microsoft.com/office/drawing/2014/main" id="{4A9C6CAF-0115-48A6-8A44-7BBE5C6D606F}"/>
                </a:ext>
              </a:extLst>
            </p:cNvPr>
            <p:cNvSpPr/>
            <p:nvPr/>
          </p:nvSpPr>
          <p:spPr>
            <a:xfrm>
              <a:off x="2815425" y="1236150"/>
              <a:ext cx="48125" cy="25750"/>
            </a:xfrm>
            <a:custGeom>
              <a:avLst/>
              <a:gdLst/>
              <a:ahLst/>
              <a:cxnLst/>
              <a:rect l="l" t="t" r="r" b="b"/>
              <a:pathLst>
                <a:path w="1925" h="1030" extrusionOk="0">
                  <a:moveTo>
                    <a:pt x="1925" y="1"/>
                  </a:moveTo>
                  <a:cubicBezTo>
                    <a:pt x="1577" y="135"/>
                    <a:pt x="1257" y="308"/>
                    <a:pt x="936" y="482"/>
                  </a:cubicBezTo>
                  <a:cubicBezTo>
                    <a:pt x="616" y="656"/>
                    <a:pt x="295" y="829"/>
                    <a:pt x="1" y="1030"/>
                  </a:cubicBezTo>
                  <a:cubicBezTo>
                    <a:pt x="335" y="896"/>
                    <a:pt x="656" y="722"/>
                    <a:pt x="976" y="549"/>
                  </a:cubicBezTo>
                  <a:cubicBezTo>
                    <a:pt x="1297" y="375"/>
                    <a:pt x="1618" y="201"/>
                    <a:pt x="1925"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503;p34">
              <a:extLst>
                <a:ext uri="{FF2B5EF4-FFF2-40B4-BE49-F238E27FC236}">
                  <a16:creationId xmlns:a16="http://schemas.microsoft.com/office/drawing/2014/main" id="{BC115C93-ED7D-40A5-AD51-AC45495EDADE}"/>
                </a:ext>
              </a:extLst>
            </p:cNvPr>
            <p:cNvSpPr/>
            <p:nvPr/>
          </p:nvSpPr>
          <p:spPr>
            <a:xfrm>
              <a:off x="2816100" y="1146650"/>
              <a:ext cx="84525" cy="69500"/>
            </a:xfrm>
            <a:custGeom>
              <a:avLst/>
              <a:gdLst/>
              <a:ahLst/>
              <a:cxnLst/>
              <a:rect l="l" t="t" r="r" b="b"/>
              <a:pathLst>
                <a:path w="3381" h="2780" extrusionOk="0">
                  <a:moveTo>
                    <a:pt x="2633" y="0"/>
                  </a:moveTo>
                  <a:lnTo>
                    <a:pt x="1" y="1550"/>
                  </a:lnTo>
                  <a:lnTo>
                    <a:pt x="909" y="2779"/>
                  </a:lnTo>
                  <a:lnTo>
                    <a:pt x="3381" y="1363"/>
                  </a:lnTo>
                  <a:lnTo>
                    <a:pt x="2633"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504;p34">
              <a:extLst>
                <a:ext uri="{FF2B5EF4-FFF2-40B4-BE49-F238E27FC236}">
                  <a16:creationId xmlns:a16="http://schemas.microsoft.com/office/drawing/2014/main" id="{1E9A61D6-A46B-4E70-9E43-8F432DD54372}"/>
                </a:ext>
              </a:extLst>
            </p:cNvPr>
            <p:cNvSpPr/>
            <p:nvPr/>
          </p:nvSpPr>
          <p:spPr>
            <a:xfrm>
              <a:off x="2835800" y="1225800"/>
              <a:ext cx="120950" cy="66825"/>
            </a:xfrm>
            <a:custGeom>
              <a:avLst/>
              <a:gdLst/>
              <a:ahLst/>
              <a:cxnLst/>
              <a:rect l="l" t="t" r="r" b="b"/>
              <a:pathLst>
                <a:path w="4838" h="2673" extrusionOk="0">
                  <a:moveTo>
                    <a:pt x="4838" y="1"/>
                  </a:moveTo>
                  <a:lnTo>
                    <a:pt x="4838" y="1"/>
                  </a:lnTo>
                  <a:cubicBezTo>
                    <a:pt x="4771" y="27"/>
                    <a:pt x="4704" y="68"/>
                    <a:pt x="4637" y="108"/>
                  </a:cubicBezTo>
                  <a:lnTo>
                    <a:pt x="4116" y="375"/>
                  </a:lnTo>
                  <a:lnTo>
                    <a:pt x="2406" y="1310"/>
                  </a:lnTo>
                  <a:lnTo>
                    <a:pt x="696" y="2259"/>
                  </a:lnTo>
                  <a:lnTo>
                    <a:pt x="188" y="2553"/>
                  </a:lnTo>
                  <a:cubicBezTo>
                    <a:pt x="121" y="2593"/>
                    <a:pt x="54" y="2633"/>
                    <a:pt x="1" y="2673"/>
                  </a:cubicBezTo>
                  <a:cubicBezTo>
                    <a:pt x="68" y="2646"/>
                    <a:pt x="135" y="2619"/>
                    <a:pt x="201" y="2579"/>
                  </a:cubicBezTo>
                  <a:lnTo>
                    <a:pt x="722" y="2299"/>
                  </a:lnTo>
                  <a:lnTo>
                    <a:pt x="2433" y="1364"/>
                  </a:lnTo>
                  <a:lnTo>
                    <a:pt x="4143" y="415"/>
                  </a:lnTo>
                  <a:lnTo>
                    <a:pt x="4650" y="121"/>
                  </a:lnTo>
                  <a:cubicBezTo>
                    <a:pt x="4717" y="81"/>
                    <a:pt x="4784" y="54"/>
                    <a:pt x="4838"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505;p34">
              <a:extLst>
                <a:ext uri="{FF2B5EF4-FFF2-40B4-BE49-F238E27FC236}">
                  <a16:creationId xmlns:a16="http://schemas.microsoft.com/office/drawing/2014/main" id="{3DC35527-F214-49F1-B510-3C96574C41EC}"/>
                </a:ext>
              </a:extLst>
            </p:cNvPr>
            <p:cNvSpPr/>
            <p:nvPr/>
          </p:nvSpPr>
          <p:spPr>
            <a:xfrm>
              <a:off x="2841825" y="1233825"/>
              <a:ext cx="120925" cy="66500"/>
            </a:xfrm>
            <a:custGeom>
              <a:avLst/>
              <a:gdLst/>
              <a:ahLst/>
              <a:cxnLst/>
              <a:rect l="l" t="t" r="r" b="b"/>
              <a:pathLst>
                <a:path w="4837" h="2660" extrusionOk="0">
                  <a:moveTo>
                    <a:pt x="4837" y="0"/>
                  </a:moveTo>
                  <a:lnTo>
                    <a:pt x="4837" y="0"/>
                  </a:lnTo>
                  <a:cubicBezTo>
                    <a:pt x="4770" y="27"/>
                    <a:pt x="4703" y="54"/>
                    <a:pt x="4650" y="94"/>
                  </a:cubicBezTo>
                  <a:lnTo>
                    <a:pt x="4116" y="361"/>
                  </a:lnTo>
                  <a:lnTo>
                    <a:pt x="2405" y="1296"/>
                  </a:lnTo>
                  <a:lnTo>
                    <a:pt x="695" y="2245"/>
                  </a:lnTo>
                  <a:lnTo>
                    <a:pt x="187" y="2552"/>
                  </a:lnTo>
                  <a:cubicBezTo>
                    <a:pt x="121" y="2579"/>
                    <a:pt x="54" y="2619"/>
                    <a:pt x="0" y="2659"/>
                  </a:cubicBezTo>
                  <a:cubicBezTo>
                    <a:pt x="67" y="2632"/>
                    <a:pt x="134" y="2606"/>
                    <a:pt x="201" y="2566"/>
                  </a:cubicBezTo>
                  <a:lnTo>
                    <a:pt x="722" y="2298"/>
                  </a:lnTo>
                  <a:lnTo>
                    <a:pt x="2432" y="1363"/>
                  </a:lnTo>
                  <a:lnTo>
                    <a:pt x="4142" y="415"/>
                  </a:lnTo>
                  <a:lnTo>
                    <a:pt x="4650" y="107"/>
                  </a:lnTo>
                  <a:cubicBezTo>
                    <a:pt x="4717" y="81"/>
                    <a:pt x="4784" y="40"/>
                    <a:pt x="4837"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506;p34">
              <a:extLst>
                <a:ext uri="{FF2B5EF4-FFF2-40B4-BE49-F238E27FC236}">
                  <a16:creationId xmlns:a16="http://schemas.microsoft.com/office/drawing/2014/main" id="{F9722DB2-FCB5-4277-969F-0A094FFB6319}"/>
                </a:ext>
              </a:extLst>
            </p:cNvPr>
            <p:cNvSpPr/>
            <p:nvPr/>
          </p:nvSpPr>
          <p:spPr>
            <a:xfrm>
              <a:off x="2848500" y="1243850"/>
              <a:ext cx="120950" cy="66500"/>
            </a:xfrm>
            <a:custGeom>
              <a:avLst/>
              <a:gdLst/>
              <a:ahLst/>
              <a:cxnLst/>
              <a:rect l="l" t="t" r="r" b="b"/>
              <a:pathLst>
                <a:path w="4838" h="2660" extrusionOk="0">
                  <a:moveTo>
                    <a:pt x="4837" y="0"/>
                  </a:moveTo>
                  <a:lnTo>
                    <a:pt x="4837" y="0"/>
                  </a:lnTo>
                  <a:cubicBezTo>
                    <a:pt x="4757" y="27"/>
                    <a:pt x="4704" y="54"/>
                    <a:pt x="4637" y="94"/>
                  </a:cubicBezTo>
                  <a:lnTo>
                    <a:pt x="4116" y="361"/>
                  </a:lnTo>
                  <a:lnTo>
                    <a:pt x="2392" y="1296"/>
                  </a:lnTo>
                  <a:lnTo>
                    <a:pt x="695" y="2245"/>
                  </a:lnTo>
                  <a:lnTo>
                    <a:pt x="174" y="2539"/>
                  </a:lnTo>
                  <a:cubicBezTo>
                    <a:pt x="108" y="2579"/>
                    <a:pt x="54" y="2619"/>
                    <a:pt x="1" y="2659"/>
                  </a:cubicBezTo>
                  <a:cubicBezTo>
                    <a:pt x="67" y="2632"/>
                    <a:pt x="121" y="2606"/>
                    <a:pt x="188" y="2565"/>
                  </a:cubicBezTo>
                  <a:lnTo>
                    <a:pt x="709" y="2285"/>
                  </a:lnTo>
                  <a:lnTo>
                    <a:pt x="2432" y="1363"/>
                  </a:lnTo>
                  <a:lnTo>
                    <a:pt x="4129" y="414"/>
                  </a:lnTo>
                  <a:lnTo>
                    <a:pt x="4650" y="120"/>
                  </a:lnTo>
                  <a:cubicBezTo>
                    <a:pt x="4717" y="80"/>
                    <a:pt x="4770" y="40"/>
                    <a:pt x="4837"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507;p34">
              <a:extLst>
                <a:ext uri="{FF2B5EF4-FFF2-40B4-BE49-F238E27FC236}">
                  <a16:creationId xmlns:a16="http://schemas.microsoft.com/office/drawing/2014/main" id="{934E73BF-FC20-4419-A837-3869EC835530}"/>
                </a:ext>
              </a:extLst>
            </p:cNvPr>
            <p:cNvSpPr/>
            <p:nvPr/>
          </p:nvSpPr>
          <p:spPr>
            <a:xfrm>
              <a:off x="2854175" y="1254200"/>
              <a:ext cx="120950" cy="66500"/>
            </a:xfrm>
            <a:custGeom>
              <a:avLst/>
              <a:gdLst/>
              <a:ahLst/>
              <a:cxnLst/>
              <a:rect l="l" t="t" r="r" b="b"/>
              <a:pathLst>
                <a:path w="4838" h="2660" extrusionOk="0">
                  <a:moveTo>
                    <a:pt x="4837" y="0"/>
                  </a:moveTo>
                  <a:lnTo>
                    <a:pt x="4837" y="0"/>
                  </a:lnTo>
                  <a:cubicBezTo>
                    <a:pt x="4771" y="27"/>
                    <a:pt x="4704" y="54"/>
                    <a:pt x="4650" y="94"/>
                  </a:cubicBezTo>
                  <a:lnTo>
                    <a:pt x="4129" y="375"/>
                  </a:lnTo>
                  <a:lnTo>
                    <a:pt x="2406" y="1310"/>
                  </a:lnTo>
                  <a:lnTo>
                    <a:pt x="709" y="2258"/>
                  </a:lnTo>
                  <a:lnTo>
                    <a:pt x="188" y="2552"/>
                  </a:lnTo>
                  <a:cubicBezTo>
                    <a:pt x="121" y="2579"/>
                    <a:pt x="68" y="2619"/>
                    <a:pt x="1" y="2659"/>
                  </a:cubicBezTo>
                  <a:cubicBezTo>
                    <a:pt x="68" y="2646"/>
                    <a:pt x="134" y="2606"/>
                    <a:pt x="201" y="2579"/>
                  </a:cubicBezTo>
                  <a:lnTo>
                    <a:pt x="722" y="2298"/>
                  </a:lnTo>
                  <a:lnTo>
                    <a:pt x="2446" y="1363"/>
                  </a:lnTo>
                  <a:lnTo>
                    <a:pt x="4156" y="415"/>
                  </a:lnTo>
                  <a:lnTo>
                    <a:pt x="4664" y="121"/>
                  </a:lnTo>
                  <a:cubicBezTo>
                    <a:pt x="4717" y="81"/>
                    <a:pt x="4784" y="40"/>
                    <a:pt x="4837"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508;p34">
              <a:extLst>
                <a:ext uri="{FF2B5EF4-FFF2-40B4-BE49-F238E27FC236}">
                  <a16:creationId xmlns:a16="http://schemas.microsoft.com/office/drawing/2014/main" id="{167C27E7-2AA6-46A7-B34D-F78CB2CDD1C5}"/>
                </a:ext>
              </a:extLst>
            </p:cNvPr>
            <p:cNvSpPr/>
            <p:nvPr/>
          </p:nvSpPr>
          <p:spPr>
            <a:xfrm>
              <a:off x="2862200" y="1265225"/>
              <a:ext cx="120925" cy="66500"/>
            </a:xfrm>
            <a:custGeom>
              <a:avLst/>
              <a:gdLst/>
              <a:ahLst/>
              <a:cxnLst/>
              <a:rect l="l" t="t" r="r" b="b"/>
              <a:pathLst>
                <a:path w="4837" h="2660" extrusionOk="0">
                  <a:moveTo>
                    <a:pt x="4837" y="0"/>
                  </a:moveTo>
                  <a:lnTo>
                    <a:pt x="4837" y="0"/>
                  </a:lnTo>
                  <a:cubicBezTo>
                    <a:pt x="4757" y="27"/>
                    <a:pt x="4703" y="54"/>
                    <a:pt x="4637" y="94"/>
                  </a:cubicBezTo>
                  <a:lnTo>
                    <a:pt x="4116" y="374"/>
                  </a:lnTo>
                  <a:lnTo>
                    <a:pt x="2392" y="1310"/>
                  </a:lnTo>
                  <a:lnTo>
                    <a:pt x="695" y="2258"/>
                  </a:lnTo>
                  <a:lnTo>
                    <a:pt x="174" y="2552"/>
                  </a:lnTo>
                  <a:cubicBezTo>
                    <a:pt x="107" y="2579"/>
                    <a:pt x="54" y="2619"/>
                    <a:pt x="0" y="2659"/>
                  </a:cubicBezTo>
                  <a:cubicBezTo>
                    <a:pt x="67" y="2646"/>
                    <a:pt x="134" y="2606"/>
                    <a:pt x="187" y="2566"/>
                  </a:cubicBezTo>
                  <a:lnTo>
                    <a:pt x="709" y="2298"/>
                  </a:lnTo>
                  <a:lnTo>
                    <a:pt x="2432" y="1363"/>
                  </a:lnTo>
                  <a:lnTo>
                    <a:pt x="4129" y="414"/>
                  </a:lnTo>
                  <a:lnTo>
                    <a:pt x="4650" y="121"/>
                  </a:lnTo>
                  <a:cubicBezTo>
                    <a:pt x="4717" y="80"/>
                    <a:pt x="4770" y="40"/>
                    <a:pt x="4837"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509;p34">
              <a:extLst>
                <a:ext uri="{FF2B5EF4-FFF2-40B4-BE49-F238E27FC236}">
                  <a16:creationId xmlns:a16="http://schemas.microsoft.com/office/drawing/2014/main" id="{14C5BC7F-5C35-4765-A894-F73D317F5FEB}"/>
                </a:ext>
              </a:extLst>
            </p:cNvPr>
            <p:cNvSpPr/>
            <p:nvPr/>
          </p:nvSpPr>
          <p:spPr>
            <a:xfrm>
              <a:off x="2870550" y="1275575"/>
              <a:ext cx="120950" cy="66500"/>
            </a:xfrm>
            <a:custGeom>
              <a:avLst/>
              <a:gdLst/>
              <a:ahLst/>
              <a:cxnLst/>
              <a:rect l="l" t="t" r="r" b="b"/>
              <a:pathLst>
                <a:path w="4838" h="2660" extrusionOk="0">
                  <a:moveTo>
                    <a:pt x="4837" y="0"/>
                  </a:moveTo>
                  <a:lnTo>
                    <a:pt x="4837" y="0"/>
                  </a:lnTo>
                  <a:cubicBezTo>
                    <a:pt x="4770" y="27"/>
                    <a:pt x="4703" y="54"/>
                    <a:pt x="4650" y="94"/>
                  </a:cubicBezTo>
                  <a:lnTo>
                    <a:pt x="4129" y="375"/>
                  </a:lnTo>
                  <a:lnTo>
                    <a:pt x="2405" y="1310"/>
                  </a:lnTo>
                  <a:lnTo>
                    <a:pt x="695" y="2258"/>
                  </a:lnTo>
                  <a:lnTo>
                    <a:pt x="187" y="2552"/>
                  </a:lnTo>
                  <a:cubicBezTo>
                    <a:pt x="121" y="2579"/>
                    <a:pt x="67" y="2619"/>
                    <a:pt x="0" y="2659"/>
                  </a:cubicBezTo>
                  <a:cubicBezTo>
                    <a:pt x="67" y="2646"/>
                    <a:pt x="134" y="2606"/>
                    <a:pt x="201" y="2579"/>
                  </a:cubicBezTo>
                  <a:lnTo>
                    <a:pt x="722" y="2299"/>
                  </a:lnTo>
                  <a:lnTo>
                    <a:pt x="2445" y="1363"/>
                  </a:lnTo>
                  <a:lnTo>
                    <a:pt x="4142" y="415"/>
                  </a:lnTo>
                  <a:lnTo>
                    <a:pt x="4663" y="121"/>
                  </a:lnTo>
                  <a:cubicBezTo>
                    <a:pt x="4717" y="81"/>
                    <a:pt x="4784" y="41"/>
                    <a:pt x="4837"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510;p34">
              <a:extLst>
                <a:ext uri="{FF2B5EF4-FFF2-40B4-BE49-F238E27FC236}">
                  <a16:creationId xmlns:a16="http://schemas.microsoft.com/office/drawing/2014/main" id="{A6725EB5-DBD2-4906-A5AA-970F4D2F525E}"/>
                </a:ext>
              </a:extLst>
            </p:cNvPr>
            <p:cNvSpPr/>
            <p:nvPr/>
          </p:nvSpPr>
          <p:spPr>
            <a:xfrm>
              <a:off x="2899275" y="1345725"/>
              <a:ext cx="36100" cy="19725"/>
            </a:xfrm>
            <a:custGeom>
              <a:avLst/>
              <a:gdLst/>
              <a:ahLst/>
              <a:cxnLst/>
              <a:rect l="l" t="t" r="r" b="b"/>
              <a:pathLst>
                <a:path w="1444" h="789" extrusionOk="0">
                  <a:moveTo>
                    <a:pt x="1443" y="0"/>
                  </a:moveTo>
                  <a:cubicBezTo>
                    <a:pt x="962" y="254"/>
                    <a:pt x="481" y="521"/>
                    <a:pt x="0" y="789"/>
                  </a:cubicBezTo>
                  <a:cubicBezTo>
                    <a:pt x="254" y="695"/>
                    <a:pt x="508" y="588"/>
                    <a:pt x="749" y="441"/>
                  </a:cubicBezTo>
                  <a:cubicBezTo>
                    <a:pt x="1003" y="321"/>
                    <a:pt x="1230" y="174"/>
                    <a:pt x="1443"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511;p34">
              <a:extLst>
                <a:ext uri="{FF2B5EF4-FFF2-40B4-BE49-F238E27FC236}">
                  <a16:creationId xmlns:a16="http://schemas.microsoft.com/office/drawing/2014/main" id="{04BC9DB3-663C-4031-BA7B-EADE977192B3}"/>
                </a:ext>
              </a:extLst>
            </p:cNvPr>
            <p:cNvSpPr/>
            <p:nvPr/>
          </p:nvSpPr>
          <p:spPr>
            <a:xfrm>
              <a:off x="2909300" y="1356075"/>
              <a:ext cx="63825" cy="45025"/>
            </a:xfrm>
            <a:custGeom>
              <a:avLst/>
              <a:gdLst/>
              <a:ahLst/>
              <a:cxnLst/>
              <a:rect l="l" t="t" r="r" b="b"/>
              <a:pathLst>
                <a:path w="2553" h="1801" extrusionOk="0">
                  <a:moveTo>
                    <a:pt x="1010" y="202"/>
                  </a:moveTo>
                  <a:cubicBezTo>
                    <a:pt x="1088" y="311"/>
                    <a:pt x="1155" y="427"/>
                    <a:pt x="1212" y="549"/>
                  </a:cubicBezTo>
                  <a:lnTo>
                    <a:pt x="1212" y="549"/>
                  </a:lnTo>
                  <a:cubicBezTo>
                    <a:pt x="1177" y="575"/>
                    <a:pt x="1142" y="601"/>
                    <a:pt x="1108" y="628"/>
                  </a:cubicBezTo>
                  <a:lnTo>
                    <a:pt x="1108" y="628"/>
                  </a:lnTo>
                  <a:cubicBezTo>
                    <a:pt x="1056" y="494"/>
                    <a:pt x="1025" y="350"/>
                    <a:pt x="1010" y="202"/>
                  </a:cubicBezTo>
                  <a:close/>
                  <a:moveTo>
                    <a:pt x="1710" y="375"/>
                  </a:moveTo>
                  <a:cubicBezTo>
                    <a:pt x="1804" y="388"/>
                    <a:pt x="1884" y="455"/>
                    <a:pt x="1911" y="535"/>
                  </a:cubicBezTo>
                  <a:cubicBezTo>
                    <a:pt x="1912" y="538"/>
                    <a:pt x="1914" y="541"/>
                    <a:pt x="1915" y="545"/>
                  </a:cubicBezTo>
                  <a:lnTo>
                    <a:pt x="1915" y="545"/>
                  </a:lnTo>
                  <a:lnTo>
                    <a:pt x="1398" y="917"/>
                  </a:lnTo>
                  <a:lnTo>
                    <a:pt x="1398" y="917"/>
                  </a:lnTo>
                  <a:cubicBezTo>
                    <a:pt x="1369" y="799"/>
                    <a:pt x="1330" y="683"/>
                    <a:pt x="1283" y="571"/>
                  </a:cubicBezTo>
                  <a:lnTo>
                    <a:pt x="1283" y="571"/>
                  </a:lnTo>
                  <a:cubicBezTo>
                    <a:pt x="1336" y="532"/>
                    <a:pt x="1389" y="493"/>
                    <a:pt x="1443" y="455"/>
                  </a:cubicBezTo>
                  <a:cubicBezTo>
                    <a:pt x="1523" y="401"/>
                    <a:pt x="1617" y="375"/>
                    <a:pt x="1710" y="375"/>
                  </a:cubicBezTo>
                  <a:close/>
                  <a:moveTo>
                    <a:pt x="1237" y="605"/>
                  </a:moveTo>
                  <a:cubicBezTo>
                    <a:pt x="1285" y="717"/>
                    <a:pt x="1324" y="832"/>
                    <a:pt x="1351" y="950"/>
                  </a:cubicBezTo>
                  <a:lnTo>
                    <a:pt x="1351" y="950"/>
                  </a:lnTo>
                  <a:lnTo>
                    <a:pt x="1304" y="984"/>
                  </a:lnTo>
                  <a:lnTo>
                    <a:pt x="1304" y="984"/>
                  </a:lnTo>
                  <a:cubicBezTo>
                    <a:pt x="1276" y="949"/>
                    <a:pt x="1251" y="911"/>
                    <a:pt x="1229" y="869"/>
                  </a:cubicBezTo>
                  <a:cubicBezTo>
                    <a:pt x="1192" y="810"/>
                    <a:pt x="1159" y="749"/>
                    <a:pt x="1131" y="686"/>
                  </a:cubicBezTo>
                  <a:lnTo>
                    <a:pt x="1131" y="686"/>
                  </a:lnTo>
                  <a:cubicBezTo>
                    <a:pt x="1166" y="659"/>
                    <a:pt x="1202" y="632"/>
                    <a:pt x="1237" y="605"/>
                  </a:cubicBezTo>
                  <a:close/>
                  <a:moveTo>
                    <a:pt x="510" y="339"/>
                  </a:moveTo>
                  <a:cubicBezTo>
                    <a:pt x="644" y="494"/>
                    <a:pt x="740" y="684"/>
                    <a:pt x="781" y="887"/>
                  </a:cubicBezTo>
                  <a:lnTo>
                    <a:pt x="781" y="887"/>
                  </a:lnTo>
                  <a:cubicBezTo>
                    <a:pt x="741" y="920"/>
                    <a:pt x="702" y="954"/>
                    <a:pt x="663" y="987"/>
                  </a:cubicBezTo>
                  <a:lnTo>
                    <a:pt x="663" y="987"/>
                  </a:lnTo>
                  <a:cubicBezTo>
                    <a:pt x="573" y="786"/>
                    <a:pt x="521" y="567"/>
                    <a:pt x="510" y="339"/>
                  </a:cubicBezTo>
                  <a:close/>
                  <a:moveTo>
                    <a:pt x="1359" y="985"/>
                  </a:moveTo>
                  <a:cubicBezTo>
                    <a:pt x="1361" y="991"/>
                    <a:pt x="1362" y="996"/>
                    <a:pt x="1363" y="1002"/>
                  </a:cubicBezTo>
                  <a:cubicBezTo>
                    <a:pt x="1369" y="1023"/>
                    <a:pt x="1374" y="1043"/>
                    <a:pt x="1378" y="1063"/>
                  </a:cubicBezTo>
                  <a:lnTo>
                    <a:pt x="1378" y="1063"/>
                  </a:lnTo>
                  <a:cubicBezTo>
                    <a:pt x="1360" y="1046"/>
                    <a:pt x="1342" y="1028"/>
                    <a:pt x="1325" y="1010"/>
                  </a:cubicBezTo>
                  <a:lnTo>
                    <a:pt x="1325" y="1010"/>
                  </a:lnTo>
                  <a:lnTo>
                    <a:pt x="1359" y="985"/>
                  </a:lnTo>
                  <a:close/>
                  <a:moveTo>
                    <a:pt x="1923" y="567"/>
                  </a:moveTo>
                  <a:lnTo>
                    <a:pt x="1923" y="567"/>
                  </a:lnTo>
                  <a:cubicBezTo>
                    <a:pt x="1989" y="746"/>
                    <a:pt x="1972" y="946"/>
                    <a:pt x="1884" y="1123"/>
                  </a:cubicBezTo>
                  <a:cubicBezTo>
                    <a:pt x="1826" y="1181"/>
                    <a:pt x="1742" y="1213"/>
                    <a:pt x="1661" y="1213"/>
                  </a:cubicBezTo>
                  <a:cubicBezTo>
                    <a:pt x="1612" y="1213"/>
                    <a:pt x="1564" y="1201"/>
                    <a:pt x="1523" y="1176"/>
                  </a:cubicBezTo>
                  <a:cubicBezTo>
                    <a:pt x="1498" y="1159"/>
                    <a:pt x="1473" y="1141"/>
                    <a:pt x="1448" y="1123"/>
                  </a:cubicBezTo>
                  <a:lnTo>
                    <a:pt x="1448" y="1123"/>
                  </a:lnTo>
                  <a:cubicBezTo>
                    <a:pt x="1441" y="1082"/>
                    <a:pt x="1431" y="1042"/>
                    <a:pt x="1417" y="1002"/>
                  </a:cubicBezTo>
                  <a:cubicBezTo>
                    <a:pt x="1413" y="985"/>
                    <a:pt x="1409" y="968"/>
                    <a:pt x="1405" y="950"/>
                  </a:cubicBezTo>
                  <a:lnTo>
                    <a:pt x="1405" y="950"/>
                  </a:lnTo>
                  <a:lnTo>
                    <a:pt x="1923" y="567"/>
                  </a:lnTo>
                  <a:close/>
                  <a:moveTo>
                    <a:pt x="793" y="962"/>
                  </a:moveTo>
                  <a:cubicBezTo>
                    <a:pt x="798" y="993"/>
                    <a:pt x="800" y="1024"/>
                    <a:pt x="802" y="1056"/>
                  </a:cubicBezTo>
                  <a:cubicBezTo>
                    <a:pt x="802" y="1109"/>
                    <a:pt x="798" y="1167"/>
                    <a:pt x="791" y="1223"/>
                  </a:cubicBezTo>
                  <a:lnTo>
                    <a:pt x="791" y="1223"/>
                  </a:lnTo>
                  <a:cubicBezTo>
                    <a:pt x="755" y="1167"/>
                    <a:pt x="722" y="1109"/>
                    <a:pt x="692" y="1049"/>
                  </a:cubicBezTo>
                  <a:lnTo>
                    <a:pt x="692" y="1049"/>
                  </a:lnTo>
                  <a:cubicBezTo>
                    <a:pt x="726" y="1020"/>
                    <a:pt x="759" y="990"/>
                    <a:pt x="793" y="962"/>
                  </a:cubicBezTo>
                  <a:close/>
                  <a:moveTo>
                    <a:pt x="1080" y="726"/>
                  </a:moveTo>
                  <a:cubicBezTo>
                    <a:pt x="1108" y="789"/>
                    <a:pt x="1140" y="850"/>
                    <a:pt x="1176" y="909"/>
                  </a:cubicBezTo>
                  <a:cubicBezTo>
                    <a:pt x="1196" y="949"/>
                    <a:pt x="1221" y="987"/>
                    <a:pt x="1250" y="1023"/>
                  </a:cubicBezTo>
                  <a:lnTo>
                    <a:pt x="1250" y="1023"/>
                  </a:lnTo>
                  <a:lnTo>
                    <a:pt x="1056" y="1163"/>
                  </a:lnTo>
                  <a:lnTo>
                    <a:pt x="851" y="1309"/>
                  </a:lnTo>
                  <a:lnTo>
                    <a:pt x="851" y="1309"/>
                  </a:lnTo>
                  <a:cubicBezTo>
                    <a:pt x="836" y="1289"/>
                    <a:pt x="822" y="1269"/>
                    <a:pt x="808" y="1248"/>
                  </a:cubicBezTo>
                  <a:lnTo>
                    <a:pt x="808" y="1248"/>
                  </a:lnTo>
                  <a:cubicBezTo>
                    <a:pt x="821" y="1187"/>
                    <a:pt x="824" y="1124"/>
                    <a:pt x="815" y="1056"/>
                  </a:cubicBezTo>
                  <a:cubicBezTo>
                    <a:pt x="815" y="1019"/>
                    <a:pt x="814" y="983"/>
                    <a:pt x="810" y="947"/>
                  </a:cubicBezTo>
                  <a:lnTo>
                    <a:pt x="810" y="947"/>
                  </a:lnTo>
                  <a:cubicBezTo>
                    <a:pt x="899" y="871"/>
                    <a:pt x="989" y="798"/>
                    <a:pt x="1080" y="726"/>
                  </a:cubicBezTo>
                  <a:close/>
                  <a:moveTo>
                    <a:pt x="1272" y="1049"/>
                  </a:moveTo>
                  <a:cubicBezTo>
                    <a:pt x="1309" y="1092"/>
                    <a:pt x="1351" y="1131"/>
                    <a:pt x="1395" y="1166"/>
                  </a:cubicBezTo>
                  <a:lnTo>
                    <a:pt x="1395" y="1166"/>
                  </a:lnTo>
                  <a:cubicBezTo>
                    <a:pt x="1408" y="1263"/>
                    <a:pt x="1407" y="1363"/>
                    <a:pt x="1390" y="1457"/>
                  </a:cubicBezTo>
                  <a:cubicBezTo>
                    <a:pt x="1376" y="1524"/>
                    <a:pt x="1336" y="1577"/>
                    <a:pt x="1270" y="1604"/>
                  </a:cubicBezTo>
                  <a:cubicBezTo>
                    <a:pt x="1251" y="1613"/>
                    <a:pt x="1230" y="1618"/>
                    <a:pt x="1209" y="1618"/>
                  </a:cubicBezTo>
                  <a:cubicBezTo>
                    <a:pt x="1170" y="1618"/>
                    <a:pt x="1130" y="1603"/>
                    <a:pt x="1096" y="1577"/>
                  </a:cubicBezTo>
                  <a:cubicBezTo>
                    <a:pt x="1015" y="1505"/>
                    <a:pt x="943" y="1428"/>
                    <a:pt x="879" y="1345"/>
                  </a:cubicBezTo>
                  <a:lnTo>
                    <a:pt x="879" y="1345"/>
                  </a:lnTo>
                  <a:lnTo>
                    <a:pt x="1082" y="1190"/>
                  </a:lnTo>
                  <a:lnTo>
                    <a:pt x="1272" y="1049"/>
                  </a:lnTo>
                  <a:close/>
                  <a:moveTo>
                    <a:pt x="652" y="1085"/>
                  </a:moveTo>
                  <a:cubicBezTo>
                    <a:pt x="689" y="1161"/>
                    <a:pt x="733" y="1235"/>
                    <a:pt x="781" y="1306"/>
                  </a:cubicBezTo>
                  <a:lnTo>
                    <a:pt x="781" y="1306"/>
                  </a:lnTo>
                  <a:cubicBezTo>
                    <a:pt x="779" y="1321"/>
                    <a:pt x="777" y="1335"/>
                    <a:pt x="775" y="1350"/>
                  </a:cubicBezTo>
                  <a:cubicBezTo>
                    <a:pt x="780" y="1339"/>
                    <a:pt x="784" y="1327"/>
                    <a:pt x="788" y="1316"/>
                  </a:cubicBezTo>
                  <a:lnTo>
                    <a:pt x="788" y="1316"/>
                  </a:lnTo>
                  <a:cubicBezTo>
                    <a:pt x="794" y="1325"/>
                    <a:pt x="800" y="1333"/>
                    <a:pt x="806" y="1341"/>
                  </a:cubicBezTo>
                  <a:lnTo>
                    <a:pt x="806" y="1341"/>
                  </a:lnTo>
                  <a:lnTo>
                    <a:pt x="308" y="1697"/>
                  </a:lnTo>
                  <a:cubicBezTo>
                    <a:pt x="272" y="1733"/>
                    <a:pt x="224" y="1751"/>
                    <a:pt x="177" y="1751"/>
                  </a:cubicBezTo>
                  <a:cubicBezTo>
                    <a:pt x="153" y="1751"/>
                    <a:pt x="129" y="1746"/>
                    <a:pt x="107" y="1737"/>
                  </a:cubicBezTo>
                  <a:cubicBezTo>
                    <a:pt x="40" y="1697"/>
                    <a:pt x="67" y="1617"/>
                    <a:pt x="134" y="1550"/>
                  </a:cubicBezTo>
                  <a:cubicBezTo>
                    <a:pt x="254" y="1430"/>
                    <a:pt x="388" y="1310"/>
                    <a:pt x="535" y="1190"/>
                  </a:cubicBezTo>
                  <a:cubicBezTo>
                    <a:pt x="574" y="1154"/>
                    <a:pt x="613" y="1119"/>
                    <a:pt x="652" y="1085"/>
                  </a:cubicBezTo>
                  <a:close/>
                  <a:moveTo>
                    <a:pt x="949" y="0"/>
                  </a:moveTo>
                  <a:lnTo>
                    <a:pt x="949" y="94"/>
                  </a:lnTo>
                  <a:cubicBezTo>
                    <a:pt x="949" y="103"/>
                    <a:pt x="949" y="112"/>
                    <a:pt x="949" y="121"/>
                  </a:cubicBezTo>
                  <a:lnTo>
                    <a:pt x="949" y="121"/>
                  </a:lnTo>
                  <a:lnTo>
                    <a:pt x="949" y="121"/>
                  </a:lnTo>
                  <a:cubicBezTo>
                    <a:pt x="949" y="121"/>
                    <a:pt x="949" y="121"/>
                    <a:pt x="949" y="121"/>
                  </a:cubicBezTo>
                  <a:lnTo>
                    <a:pt x="949" y="121"/>
                  </a:lnTo>
                  <a:cubicBezTo>
                    <a:pt x="952" y="311"/>
                    <a:pt x="989" y="496"/>
                    <a:pt x="1056" y="667"/>
                  </a:cubicBezTo>
                  <a:lnTo>
                    <a:pt x="1056" y="667"/>
                  </a:lnTo>
                  <a:cubicBezTo>
                    <a:pt x="970" y="734"/>
                    <a:pt x="885" y="801"/>
                    <a:pt x="801" y="871"/>
                  </a:cubicBezTo>
                  <a:lnTo>
                    <a:pt x="801" y="871"/>
                  </a:lnTo>
                  <a:cubicBezTo>
                    <a:pt x="765" y="650"/>
                    <a:pt x="665" y="449"/>
                    <a:pt x="508" y="281"/>
                  </a:cubicBezTo>
                  <a:lnTo>
                    <a:pt x="468" y="241"/>
                  </a:lnTo>
                  <a:lnTo>
                    <a:pt x="468" y="294"/>
                  </a:lnTo>
                  <a:cubicBezTo>
                    <a:pt x="468" y="549"/>
                    <a:pt x="522" y="797"/>
                    <a:pt x="622" y="1022"/>
                  </a:cubicBezTo>
                  <a:lnTo>
                    <a:pt x="622" y="1022"/>
                  </a:lnTo>
                  <a:cubicBezTo>
                    <a:pt x="579" y="1060"/>
                    <a:pt x="537" y="1098"/>
                    <a:pt x="495" y="1136"/>
                  </a:cubicBezTo>
                  <a:cubicBezTo>
                    <a:pt x="348" y="1256"/>
                    <a:pt x="214" y="1390"/>
                    <a:pt x="94" y="1510"/>
                  </a:cubicBezTo>
                  <a:cubicBezTo>
                    <a:pt x="54" y="1537"/>
                    <a:pt x="27" y="1590"/>
                    <a:pt x="14" y="1630"/>
                  </a:cubicBezTo>
                  <a:cubicBezTo>
                    <a:pt x="0" y="1684"/>
                    <a:pt x="27" y="1751"/>
                    <a:pt x="80" y="1777"/>
                  </a:cubicBezTo>
                  <a:cubicBezTo>
                    <a:pt x="112" y="1793"/>
                    <a:pt x="148" y="1801"/>
                    <a:pt x="184" y="1801"/>
                  </a:cubicBezTo>
                  <a:cubicBezTo>
                    <a:pt x="241" y="1801"/>
                    <a:pt x="299" y="1783"/>
                    <a:pt x="348" y="1751"/>
                  </a:cubicBezTo>
                  <a:lnTo>
                    <a:pt x="835" y="1379"/>
                  </a:lnTo>
                  <a:lnTo>
                    <a:pt x="835" y="1379"/>
                  </a:lnTo>
                  <a:cubicBezTo>
                    <a:pt x="900" y="1464"/>
                    <a:pt x="974" y="1544"/>
                    <a:pt x="1056" y="1617"/>
                  </a:cubicBezTo>
                  <a:cubicBezTo>
                    <a:pt x="1100" y="1653"/>
                    <a:pt x="1157" y="1671"/>
                    <a:pt x="1213" y="1671"/>
                  </a:cubicBezTo>
                  <a:cubicBezTo>
                    <a:pt x="1241" y="1671"/>
                    <a:pt x="1270" y="1666"/>
                    <a:pt x="1296" y="1657"/>
                  </a:cubicBezTo>
                  <a:cubicBezTo>
                    <a:pt x="1376" y="1617"/>
                    <a:pt x="1430" y="1550"/>
                    <a:pt x="1443" y="1470"/>
                  </a:cubicBezTo>
                  <a:cubicBezTo>
                    <a:pt x="1458" y="1384"/>
                    <a:pt x="1464" y="1297"/>
                    <a:pt x="1459" y="1213"/>
                  </a:cubicBezTo>
                  <a:lnTo>
                    <a:pt x="1459" y="1213"/>
                  </a:lnTo>
                  <a:cubicBezTo>
                    <a:pt x="1467" y="1219"/>
                    <a:pt x="1475" y="1224"/>
                    <a:pt x="1483" y="1230"/>
                  </a:cubicBezTo>
                  <a:cubicBezTo>
                    <a:pt x="1540" y="1260"/>
                    <a:pt x="1602" y="1275"/>
                    <a:pt x="1664" y="1275"/>
                  </a:cubicBezTo>
                  <a:cubicBezTo>
                    <a:pt x="1764" y="1275"/>
                    <a:pt x="1864" y="1237"/>
                    <a:pt x="1938" y="1163"/>
                  </a:cubicBezTo>
                  <a:cubicBezTo>
                    <a:pt x="2004" y="1069"/>
                    <a:pt x="2031" y="949"/>
                    <a:pt x="2031" y="842"/>
                  </a:cubicBezTo>
                  <a:cubicBezTo>
                    <a:pt x="2031" y="727"/>
                    <a:pt x="2019" y="625"/>
                    <a:pt x="1983" y="523"/>
                  </a:cubicBezTo>
                  <a:lnTo>
                    <a:pt x="1983" y="523"/>
                  </a:lnTo>
                  <a:lnTo>
                    <a:pt x="2165" y="388"/>
                  </a:lnTo>
                  <a:lnTo>
                    <a:pt x="2459" y="174"/>
                  </a:lnTo>
                  <a:cubicBezTo>
                    <a:pt x="2512" y="121"/>
                    <a:pt x="2552" y="94"/>
                    <a:pt x="2552" y="94"/>
                  </a:cubicBezTo>
                  <a:lnTo>
                    <a:pt x="2552" y="94"/>
                  </a:lnTo>
                  <a:cubicBezTo>
                    <a:pt x="2552" y="94"/>
                    <a:pt x="2512" y="107"/>
                    <a:pt x="2445" y="161"/>
                  </a:cubicBezTo>
                  <a:lnTo>
                    <a:pt x="2151" y="375"/>
                  </a:lnTo>
                  <a:lnTo>
                    <a:pt x="1975" y="501"/>
                  </a:lnTo>
                  <a:lnTo>
                    <a:pt x="1975" y="501"/>
                  </a:lnTo>
                  <a:cubicBezTo>
                    <a:pt x="1933" y="398"/>
                    <a:pt x="1828" y="321"/>
                    <a:pt x="1724" y="308"/>
                  </a:cubicBezTo>
                  <a:cubicBezTo>
                    <a:pt x="1708" y="306"/>
                    <a:pt x="1693" y="305"/>
                    <a:pt x="1678" y="305"/>
                  </a:cubicBezTo>
                  <a:cubicBezTo>
                    <a:pt x="1576" y="305"/>
                    <a:pt x="1486" y="343"/>
                    <a:pt x="1417" y="401"/>
                  </a:cubicBezTo>
                  <a:cubicBezTo>
                    <a:pt x="1364" y="439"/>
                    <a:pt x="1311" y="477"/>
                    <a:pt x="1259" y="515"/>
                  </a:cubicBezTo>
                  <a:lnTo>
                    <a:pt x="1259" y="515"/>
                  </a:lnTo>
                  <a:cubicBezTo>
                    <a:pt x="1189" y="360"/>
                    <a:pt x="1102" y="214"/>
                    <a:pt x="1002" y="81"/>
                  </a:cubicBezTo>
                  <a:lnTo>
                    <a:pt x="949" y="0"/>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512;p34">
              <a:extLst>
                <a:ext uri="{FF2B5EF4-FFF2-40B4-BE49-F238E27FC236}">
                  <a16:creationId xmlns:a16="http://schemas.microsoft.com/office/drawing/2014/main" id="{BAAA08CA-4EA2-4EF7-A64C-0697C9F21CC1}"/>
                </a:ext>
              </a:extLst>
            </p:cNvPr>
            <p:cNvSpPr/>
            <p:nvPr/>
          </p:nvSpPr>
          <p:spPr>
            <a:xfrm>
              <a:off x="2988450" y="1297950"/>
              <a:ext cx="26075" cy="17075"/>
            </a:xfrm>
            <a:custGeom>
              <a:avLst/>
              <a:gdLst/>
              <a:ahLst/>
              <a:cxnLst/>
              <a:rect l="l" t="t" r="r" b="b"/>
              <a:pathLst>
                <a:path w="1043" h="683" extrusionOk="0">
                  <a:moveTo>
                    <a:pt x="1043" y="1"/>
                  </a:moveTo>
                  <a:cubicBezTo>
                    <a:pt x="856" y="94"/>
                    <a:pt x="669" y="188"/>
                    <a:pt x="508" y="321"/>
                  </a:cubicBezTo>
                  <a:cubicBezTo>
                    <a:pt x="321" y="415"/>
                    <a:pt x="161" y="548"/>
                    <a:pt x="1" y="682"/>
                  </a:cubicBezTo>
                  <a:cubicBezTo>
                    <a:pt x="188" y="602"/>
                    <a:pt x="375" y="495"/>
                    <a:pt x="549" y="375"/>
                  </a:cubicBezTo>
                  <a:cubicBezTo>
                    <a:pt x="722" y="268"/>
                    <a:pt x="896" y="148"/>
                    <a:pt x="1043"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 name="Google Shape;1632;p34">
            <a:extLst>
              <a:ext uri="{FF2B5EF4-FFF2-40B4-BE49-F238E27FC236}">
                <a16:creationId xmlns:a16="http://schemas.microsoft.com/office/drawing/2014/main" id="{977E02FD-4578-4494-88BC-E7DFAEE3A550}"/>
              </a:ext>
            </a:extLst>
          </p:cNvPr>
          <p:cNvGrpSpPr/>
          <p:nvPr/>
        </p:nvGrpSpPr>
        <p:grpSpPr>
          <a:xfrm>
            <a:off x="8463266" y="3719467"/>
            <a:ext cx="734872" cy="1439132"/>
            <a:chOff x="2948375" y="2707525"/>
            <a:chExt cx="1578600" cy="2757350"/>
          </a:xfrm>
        </p:grpSpPr>
        <p:sp>
          <p:nvSpPr>
            <p:cNvPr id="129" name="Google Shape;1633;p34">
              <a:extLst>
                <a:ext uri="{FF2B5EF4-FFF2-40B4-BE49-F238E27FC236}">
                  <a16:creationId xmlns:a16="http://schemas.microsoft.com/office/drawing/2014/main" id="{0A2DE077-A92A-4973-8DD9-5D23ACF50DBB}"/>
                </a:ext>
              </a:extLst>
            </p:cNvPr>
            <p:cNvSpPr/>
            <p:nvPr/>
          </p:nvSpPr>
          <p:spPr>
            <a:xfrm>
              <a:off x="3546600" y="5340925"/>
              <a:ext cx="883850" cy="118925"/>
            </a:xfrm>
            <a:custGeom>
              <a:avLst/>
              <a:gdLst/>
              <a:ahLst/>
              <a:cxnLst/>
              <a:rect l="l" t="t" r="r" b="b"/>
              <a:pathLst>
                <a:path w="35354" h="4757" extrusionOk="0">
                  <a:moveTo>
                    <a:pt x="1" y="0"/>
                  </a:moveTo>
                  <a:lnTo>
                    <a:pt x="1" y="4757"/>
                  </a:lnTo>
                  <a:lnTo>
                    <a:pt x="35353" y="4757"/>
                  </a:lnTo>
                  <a:lnTo>
                    <a:pt x="35353" y="2459"/>
                  </a:lnTo>
                  <a:lnTo>
                    <a:pt x="22086" y="0"/>
                  </a:ln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634;p34">
              <a:extLst>
                <a:ext uri="{FF2B5EF4-FFF2-40B4-BE49-F238E27FC236}">
                  <a16:creationId xmlns:a16="http://schemas.microsoft.com/office/drawing/2014/main" id="{C2A45478-3D55-492F-8C65-F846FC70A989}"/>
                </a:ext>
              </a:extLst>
            </p:cNvPr>
            <p:cNvSpPr/>
            <p:nvPr/>
          </p:nvSpPr>
          <p:spPr>
            <a:xfrm>
              <a:off x="4098725" y="2822075"/>
              <a:ext cx="428250" cy="2637775"/>
            </a:xfrm>
            <a:custGeom>
              <a:avLst/>
              <a:gdLst/>
              <a:ahLst/>
              <a:cxnLst/>
              <a:rect l="l" t="t" r="r" b="b"/>
              <a:pathLst>
                <a:path w="17130" h="105511" extrusionOk="0">
                  <a:moveTo>
                    <a:pt x="1" y="1"/>
                  </a:moveTo>
                  <a:lnTo>
                    <a:pt x="1" y="100754"/>
                  </a:lnTo>
                  <a:lnTo>
                    <a:pt x="17076" y="105511"/>
                  </a:lnTo>
                  <a:lnTo>
                    <a:pt x="1712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635;p34">
              <a:extLst>
                <a:ext uri="{FF2B5EF4-FFF2-40B4-BE49-F238E27FC236}">
                  <a16:creationId xmlns:a16="http://schemas.microsoft.com/office/drawing/2014/main" id="{A7D24714-825E-4B7E-BCAB-6EA2C4ECF597}"/>
                </a:ext>
              </a:extLst>
            </p:cNvPr>
            <p:cNvSpPr/>
            <p:nvPr/>
          </p:nvSpPr>
          <p:spPr>
            <a:xfrm>
              <a:off x="4112425" y="4008175"/>
              <a:ext cx="39775" cy="71525"/>
            </a:xfrm>
            <a:custGeom>
              <a:avLst/>
              <a:gdLst/>
              <a:ahLst/>
              <a:cxnLst/>
              <a:rect l="l" t="t" r="r" b="b"/>
              <a:pathLst>
                <a:path w="1591" h="2861" extrusionOk="0">
                  <a:moveTo>
                    <a:pt x="748" y="1"/>
                  </a:moveTo>
                  <a:cubicBezTo>
                    <a:pt x="744" y="1"/>
                    <a:pt x="740" y="1"/>
                    <a:pt x="735" y="1"/>
                  </a:cubicBezTo>
                  <a:cubicBezTo>
                    <a:pt x="308" y="14"/>
                    <a:pt x="1" y="669"/>
                    <a:pt x="27" y="1457"/>
                  </a:cubicBezTo>
                  <a:cubicBezTo>
                    <a:pt x="54" y="2237"/>
                    <a:pt x="420" y="2860"/>
                    <a:pt x="842" y="2860"/>
                  </a:cubicBezTo>
                  <a:cubicBezTo>
                    <a:pt x="847" y="2860"/>
                    <a:pt x="851" y="2860"/>
                    <a:pt x="856" y="2860"/>
                  </a:cubicBezTo>
                  <a:cubicBezTo>
                    <a:pt x="1270" y="2847"/>
                    <a:pt x="1591" y="2192"/>
                    <a:pt x="1550" y="1404"/>
                  </a:cubicBezTo>
                  <a:cubicBezTo>
                    <a:pt x="1524" y="624"/>
                    <a:pt x="1157" y="1"/>
                    <a:pt x="74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636;p34">
              <a:extLst>
                <a:ext uri="{FF2B5EF4-FFF2-40B4-BE49-F238E27FC236}">
                  <a16:creationId xmlns:a16="http://schemas.microsoft.com/office/drawing/2014/main" id="{1DEF662F-F70C-46E9-A271-84BA013C337F}"/>
                </a:ext>
              </a:extLst>
            </p:cNvPr>
            <p:cNvSpPr/>
            <p:nvPr/>
          </p:nvSpPr>
          <p:spPr>
            <a:xfrm>
              <a:off x="4131475" y="4028550"/>
              <a:ext cx="92200" cy="28650"/>
            </a:xfrm>
            <a:custGeom>
              <a:avLst/>
              <a:gdLst/>
              <a:ahLst/>
              <a:cxnLst/>
              <a:rect l="l" t="t" r="r" b="b"/>
              <a:pathLst>
                <a:path w="3688" h="1146" extrusionOk="0">
                  <a:moveTo>
                    <a:pt x="0" y="1"/>
                  </a:moveTo>
                  <a:lnTo>
                    <a:pt x="27" y="615"/>
                  </a:lnTo>
                  <a:lnTo>
                    <a:pt x="3247" y="1136"/>
                  </a:lnTo>
                  <a:cubicBezTo>
                    <a:pt x="3275" y="1143"/>
                    <a:pt x="3303" y="1146"/>
                    <a:pt x="3329" y="1146"/>
                  </a:cubicBezTo>
                  <a:cubicBezTo>
                    <a:pt x="3531" y="1146"/>
                    <a:pt x="3688" y="976"/>
                    <a:pt x="3688" y="776"/>
                  </a:cubicBezTo>
                  <a:cubicBezTo>
                    <a:pt x="3674" y="589"/>
                    <a:pt x="3541" y="455"/>
                    <a:pt x="3367" y="428"/>
                  </a:cubicBez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637;p34">
              <a:extLst>
                <a:ext uri="{FF2B5EF4-FFF2-40B4-BE49-F238E27FC236}">
                  <a16:creationId xmlns:a16="http://schemas.microsoft.com/office/drawing/2014/main" id="{3321C5ED-52DB-40CA-8E95-5CAAA2591C66}"/>
                </a:ext>
              </a:extLst>
            </p:cNvPr>
            <p:cNvSpPr/>
            <p:nvPr/>
          </p:nvSpPr>
          <p:spPr>
            <a:xfrm>
              <a:off x="3408650" y="2707525"/>
              <a:ext cx="1116975" cy="2752325"/>
            </a:xfrm>
            <a:custGeom>
              <a:avLst/>
              <a:gdLst/>
              <a:ahLst/>
              <a:cxnLst/>
              <a:rect l="l" t="t" r="r" b="b"/>
              <a:pathLst>
                <a:path w="44679" h="110093" extrusionOk="0">
                  <a:moveTo>
                    <a:pt x="1" y="0"/>
                  </a:moveTo>
                  <a:lnTo>
                    <a:pt x="1" y="3487"/>
                  </a:lnTo>
                  <a:lnTo>
                    <a:pt x="1" y="4583"/>
                  </a:lnTo>
                  <a:lnTo>
                    <a:pt x="1" y="110093"/>
                  </a:lnTo>
                  <a:lnTo>
                    <a:pt x="5599" y="110093"/>
                  </a:lnTo>
                  <a:lnTo>
                    <a:pt x="5599" y="4583"/>
                  </a:lnTo>
                  <a:lnTo>
                    <a:pt x="38506" y="4583"/>
                  </a:lnTo>
                  <a:lnTo>
                    <a:pt x="38506" y="110093"/>
                  </a:lnTo>
                  <a:lnTo>
                    <a:pt x="44679" y="110093"/>
                  </a:lnTo>
                  <a:lnTo>
                    <a:pt x="44679" y="4583"/>
                  </a:lnTo>
                  <a:lnTo>
                    <a:pt x="44679" y="3487"/>
                  </a:lnTo>
                  <a:lnTo>
                    <a:pt x="4467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638;p34">
              <a:extLst>
                <a:ext uri="{FF2B5EF4-FFF2-40B4-BE49-F238E27FC236}">
                  <a16:creationId xmlns:a16="http://schemas.microsoft.com/office/drawing/2014/main" id="{9D6A87C6-EC5E-4FAE-87FC-815821FBEDB8}"/>
                </a:ext>
              </a:extLst>
            </p:cNvPr>
            <p:cNvSpPr/>
            <p:nvPr/>
          </p:nvSpPr>
          <p:spPr>
            <a:xfrm>
              <a:off x="3478800" y="2822075"/>
              <a:ext cx="69825" cy="2637775"/>
            </a:xfrm>
            <a:custGeom>
              <a:avLst/>
              <a:gdLst/>
              <a:ahLst/>
              <a:cxnLst/>
              <a:rect l="l" t="t" r="r" b="b"/>
              <a:pathLst>
                <a:path w="2793" h="105511" extrusionOk="0">
                  <a:moveTo>
                    <a:pt x="0" y="1"/>
                  </a:moveTo>
                  <a:lnTo>
                    <a:pt x="0" y="105511"/>
                  </a:lnTo>
                  <a:lnTo>
                    <a:pt x="2793" y="105511"/>
                  </a:lnTo>
                  <a:lnTo>
                    <a:pt x="2793"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639;p34">
              <a:extLst>
                <a:ext uri="{FF2B5EF4-FFF2-40B4-BE49-F238E27FC236}">
                  <a16:creationId xmlns:a16="http://schemas.microsoft.com/office/drawing/2014/main" id="{A1DBD17F-E2DD-44ED-B820-A1203908B3CE}"/>
                </a:ext>
              </a:extLst>
            </p:cNvPr>
            <p:cNvSpPr/>
            <p:nvPr/>
          </p:nvSpPr>
          <p:spPr>
            <a:xfrm>
              <a:off x="4456800" y="2707525"/>
              <a:ext cx="70175" cy="2752325"/>
            </a:xfrm>
            <a:custGeom>
              <a:avLst/>
              <a:gdLst/>
              <a:ahLst/>
              <a:cxnLst/>
              <a:rect l="l" t="t" r="r" b="b"/>
              <a:pathLst>
                <a:path w="2807" h="110093" extrusionOk="0">
                  <a:moveTo>
                    <a:pt x="1" y="0"/>
                  </a:moveTo>
                  <a:lnTo>
                    <a:pt x="1" y="110093"/>
                  </a:lnTo>
                  <a:lnTo>
                    <a:pt x="2806" y="110093"/>
                  </a:lnTo>
                  <a:lnTo>
                    <a:pt x="2806" y="0"/>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640;p34">
              <a:extLst>
                <a:ext uri="{FF2B5EF4-FFF2-40B4-BE49-F238E27FC236}">
                  <a16:creationId xmlns:a16="http://schemas.microsoft.com/office/drawing/2014/main" id="{D1DBFECF-207E-46F0-8DA4-D3CAC44CE283}"/>
                </a:ext>
              </a:extLst>
            </p:cNvPr>
            <p:cNvSpPr/>
            <p:nvPr/>
          </p:nvSpPr>
          <p:spPr>
            <a:xfrm>
              <a:off x="4087375" y="2821750"/>
              <a:ext cx="286275" cy="2643125"/>
            </a:xfrm>
            <a:custGeom>
              <a:avLst/>
              <a:gdLst/>
              <a:ahLst/>
              <a:cxnLst/>
              <a:rect l="l" t="t" r="r" b="b"/>
              <a:pathLst>
                <a:path w="11451" h="105725" extrusionOk="0">
                  <a:moveTo>
                    <a:pt x="1" y="0"/>
                  </a:moveTo>
                  <a:cubicBezTo>
                    <a:pt x="1" y="0"/>
                    <a:pt x="67" y="14"/>
                    <a:pt x="188" y="14"/>
                  </a:cubicBezTo>
                  <a:lnTo>
                    <a:pt x="762" y="40"/>
                  </a:lnTo>
                  <a:lnTo>
                    <a:pt x="2993" y="81"/>
                  </a:lnTo>
                  <a:lnTo>
                    <a:pt x="11330" y="253"/>
                  </a:lnTo>
                  <a:lnTo>
                    <a:pt x="11330" y="253"/>
                  </a:lnTo>
                  <a:cubicBezTo>
                    <a:pt x="11317" y="10759"/>
                    <a:pt x="11304" y="27916"/>
                    <a:pt x="11290" y="47284"/>
                  </a:cubicBezTo>
                  <a:cubicBezTo>
                    <a:pt x="11304" y="63411"/>
                    <a:pt x="11317" y="78027"/>
                    <a:pt x="11317" y="88596"/>
                  </a:cubicBezTo>
                  <a:cubicBezTo>
                    <a:pt x="11331" y="93886"/>
                    <a:pt x="11344" y="98162"/>
                    <a:pt x="11344" y="101128"/>
                  </a:cubicBezTo>
                  <a:cubicBezTo>
                    <a:pt x="11357" y="102598"/>
                    <a:pt x="11357" y="103747"/>
                    <a:pt x="11357" y="104535"/>
                  </a:cubicBezTo>
                  <a:lnTo>
                    <a:pt x="11357" y="105417"/>
                  </a:lnTo>
                  <a:lnTo>
                    <a:pt x="11357" y="105724"/>
                  </a:lnTo>
                  <a:cubicBezTo>
                    <a:pt x="11357" y="105724"/>
                    <a:pt x="11384" y="105617"/>
                    <a:pt x="11384" y="105417"/>
                  </a:cubicBezTo>
                  <a:lnTo>
                    <a:pt x="11384" y="104535"/>
                  </a:lnTo>
                  <a:cubicBezTo>
                    <a:pt x="11384" y="103747"/>
                    <a:pt x="11397" y="102598"/>
                    <a:pt x="11397" y="101128"/>
                  </a:cubicBezTo>
                  <a:cubicBezTo>
                    <a:pt x="11397" y="98162"/>
                    <a:pt x="11411" y="93886"/>
                    <a:pt x="11424" y="88596"/>
                  </a:cubicBezTo>
                  <a:cubicBezTo>
                    <a:pt x="11424" y="78014"/>
                    <a:pt x="11437" y="63411"/>
                    <a:pt x="11451" y="47284"/>
                  </a:cubicBezTo>
                  <a:cubicBezTo>
                    <a:pt x="11424" y="27884"/>
                    <a:pt x="11411" y="10716"/>
                    <a:pt x="11411" y="201"/>
                  </a:cubicBezTo>
                  <a:lnTo>
                    <a:pt x="11411" y="147"/>
                  </a:lnTo>
                  <a:lnTo>
                    <a:pt x="11357" y="147"/>
                  </a:lnTo>
                  <a:lnTo>
                    <a:pt x="2980" y="27"/>
                  </a:lnTo>
                  <a:lnTo>
                    <a:pt x="762" y="0"/>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641;p34">
              <a:extLst>
                <a:ext uri="{FF2B5EF4-FFF2-40B4-BE49-F238E27FC236}">
                  <a16:creationId xmlns:a16="http://schemas.microsoft.com/office/drawing/2014/main" id="{64910045-620A-49AE-BDE6-1A07A81A7C0E}"/>
                </a:ext>
              </a:extLst>
            </p:cNvPr>
            <p:cNvSpPr/>
            <p:nvPr/>
          </p:nvSpPr>
          <p:spPr>
            <a:xfrm>
              <a:off x="2948375" y="3545000"/>
              <a:ext cx="690100" cy="324600"/>
            </a:xfrm>
            <a:custGeom>
              <a:avLst/>
              <a:gdLst/>
              <a:ahLst/>
              <a:cxnLst/>
              <a:rect l="l" t="t" r="r" b="b"/>
              <a:pathLst>
                <a:path w="27604" h="12984" extrusionOk="0">
                  <a:moveTo>
                    <a:pt x="7102" y="0"/>
                  </a:moveTo>
                  <a:cubicBezTo>
                    <a:pt x="7035" y="0"/>
                    <a:pt x="6968" y="24"/>
                    <a:pt x="6908" y="77"/>
                  </a:cubicBezTo>
                  <a:cubicBezTo>
                    <a:pt x="6654" y="277"/>
                    <a:pt x="6414" y="1226"/>
                    <a:pt x="6627" y="2335"/>
                  </a:cubicBezTo>
                  <a:cubicBezTo>
                    <a:pt x="6699" y="2686"/>
                    <a:pt x="6612" y="2816"/>
                    <a:pt x="6444" y="2816"/>
                  </a:cubicBezTo>
                  <a:cubicBezTo>
                    <a:pt x="6076" y="2816"/>
                    <a:pt x="5315" y="2191"/>
                    <a:pt x="4957" y="1907"/>
                  </a:cubicBezTo>
                  <a:cubicBezTo>
                    <a:pt x="4463" y="1517"/>
                    <a:pt x="2895" y="381"/>
                    <a:pt x="2588" y="381"/>
                  </a:cubicBezTo>
                  <a:cubicBezTo>
                    <a:pt x="2580" y="381"/>
                    <a:pt x="2572" y="382"/>
                    <a:pt x="2566" y="384"/>
                  </a:cubicBezTo>
                  <a:cubicBezTo>
                    <a:pt x="2192" y="464"/>
                    <a:pt x="2218" y="865"/>
                    <a:pt x="2739" y="1266"/>
                  </a:cubicBezTo>
                  <a:cubicBezTo>
                    <a:pt x="3261" y="1667"/>
                    <a:pt x="4730" y="2949"/>
                    <a:pt x="4503" y="3203"/>
                  </a:cubicBezTo>
                  <a:cubicBezTo>
                    <a:pt x="4490" y="3219"/>
                    <a:pt x="4469" y="3226"/>
                    <a:pt x="4441" y="3226"/>
                  </a:cubicBezTo>
                  <a:cubicBezTo>
                    <a:pt x="3991" y="3226"/>
                    <a:pt x="1711" y="1359"/>
                    <a:pt x="1711" y="1359"/>
                  </a:cubicBezTo>
                  <a:cubicBezTo>
                    <a:pt x="1711" y="1359"/>
                    <a:pt x="1415" y="1030"/>
                    <a:pt x="1158" y="1030"/>
                  </a:cubicBezTo>
                  <a:cubicBezTo>
                    <a:pt x="1088" y="1030"/>
                    <a:pt x="1020" y="1055"/>
                    <a:pt x="962" y="1119"/>
                  </a:cubicBezTo>
                  <a:cubicBezTo>
                    <a:pt x="481" y="1640"/>
                    <a:pt x="3367" y="3671"/>
                    <a:pt x="3648" y="3858"/>
                  </a:cubicBezTo>
                  <a:cubicBezTo>
                    <a:pt x="3807" y="3964"/>
                    <a:pt x="3688" y="4172"/>
                    <a:pt x="3532" y="4172"/>
                  </a:cubicBezTo>
                  <a:cubicBezTo>
                    <a:pt x="3491" y="4172"/>
                    <a:pt x="3449" y="4158"/>
                    <a:pt x="3407" y="4125"/>
                  </a:cubicBezTo>
                  <a:cubicBezTo>
                    <a:pt x="3219" y="3995"/>
                    <a:pt x="1395" y="2418"/>
                    <a:pt x="630" y="2418"/>
                  </a:cubicBezTo>
                  <a:cubicBezTo>
                    <a:pt x="529" y="2418"/>
                    <a:pt x="446" y="2446"/>
                    <a:pt x="388" y="2508"/>
                  </a:cubicBezTo>
                  <a:cubicBezTo>
                    <a:pt x="0" y="2909"/>
                    <a:pt x="2753" y="4205"/>
                    <a:pt x="3007" y="4886"/>
                  </a:cubicBezTo>
                  <a:cubicBezTo>
                    <a:pt x="3044" y="4993"/>
                    <a:pt x="3021" y="5037"/>
                    <a:pt x="2954" y="5037"/>
                  </a:cubicBezTo>
                  <a:cubicBezTo>
                    <a:pt x="2636" y="5037"/>
                    <a:pt x="1324" y="4041"/>
                    <a:pt x="812" y="4041"/>
                  </a:cubicBezTo>
                  <a:cubicBezTo>
                    <a:pt x="744" y="4041"/>
                    <a:pt x="691" y="4059"/>
                    <a:pt x="655" y="4098"/>
                  </a:cubicBezTo>
                  <a:cubicBezTo>
                    <a:pt x="522" y="4245"/>
                    <a:pt x="441" y="4379"/>
                    <a:pt x="1884" y="5261"/>
                  </a:cubicBezTo>
                  <a:cubicBezTo>
                    <a:pt x="2592" y="5701"/>
                    <a:pt x="3942" y="6329"/>
                    <a:pt x="5184" y="6877"/>
                  </a:cubicBezTo>
                  <a:lnTo>
                    <a:pt x="5171" y="6891"/>
                  </a:lnTo>
                  <a:cubicBezTo>
                    <a:pt x="5171" y="6891"/>
                    <a:pt x="13583" y="12983"/>
                    <a:pt x="19625" y="12983"/>
                  </a:cubicBezTo>
                  <a:cubicBezTo>
                    <a:pt x="21393" y="12983"/>
                    <a:pt x="22958" y="12462"/>
                    <a:pt x="24050" y="11113"/>
                  </a:cubicBezTo>
                  <a:cubicBezTo>
                    <a:pt x="27604" y="6730"/>
                    <a:pt x="27564" y="6410"/>
                    <a:pt x="27564" y="6410"/>
                  </a:cubicBezTo>
                  <a:lnTo>
                    <a:pt x="22634" y="2401"/>
                  </a:lnTo>
                  <a:cubicBezTo>
                    <a:pt x="22634" y="2401"/>
                    <a:pt x="19526" y="7253"/>
                    <a:pt x="18676" y="7253"/>
                  </a:cubicBezTo>
                  <a:cubicBezTo>
                    <a:pt x="18668" y="7253"/>
                    <a:pt x="18660" y="7252"/>
                    <a:pt x="18652" y="7251"/>
                  </a:cubicBezTo>
                  <a:cubicBezTo>
                    <a:pt x="14109" y="6730"/>
                    <a:pt x="9674" y="4259"/>
                    <a:pt x="8124" y="3323"/>
                  </a:cubicBezTo>
                  <a:cubicBezTo>
                    <a:pt x="7990" y="3096"/>
                    <a:pt x="7857" y="2829"/>
                    <a:pt x="7696" y="2508"/>
                  </a:cubicBezTo>
                  <a:cubicBezTo>
                    <a:pt x="7563" y="2228"/>
                    <a:pt x="7469" y="1934"/>
                    <a:pt x="7442" y="1626"/>
                  </a:cubicBezTo>
                  <a:cubicBezTo>
                    <a:pt x="7389" y="1239"/>
                    <a:pt x="7389" y="852"/>
                    <a:pt x="7442" y="477"/>
                  </a:cubicBezTo>
                  <a:cubicBezTo>
                    <a:pt x="7503" y="216"/>
                    <a:pt x="7306" y="0"/>
                    <a:pt x="7102" y="0"/>
                  </a:cubicBezTo>
                  <a:close/>
                </a:path>
              </a:pathLst>
            </a:custGeom>
            <a:solidFill>
              <a:srgbClr val="B788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642;p34">
              <a:extLst>
                <a:ext uri="{FF2B5EF4-FFF2-40B4-BE49-F238E27FC236}">
                  <a16:creationId xmlns:a16="http://schemas.microsoft.com/office/drawing/2014/main" id="{F33279AB-EEEE-4B0A-9F7A-98B13445BCB4}"/>
                </a:ext>
              </a:extLst>
            </p:cNvPr>
            <p:cNvSpPr/>
            <p:nvPr/>
          </p:nvSpPr>
          <p:spPr>
            <a:xfrm>
              <a:off x="3494175" y="4080000"/>
              <a:ext cx="498375" cy="1252600"/>
            </a:xfrm>
            <a:custGeom>
              <a:avLst/>
              <a:gdLst/>
              <a:ahLst/>
              <a:cxnLst/>
              <a:rect l="l" t="t" r="r" b="b"/>
              <a:pathLst>
                <a:path w="19935" h="50104" extrusionOk="0">
                  <a:moveTo>
                    <a:pt x="7282" y="0"/>
                  </a:moveTo>
                  <a:cubicBezTo>
                    <a:pt x="7282" y="0"/>
                    <a:pt x="2111" y="22286"/>
                    <a:pt x="281" y="29087"/>
                  </a:cubicBezTo>
                  <a:cubicBezTo>
                    <a:pt x="0" y="30128"/>
                    <a:pt x="15894" y="50103"/>
                    <a:pt x="15913" y="50103"/>
                  </a:cubicBezTo>
                  <a:cubicBezTo>
                    <a:pt x="15913" y="50103"/>
                    <a:pt x="15913" y="50103"/>
                    <a:pt x="15913" y="50103"/>
                  </a:cubicBezTo>
                  <a:lnTo>
                    <a:pt x="19934" y="47471"/>
                  </a:lnTo>
                  <a:lnTo>
                    <a:pt x="8417" y="29033"/>
                  </a:lnTo>
                  <a:lnTo>
                    <a:pt x="7282" y="0"/>
                  </a:lnTo>
                  <a:close/>
                </a:path>
              </a:pathLst>
            </a:custGeom>
            <a:solidFill>
              <a:srgbClr val="AA65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643;p34">
              <a:extLst>
                <a:ext uri="{FF2B5EF4-FFF2-40B4-BE49-F238E27FC236}">
                  <a16:creationId xmlns:a16="http://schemas.microsoft.com/office/drawing/2014/main" id="{1C2C0006-4906-48D7-AC86-3D142325483F}"/>
                </a:ext>
              </a:extLst>
            </p:cNvPr>
            <p:cNvSpPr/>
            <p:nvPr/>
          </p:nvSpPr>
          <p:spPr>
            <a:xfrm>
              <a:off x="3620075" y="3981125"/>
              <a:ext cx="372800" cy="1433975"/>
            </a:xfrm>
            <a:custGeom>
              <a:avLst/>
              <a:gdLst/>
              <a:ahLst/>
              <a:cxnLst/>
              <a:rect l="l" t="t" r="r" b="b"/>
              <a:pathLst>
                <a:path w="14912" h="57359" extrusionOk="0">
                  <a:moveTo>
                    <a:pt x="2459" y="1"/>
                  </a:moveTo>
                  <a:lnTo>
                    <a:pt x="1" y="28686"/>
                  </a:lnTo>
                  <a:lnTo>
                    <a:pt x="1484" y="57358"/>
                  </a:lnTo>
                  <a:lnTo>
                    <a:pt x="6441" y="57238"/>
                  </a:lnTo>
                  <a:cubicBezTo>
                    <a:pt x="6441" y="57238"/>
                    <a:pt x="8712" y="33763"/>
                    <a:pt x="8832" y="28539"/>
                  </a:cubicBezTo>
                  <a:cubicBezTo>
                    <a:pt x="8872" y="26842"/>
                    <a:pt x="11438" y="19400"/>
                    <a:pt x="13936" y="13121"/>
                  </a:cubicBezTo>
                  <a:cubicBezTo>
                    <a:pt x="14417" y="11905"/>
                    <a:pt x="14724" y="10636"/>
                    <a:pt x="14858" y="9326"/>
                  </a:cubicBezTo>
                  <a:cubicBezTo>
                    <a:pt x="14885" y="8966"/>
                    <a:pt x="14912" y="8605"/>
                    <a:pt x="14898" y="8244"/>
                  </a:cubicBezTo>
                  <a:cubicBezTo>
                    <a:pt x="14805" y="4547"/>
                    <a:pt x="11892" y="241"/>
                    <a:pt x="11707" y="241"/>
                  </a:cubicBezTo>
                  <a:cubicBezTo>
                    <a:pt x="11706" y="241"/>
                    <a:pt x="11706" y="241"/>
                    <a:pt x="11705" y="241"/>
                  </a:cubicBezTo>
                  <a:lnTo>
                    <a:pt x="2459" y="1"/>
                  </a:lnTo>
                  <a:close/>
                </a:path>
              </a:pathLst>
            </a:custGeom>
            <a:solidFill>
              <a:srgbClr val="B788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644;p34">
              <a:extLst>
                <a:ext uri="{FF2B5EF4-FFF2-40B4-BE49-F238E27FC236}">
                  <a16:creationId xmlns:a16="http://schemas.microsoft.com/office/drawing/2014/main" id="{3ED525E7-E138-4200-8470-ADC6B5EF5AEB}"/>
                </a:ext>
              </a:extLst>
            </p:cNvPr>
            <p:cNvSpPr/>
            <p:nvPr/>
          </p:nvSpPr>
          <p:spPr>
            <a:xfrm>
              <a:off x="3429700" y="3467925"/>
              <a:ext cx="640675" cy="1346650"/>
            </a:xfrm>
            <a:custGeom>
              <a:avLst/>
              <a:gdLst/>
              <a:ahLst/>
              <a:cxnLst/>
              <a:rect l="l" t="t" r="r" b="b"/>
              <a:pathLst>
                <a:path w="25627" h="53866" extrusionOk="0">
                  <a:moveTo>
                    <a:pt x="16661" y="1"/>
                  </a:moveTo>
                  <a:cubicBezTo>
                    <a:pt x="16479" y="1"/>
                    <a:pt x="16296" y="7"/>
                    <a:pt x="16113" y="20"/>
                  </a:cubicBezTo>
                  <a:lnTo>
                    <a:pt x="10475" y="407"/>
                  </a:lnTo>
                  <a:cubicBezTo>
                    <a:pt x="10475" y="407"/>
                    <a:pt x="10123" y="318"/>
                    <a:pt x="9549" y="318"/>
                  </a:cubicBezTo>
                  <a:cubicBezTo>
                    <a:pt x="8131" y="318"/>
                    <a:pt x="5358" y="860"/>
                    <a:pt x="3180" y="4616"/>
                  </a:cubicBezTo>
                  <a:lnTo>
                    <a:pt x="0" y="9559"/>
                  </a:lnTo>
                  <a:lnTo>
                    <a:pt x="5973" y="12940"/>
                  </a:lnTo>
                  <a:lnTo>
                    <a:pt x="6373" y="12525"/>
                  </a:lnTo>
                  <a:lnTo>
                    <a:pt x="6788" y="13327"/>
                  </a:lnTo>
                  <a:lnTo>
                    <a:pt x="7108" y="19981"/>
                  </a:lnTo>
                  <a:cubicBezTo>
                    <a:pt x="6641" y="26821"/>
                    <a:pt x="3821" y="31418"/>
                    <a:pt x="2352" y="38405"/>
                  </a:cubicBezTo>
                  <a:cubicBezTo>
                    <a:pt x="1590" y="41999"/>
                    <a:pt x="949" y="46676"/>
                    <a:pt x="1376" y="50323"/>
                  </a:cubicBezTo>
                  <a:cubicBezTo>
                    <a:pt x="1510" y="51472"/>
                    <a:pt x="2819" y="53570"/>
                    <a:pt x="3928" y="53824"/>
                  </a:cubicBezTo>
                  <a:cubicBezTo>
                    <a:pt x="4053" y="53852"/>
                    <a:pt x="4177" y="53866"/>
                    <a:pt x="4300" y="53866"/>
                  </a:cubicBezTo>
                  <a:cubicBezTo>
                    <a:pt x="5149" y="53866"/>
                    <a:pt x="5940" y="53225"/>
                    <a:pt x="6547" y="52594"/>
                  </a:cubicBezTo>
                  <a:cubicBezTo>
                    <a:pt x="7242" y="51860"/>
                    <a:pt x="8003" y="51031"/>
                    <a:pt x="9005" y="50978"/>
                  </a:cubicBezTo>
                  <a:cubicBezTo>
                    <a:pt x="9044" y="50975"/>
                    <a:pt x="9083" y="50974"/>
                    <a:pt x="9121" y="50974"/>
                  </a:cubicBezTo>
                  <a:cubicBezTo>
                    <a:pt x="11009" y="50974"/>
                    <a:pt x="12208" y="53695"/>
                    <a:pt x="14050" y="53695"/>
                  </a:cubicBezTo>
                  <a:cubicBezTo>
                    <a:pt x="14135" y="53695"/>
                    <a:pt x="14222" y="53689"/>
                    <a:pt x="14310" y="53677"/>
                  </a:cubicBezTo>
                  <a:cubicBezTo>
                    <a:pt x="15525" y="53503"/>
                    <a:pt x="16327" y="52113"/>
                    <a:pt x="17556" y="51980"/>
                  </a:cubicBezTo>
                  <a:cubicBezTo>
                    <a:pt x="17670" y="51967"/>
                    <a:pt x="17776" y="51961"/>
                    <a:pt x="17876" y="51961"/>
                  </a:cubicBezTo>
                  <a:cubicBezTo>
                    <a:pt x="19137" y="51961"/>
                    <a:pt x="19453" y="52915"/>
                    <a:pt x="20790" y="53423"/>
                  </a:cubicBezTo>
                  <a:cubicBezTo>
                    <a:pt x="20937" y="53479"/>
                    <a:pt x="21113" y="53505"/>
                    <a:pt x="21309" y="53505"/>
                  </a:cubicBezTo>
                  <a:cubicBezTo>
                    <a:pt x="22642" y="53505"/>
                    <a:pt x="24900" y="52293"/>
                    <a:pt x="25319" y="51151"/>
                  </a:cubicBezTo>
                  <a:cubicBezTo>
                    <a:pt x="25626" y="50310"/>
                    <a:pt x="25212" y="49361"/>
                    <a:pt x="24931" y="48519"/>
                  </a:cubicBezTo>
                  <a:cubicBezTo>
                    <a:pt x="24223" y="46342"/>
                    <a:pt x="22446" y="44003"/>
                    <a:pt x="22099" y="41745"/>
                  </a:cubicBezTo>
                  <a:cubicBezTo>
                    <a:pt x="21484" y="37670"/>
                    <a:pt x="22901" y="33916"/>
                    <a:pt x="23088" y="30055"/>
                  </a:cubicBezTo>
                  <a:cubicBezTo>
                    <a:pt x="23301" y="25659"/>
                    <a:pt x="22259" y="21945"/>
                    <a:pt x="19854" y="18324"/>
                  </a:cubicBezTo>
                  <a:cubicBezTo>
                    <a:pt x="19560" y="16627"/>
                    <a:pt x="19053" y="12819"/>
                    <a:pt x="19507" y="11029"/>
                  </a:cubicBezTo>
                  <a:lnTo>
                    <a:pt x="24931" y="10708"/>
                  </a:lnTo>
                  <a:lnTo>
                    <a:pt x="24303" y="6206"/>
                  </a:lnTo>
                  <a:cubicBezTo>
                    <a:pt x="23731" y="2492"/>
                    <a:pt x="20277" y="1"/>
                    <a:pt x="16661"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645;p34">
              <a:extLst>
                <a:ext uri="{FF2B5EF4-FFF2-40B4-BE49-F238E27FC236}">
                  <a16:creationId xmlns:a16="http://schemas.microsoft.com/office/drawing/2014/main" id="{2A509BEE-F214-44B4-9363-30FDC1BC8764}"/>
                </a:ext>
              </a:extLst>
            </p:cNvPr>
            <p:cNvSpPr/>
            <p:nvPr/>
          </p:nvSpPr>
          <p:spPr>
            <a:xfrm>
              <a:off x="3546275" y="5401375"/>
              <a:ext cx="236500" cy="54775"/>
            </a:xfrm>
            <a:custGeom>
              <a:avLst/>
              <a:gdLst/>
              <a:ahLst/>
              <a:cxnLst/>
              <a:rect l="l" t="t" r="r" b="b"/>
              <a:pathLst>
                <a:path w="9460" h="2191" extrusionOk="0">
                  <a:moveTo>
                    <a:pt x="9446" y="0"/>
                  </a:moveTo>
                  <a:lnTo>
                    <a:pt x="4329" y="107"/>
                  </a:lnTo>
                  <a:lnTo>
                    <a:pt x="4329" y="749"/>
                  </a:lnTo>
                  <a:cubicBezTo>
                    <a:pt x="4329" y="749"/>
                    <a:pt x="0" y="1737"/>
                    <a:pt x="1042" y="2045"/>
                  </a:cubicBezTo>
                  <a:cubicBezTo>
                    <a:pt x="1388" y="2153"/>
                    <a:pt x="2393" y="2191"/>
                    <a:pt x="3593" y="2191"/>
                  </a:cubicBezTo>
                  <a:cubicBezTo>
                    <a:pt x="5640" y="2191"/>
                    <a:pt x="8255" y="2082"/>
                    <a:pt x="9139" y="2031"/>
                  </a:cubicBezTo>
                  <a:lnTo>
                    <a:pt x="9460" y="2005"/>
                  </a:lnTo>
                  <a:lnTo>
                    <a:pt x="9446"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646;p34">
              <a:extLst>
                <a:ext uri="{FF2B5EF4-FFF2-40B4-BE49-F238E27FC236}">
                  <a16:creationId xmlns:a16="http://schemas.microsoft.com/office/drawing/2014/main" id="{F48C7288-3CBE-4239-8827-A85FE4A15A33}"/>
                </a:ext>
              </a:extLst>
            </p:cNvPr>
            <p:cNvSpPr/>
            <p:nvPr/>
          </p:nvSpPr>
          <p:spPr>
            <a:xfrm>
              <a:off x="3736650" y="5415550"/>
              <a:ext cx="46125" cy="36625"/>
            </a:xfrm>
            <a:custGeom>
              <a:avLst/>
              <a:gdLst/>
              <a:ahLst/>
              <a:cxnLst/>
              <a:rect l="l" t="t" r="r" b="b"/>
              <a:pathLst>
                <a:path w="1845" h="1465" extrusionOk="0">
                  <a:moveTo>
                    <a:pt x="1695" y="1"/>
                  </a:moveTo>
                  <a:cubicBezTo>
                    <a:pt x="1318" y="1"/>
                    <a:pt x="950" y="133"/>
                    <a:pt x="656" y="369"/>
                  </a:cubicBezTo>
                  <a:cubicBezTo>
                    <a:pt x="308" y="649"/>
                    <a:pt x="81" y="1037"/>
                    <a:pt x="1" y="1464"/>
                  </a:cubicBezTo>
                  <a:lnTo>
                    <a:pt x="1845" y="1424"/>
                  </a:lnTo>
                  <a:lnTo>
                    <a:pt x="1845" y="8"/>
                  </a:lnTo>
                  <a:cubicBezTo>
                    <a:pt x="1795" y="3"/>
                    <a:pt x="1745" y="1"/>
                    <a:pt x="169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647;p34">
              <a:extLst>
                <a:ext uri="{FF2B5EF4-FFF2-40B4-BE49-F238E27FC236}">
                  <a16:creationId xmlns:a16="http://schemas.microsoft.com/office/drawing/2014/main" id="{44DFEC7D-C5AE-4BA8-80C5-B93D7DB84EDF}"/>
                </a:ext>
              </a:extLst>
            </p:cNvPr>
            <p:cNvSpPr/>
            <p:nvPr/>
          </p:nvSpPr>
          <p:spPr>
            <a:xfrm>
              <a:off x="3563625" y="5433775"/>
              <a:ext cx="219150" cy="21950"/>
            </a:xfrm>
            <a:custGeom>
              <a:avLst/>
              <a:gdLst/>
              <a:ahLst/>
              <a:cxnLst/>
              <a:rect l="l" t="t" r="r" b="b"/>
              <a:pathLst>
                <a:path w="8766" h="878" extrusionOk="0">
                  <a:moveTo>
                    <a:pt x="1524" y="0"/>
                  </a:moveTo>
                  <a:cubicBezTo>
                    <a:pt x="1524" y="0"/>
                    <a:pt x="1" y="441"/>
                    <a:pt x="188" y="695"/>
                  </a:cubicBezTo>
                  <a:cubicBezTo>
                    <a:pt x="283" y="817"/>
                    <a:pt x="1828" y="877"/>
                    <a:pt x="3662" y="877"/>
                  </a:cubicBezTo>
                  <a:cubicBezTo>
                    <a:pt x="5445" y="877"/>
                    <a:pt x="7501" y="821"/>
                    <a:pt x="8766" y="709"/>
                  </a:cubicBezTo>
                  <a:lnTo>
                    <a:pt x="8766" y="588"/>
                  </a:lnTo>
                  <a:lnTo>
                    <a:pt x="1978" y="655"/>
                  </a:lnTo>
                  <a:cubicBezTo>
                    <a:pt x="1978" y="655"/>
                    <a:pt x="1831" y="14"/>
                    <a:pt x="15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648;p34">
              <a:extLst>
                <a:ext uri="{FF2B5EF4-FFF2-40B4-BE49-F238E27FC236}">
                  <a16:creationId xmlns:a16="http://schemas.microsoft.com/office/drawing/2014/main" id="{B80F01A5-B1D6-42E3-832E-698B9B28F146}"/>
                </a:ext>
              </a:extLst>
            </p:cNvPr>
            <p:cNvSpPr/>
            <p:nvPr/>
          </p:nvSpPr>
          <p:spPr>
            <a:xfrm>
              <a:off x="3569650" y="5447475"/>
              <a:ext cx="214125" cy="3025"/>
            </a:xfrm>
            <a:custGeom>
              <a:avLst/>
              <a:gdLst/>
              <a:ahLst/>
              <a:cxnLst/>
              <a:rect l="l" t="t" r="r" b="b"/>
              <a:pathLst>
                <a:path w="8565" h="121" extrusionOk="0">
                  <a:moveTo>
                    <a:pt x="8565" y="0"/>
                  </a:moveTo>
                  <a:cubicBezTo>
                    <a:pt x="8538" y="0"/>
                    <a:pt x="8511" y="0"/>
                    <a:pt x="8471" y="14"/>
                  </a:cubicBezTo>
                  <a:lnTo>
                    <a:pt x="8231" y="14"/>
                  </a:lnTo>
                  <a:lnTo>
                    <a:pt x="7295" y="27"/>
                  </a:lnTo>
                  <a:cubicBezTo>
                    <a:pt x="6520" y="54"/>
                    <a:pt x="5438" y="67"/>
                    <a:pt x="4236" y="67"/>
                  </a:cubicBezTo>
                  <a:cubicBezTo>
                    <a:pt x="4009" y="70"/>
                    <a:pt x="3786" y="71"/>
                    <a:pt x="3568" y="71"/>
                  </a:cubicBezTo>
                  <a:cubicBezTo>
                    <a:pt x="2644" y="71"/>
                    <a:pt x="1814" y="51"/>
                    <a:pt x="1176" y="40"/>
                  </a:cubicBezTo>
                  <a:lnTo>
                    <a:pt x="254" y="27"/>
                  </a:lnTo>
                  <a:lnTo>
                    <a:pt x="0" y="27"/>
                  </a:lnTo>
                  <a:lnTo>
                    <a:pt x="254" y="40"/>
                  </a:lnTo>
                  <a:lnTo>
                    <a:pt x="1176" y="80"/>
                  </a:lnTo>
                  <a:cubicBezTo>
                    <a:pt x="1964" y="107"/>
                    <a:pt x="3047" y="121"/>
                    <a:pt x="4236" y="121"/>
                  </a:cubicBezTo>
                  <a:cubicBezTo>
                    <a:pt x="5438" y="121"/>
                    <a:pt x="6520" y="94"/>
                    <a:pt x="7295" y="67"/>
                  </a:cubicBezTo>
                  <a:lnTo>
                    <a:pt x="8231" y="27"/>
                  </a:lnTo>
                  <a:lnTo>
                    <a:pt x="8485" y="14"/>
                  </a:lnTo>
                  <a:lnTo>
                    <a:pt x="8565" y="0"/>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649;p34">
              <a:extLst>
                <a:ext uri="{FF2B5EF4-FFF2-40B4-BE49-F238E27FC236}">
                  <a16:creationId xmlns:a16="http://schemas.microsoft.com/office/drawing/2014/main" id="{E73D860F-32B4-4E99-8DD7-35BA3E3E1FFD}"/>
                </a:ext>
              </a:extLst>
            </p:cNvPr>
            <p:cNvSpPr/>
            <p:nvPr/>
          </p:nvSpPr>
          <p:spPr>
            <a:xfrm>
              <a:off x="3601050" y="5432775"/>
              <a:ext cx="12725" cy="20075"/>
            </a:xfrm>
            <a:custGeom>
              <a:avLst/>
              <a:gdLst/>
              <a:ahLst/>
              <a:cxnLst/>
              <a:rect l="l" t="t" r="r" b="b"/>
              <a:pathLst>
                <a:path w="509" h="803" extrusionOk="0">
                  <a:moveTo>
                    <a:pt x="0" y="0"/>
                  </a:moveTo>
                  <a:cubicBezTo>
                    <a:pt x="121" y="107"/>
                    <a:pt x="227" y="228"/>
                    <a:pt x="308" y="348"/>
                  </a:cubicBezTo>
                  <a:cubicBezTo>
                    <a:pt x="388" y="495"/>
                    <a:pt x="441" y="642"/>
                    <a:pt x="481" y="802"/>
                  </a:cubicBezTo>
                  <a:cubicBezTo>
                    <a:pt x="508" y="628"/>
                    <a:pt x="468" y="455"/>
                    <a:pt x="361" y="321"/>
                  </a:cubicBezTo>
                  <a:cubicBezTo>
                    <a:pt x="281" y="174"/>
                    <a:pt x="161" y="54"/>
                    <a:pt x="0"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650;p34">
              <a:extLst>
                <a:ext uri="{FF2B5EF4-FFF2-40B4-BE49-F238E27FC236}">
                  <a16:creationId xmlns:a16="http://schemas.microsoft.com/office/drawing/2014/main" id="{C589136F-50E0-46FD-AA90-85643C4648DA}"/>
                </a:ext>
              </a:extLst>
            </p:cNvPr>
            <p:cNvSpPr/>
            <p:nvPr/>
          </p:nvSpPr>
          <p:spPr>
            <a:xfrm>
              <a:off x="3645800" y="5420050"/>
              <a:ext cx="7700" cy="10450"/>
            </a:xfrm>
            <a:custGeom>
              <a:avLst/>
              <a:gdLst/>
              <a:ahLst/>
              <a:cxnLst/>
              <a:rect l="l" t="t" r="r" b="b"/>
              <a:pathLst>
                <a:path w="308" h="418" extrusionOk="0">
                  <a:moveTo>
                    <a:pt x="18" y="0"/>
                  </a:moveTo>
                  <a:cubicBezTo>
                    <a:pt x="16" y="0"/>
                    <a:pt x="15" y="1"/>
                    <a:pt x="14" y="2"/>
                  </a:cubicBezTo>
                  <a:cubicBezTo>
                    <a:pt x="1" y="2"/>
                    <a:pt x="41" y="109"/>
                    <a:pt x="121" y="229"/>
                  </a:cubicBezTo>
                  <a:cubicBezTo>
                    <a:pt x="196" y="329"/>
                    <a:pt x="271" y="417"/>
                    <a:pt x="291" y="417"/>
                  </a:cubicBezTo>
                  <a:cubicBezTo>
                    <a:pt x="293" y="417"/>
                    <a:pt x="294" y="417"/>
                    <a:pt x="295" y="416"/>
                  </a:cubicBezTo>
                  <a:cubicBezTo>
                    <a:pt x="308" y="416"/>
                    <a:pt x="268" y="309"/>
                    <a:pt x="188" y="189"/>
                  </a:cubicBezTo>
                  <a:cubicBezTo>
                    <a:pt x="113" y="77"/>
                    <a:pt x="39" y="0"/>
                    <a:pt x="18"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651;p34">
              <a:extLst>
                <a:ext uri="{FF2B5EF4-FFF2-40B4-BE49-F238E27FC236}">
                  <a16:creationId xmlns:a16="http://schemas.microsoft.com/office/drawing/2014/main" id="{72567EEC-0F93-42BB-9406-A170E1E70012}"/>
                </a:ext>
              </a:extLst>
            </p:cNvPr>
            <p:cNvSpPr/>
            <p:nvPr/>
          </p:nvSpPr>
          <p:spPr>
            <a:xfrm>
              <a:off x="3655150" y="5417700"/>
              <a:ext cx="8375" cy="7475"/>
            </a:xfrm>
            <a:custGeom>
              <a:avLst/>
              <a:gdLst/>
              <a:ahLst/>
              <a:cxnLst/>
              <a:rect l="l" t="t" r="r" b="b"/>
              <a:pathLst>
                <a:path w="335" h="299" extrusionOk="0">
                  <a:moveTo>
                    <a:pt x="20" y="0"/>
                  </a:moveTo>
                  <a:cubicBezTo>
                    <a:pt x="18" y="0"/>
                    <a:pt x="16" y="1"/>
                    <a:pt x="14" y="2"/>
                  </a:cubicBezTo>
                  <a:cubicBezTo>
                    <a:pt x="1" y="16"/>
                    <a:pt x="68" y="96"/>
                    <a:pt x="161" y="176"/>
                  </a:cubicBezTo>
                  <a:cubicBezTo>
                    <a:pt x="233" y="248"/>
                    <a:pt x="305" y="298"/>
                    <a:pt x="329" y="298"/>
                  </a:cubicBezTo>
                  <a:cubicBezTo>
                    <a:pt x="331" y="298"/>
                    <a:pt x="333" y="297"/>
                    <a:pt x="335" y="296"/>
                  </a:cubicBezTo>
                  <a:cubicBezTo>
                    <a:pt x="335" y="283"/>
                    <a:pt x="281" y="203"/>
                    <a:pt x="201" y="122"/>
                  </a:cubicBezTo>
                  <a:cubicBezTo>
                    <a:pt x="117" y="51"/>
                    <a:pt x="44" y="0"/>
                    <a:pt x="20"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652;p34">
              <a:extLst>
                <a:ext uri="{FF2B5EF4-FFF2-40B4-BE49-F238E27FC236}">
                  <a16:creationId xmlns:a16="http://schemas.microsoft.com/office/drawing/2014/main" id="{44A67968-6A34-49C3-95F7-92239E69F4DE}"/>
                </a:ext>
              </a:extLst>
            </p:cNvPr>
            <p:cNvSpPr/>
            <p:nvPr/>
          </p:nvSpPr>
          <p:spPr>
            <a:xfrm>
              <a:off x="3656500" y="5412325"/>
              <a:ext cx="13375" cy="1575"/>
            </a:xfrm>
            <a:custGeom>
              <a:avLst/>
              <a:gdLst/>
              <a:ahLst/>
              <a:cxnLst/>
              <a:rect l="l" t="t" r="r" b="b"/>
              <a:pathLst>
                <a:path w="535" h="63" extrusionOk="0">
                  <a:moveTo>
                    <a:pt x="267" y="0"/>
                  </a:moveTo>
                  <a:cubicBezTo>
                    <a:pt x="177" y="0"/>
                    <a:pt x="87" y="10"/>
                    <a:pt x="0" y="30"/>
                  </a:cubicBezTo>
                  <a:cubicBezTo>
                    <a:pt x="69" y="50"/>
                    <a:pt x="137" y="62"/>
                    <a:pt x="200" y="62"/>
                  </a:cubicBezTo>
                  <a:cubicBezTo>
                    <a:pt x="224" y="62"/>
                    <a:pt x="246" y="60"/>
                    <a:pt x="267" y="57"/>
                  </a:cubicBezTo>
                  <a:cubicBezTo>
                    <a:pt x="293" y="60"/>
                    <a:pt x="318" y="62"/>
                    <a:pt x="342" y="62"/>
                  </a:cubicBezTo>
                  <a:cubicBezTo>
                    <a:pt x="410" y="62"/>
                    <a:pt x="476" y="50"/>
                    <a:pt x="535" y="30"/>
                  </a:cubicBezTo>
                  <a:cubicBezTo>
                    <a:pt x="448" y="10"/>
                    <a:pt x="358" y="0"/>
                    <a:pt x="267"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653;p34">
              <a:extLst>
                <a:ext uri="{FF2B5EF4-FFF2-40B4-BE49-F238E27FC236}">
                  <a16:creationId xmlns:a16="http://schemas.microsoft.com/office/drawing/2014/main" id="{D74DF14D-10B9-44B2-BB76-29BF0D3807F6}"/>
                </a:ext>
              </a:extLst>
            </p:cNvPr>
            <p:cNvSpPr/>
            <p:nvPr/>
          </p:nvSpPr>
          <p:spPr>
            <a:xfrm>
              <a:off x="3657150" y="5404375"/>
              <a:ext cx="15075" cy="2375"/>
            </a:xfrm>
            <a:custGeom>
              <a:avLst/>
              <a:gdLst/>
              <a:ahLst/>
              <a:cxnLst/>
              <a:rect l="l" t="t" r="r" b="b"/>
              <a:pathLst>
                <a:path w="603" h="95" extrusionOk="0">
                  <a:moveTo>
                    <a:pt x="602" y="1"/>
                  </a:moveTo>
                  <a:cubicBezTo>
                    <a:pt x="495" y="1"/>
                    <a:pt x="402" y="14"/>
                    <a:pt x="295" y="27"/>
                  </a:cubicBezTo>
                  <a:cubicBezTo>
                    <a:pt x="201" y="27"/>
                    <a:pt x="94" y="41"/>
                    <a:pt x="1" y="54"/>
                  </a:cubicBezTo>
                  <a:cubicBezTo>
                    <a:pt x="82" y="81"/>
                    <a:pt x="165" y="95"/>
                    <a:pt x="247" y="95"/>
                  </a:cubicBezTo>
                  <a:cubicBezTo>
                    <a:pt x="369" y="95"/>
                    <a:pt x="491" y="65"/>
                    <a:pt x="602"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654;p34">
              <a:extLst>
                <a:ext uri="{FF2B5EF4-FFF2-40B4-BE49-F238E27FC236}">
                  <a16:creationId xmlns:a16="http://schemas.microsoft.com/office/drawing/2014/main" id="{768ECBBA-B3C5-4AFB-B3FC-CE8ACBFEB28C}"/>
                </a:ext>
              </a:extLst>
            </p:cNvPr>
            <p:cNvSpPr/>
            <p:nvPr/>
          </p:nvSpPr>
          <p:spPr>
            <a:xfrm>
              <a:off x="3624425" y="5408275"/>
              <a:ext cx="24400" cy="13500"/>
            </a:xfrm>
            <a:custGeom>
              <a:avLst/>
              <a:gdLst/>
              <a:ahLst/>
              <a:cxnLst/>
              <a:rect l="l" t="t" r="r" b="b"/>
              <a:pathLst>
                <a:path w="976" h="540" extrusionOk="0">
                  <a:moveTo>
                    <a:pt x="315" y="52"/>
                  </a:moveTo>
                  <a:cubicBezTo>
                    <a:pt x="370" y="52"/>
                    <a:pt x="426" y="63"/>
                    <a:pt x="482" y="85"/>
                  </a:cubicBezTo>
                  <a:cubicBezTo>
                    <a:pt x="588" y="112"/>
                    <a:pt x="682" y="179"/>
                    <a:pt x="762" y="259"/>
                  </a:cubicBezTo>
                  <a:cubicBezTo>
                    <a:pt x="803" y="316"/>
                    <a:pt x="834" y="373"/>
                    <a:pt x="861" y="430"/>
                  </a:cubicBezTo>
                  <a:lnTo>
                    <a:pt x="861" y="430"/>
                  </a:lnTo>
                  <a:cubicBezTo>
                    <a:pt x="802" y="424"/>
                    <a:pt x="723" y="418"/>
                    <a:pt x="629" y="406"/>
                  </a:cubicBezTo>
                  <a:cubicBezTo>
                    <a:pt x="522" y="393"/>
                    <a:pt x="415" y="366"/>
                    <a:pt x="295" y="326"/>
                  </a:cubicBezTo>
                  <a:cubicBezTo>
                    <a:pt x="241" y="299"/>
                    <a:pt x="174" y="272"/>
                    <a:pt x="108" y="246"/>
                  </a:cubicBezTo>
                  <a:cubicBezTo>
                    <a:pt x="54" y="205"/>
                    <a:pt x="41" y="152"/>
                    <a:pt x="94" y="112"/>
                  </a:cubicBezTo>
                  <a:cubicBezTo>
                    <a:pt x="164" y="73"/>
                    <a:pt x="239" y="52"/>
                    <a:pt x="315" y="52"/>
                  </a:cubicBezTo>
                  <a:close/>
                  <a:moveTo>
                    <a:pt x="315" y="1"/>
                  </a:moveTo>
                  <a:cubicBezTo>
                    <a:pt x="228" y="1"/>
                    <a:pt x="139" y="19"/>
                    <a:pt x="54" y="58"/>
                  </a:cubicBezTo>
                  <a:cubicBezTo>
                    <a:pt x="14" y="99"/>
                    <a:pt x="1" y="139"/>
                    <a:pt x="14" y="192"/>
                  </a:cubicBezTo>
                  <a:cubicBezTo>
                    <a:pt x="27" y="232"/>
                    <a:pt x="54" y="272"/>
                    <a:pt x="94" y="299"/>
                  </a:cubicBezTo>
                  <a:cubicBezTo>
                    <a:pt x="148" y="326"/>
                    <a:pt x="214" y="352"/>
                    <a:pt x="295" y="379"/>
                  </a:cubicBezTo>
                  <a:cubicBezTo>
                    <a:pt x="401" y="406"/>
                    <a:pt x="522" y="433"/>
                    <a:pt x="642" y="459"/>
                  </a:cubicBezTo>
                  <a:cubicBezTo>
                    <a:pt x="695" y="466"/>
                    <a:pt x="749" y="469"/>
                    <a:pt x="804" y="469"/>
                  </a:cubicBezTo>
                  <a:cubicBezTo>
                    <a:pt x="828" y="469"/>
                    <a:pt x="853" y="469"/>
                    <a:pt x="878" y="467"/>
                  </a:cubicBezTo>
                  <a:lnTo>
                    <a:pt x="878" y="467"/>
                  </a:lnTo>
                  <a:cubicBezTo>
                    <a:pt x="889" y="491"/>
                    <a:pt x="899" y="515"/>
                    <a:pt x="909" y="539"/>
                  </a:cubicBezTo>
                  <a:cubicBezTo>
                    <a:pt x="922" y="515"/>
                    <a:pt x="922" y="490"/>
                    <a:pt x="912" y="465"/>
                  </a:cubicBezTo>
                  <a:lnTo>
                    <a:pt x="912" y="465"/>
                  </a:lnTo>
                  <a:cubicBezTo>
                    <a:pt x="933" y="464"/>
                    <a:pt x="954" y="462"/>
                    <a:pt x="976" y="459"/>
                  </a:cubicBezTo>
                  <a:cubicBezTo>
                    <a:pt x="976" y="448"/>
                    <a:pt x="950" y="441"/>
                    <a:pt x="903" y="435"/>
                  </a:cubicBezTo>
                  <a:lnTo>
                    <a:pt x="903" y="435"/>
                  </a:lnTo>
                  <a:cubicBezTo>
                    <a:pt x="824" y="167"/>
                    <a:pt x="577" y="1"/>
                    <a:pt x="315"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655;p34">
              <a:extLst>
                <a:ext uri="{FF2B5EF4-FFF2-40B4-BE49-F238E27FC236}">
                  <a16:creationId xmlns:a16="http://schemas.microsoft.com/office/drawing/2014/main" id="{85204F35-0FB6-446C-8DF7-15A51BA0115F}"/>
                </a:ext>
              </a:extLst>
            </p:cNvPr>
            <p:cNvSpPr/>
            <p:nvPr/>
          </p:nvSpPr>
          <p:spPr>
            <a:xfrm>
              <a:off x="3645475" y="5404050"/>
              <a:ext cx="12375" cy="15725"/>
            </a:xfrm>
            <a:custGeom>
              <a:avLst/>
              <a:gdLst/>
              <a:ahLst/>
              <a:cxnLst/>
              <a:rect l="l" t="t" r="r" b="b"/>
              <a:pathLst>
                <a:path w="495" h="629" extrusionOk="0">
                  <a:moveTo>
                    <a:pt x="374" y="0"/>
                  </a:moveTo>
                  <a:cubicBezTo>
                    <a:pt x="268" y="0"/>
                    <a:pt x="161" y="67"/>
                    <a:pt x="107" y="161"/>
                  </a:cubicBezTo>
                  <a:cubicBezTo>
                    <a:pt x="54" y="241"/>
                    <a:pt x="27" y="321"/>
                    <a:pt x="14" y="401"/>
                  </a:cubicBezTo>
                  <a:cubicBezTo>
                    <a:pt x="0" y="481"/>
                    <a:pt x="14" y="562"/>
                    <a:pt x="54" y="628"/>
                  </a:cubicBezTo>
                  <a:cubicBezTo>
                    <a:pt x="54" y="562"/>
                    <a:pt x="54" y="481"/>
                    <a:pt x="67" y="401"/>
                  </a:cubicBezTo>
                  <a:cubicBezTo>
                    <a:pt x="81" y="334"/>
                    <a:pt x="107" y="254"/>
                    <a:pt x="161" y="187"/>
                  </a:cubicBezTo>
                  <a:cubicBezTo>
                    <a:pt x="198" y="126"/>
                    <a:pt x="281" y="52"/>
                    <a:pt x="356" y="52"/>
                  </a:cubicBezTo>
                  <a:cubicBezTo>
                    <a:pt x="362" y="52"/>
                    <a:pt x="368" y="53"/>
                    <a:pt x="374" y="54"/>
                  </a:cubicBezTo>
                  <a:cubicBezTo>
                    <a:pt x="455" y="67"/>
                    <a:pt x="415" y="187"/>
                    <a:pt x="374" y="268"/>
                  </a:cubicBezTo>
                  <a:cubicBezTo>
                    <a:pt x="334" y="334"/>
                    <a:pt x="294" y="401"/>
                    <a:pt x="241" y="455"/>
                  </a:cubicBezTo>
                  <a:cubicBezTo>
                    <a:pt x="147" y="562"/>
                    <a:pt x="81" y="628"/>
                    <a:pt x="81" y="628"/>
                  </a:cubicBezTo>
                  <a:cubicBezTo>
                    <a:pt x="161" y="602"/>
                    <a:pt x="214" y="548"/>
                    <a:pt x="268" y="495"/>
                  </a:cubicBezTo>
                  <a:cubicBezTo>
                    <a:pt x="334" y="428"/>
                    <a:pt x="388" y="361"/>
                    <a:pt x="428" y="294"/>
                  </a:cubicBezTo>
                  <a:cubicBezTo>
                    <a:pt x="455" y="254"/>
                    <a:pt x="468" y="201"/>
                    <a:pt x="481" y="147"/>
                  </a:cubicBezTo>
                  <a:cubicBezTo>
                    <a:pt x="495" y="81"/>
                    <a:pt x="441" y="14"/>
                    <a:pt x="374"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656;p34">
              <a:extLst>
                <a:ext uri="{FF2B5EF4-FFF2-40B4-BE49-F238E27FC236}">
                  <a16:creationId xmlns:a16="http://schemas.microsoft.com/office/drawing/2014/main" id="{5CE8105F-C04B-4C4D-B93C-3591BC4CD536}"/>
                </a:ext>
              </a:extLst>
            </p:cNvPr>
            <p:cNvSpPr/>
            <p:nvPr/>
          </p:nvSpPr>
          <p:spPr>
            <a:xfrm>
              <a:off x="3739325" y="5414150"/>
              <a:ext cx="45450" cy="37025"/>
            </a:xfrm>
            <a:custGeom>
              <a:avLst/>
              <a:gdLst/>
              <a:ahLst/>
              <a:cxnLst/>
              <a:rect l="l" t="t" r="r" b="b"/>
              <a:pathLst>
                <a:path w="1818" h="1481" extrusionOk="0">
                  <a:moveTo>
                    <a:pt x="1571" y="1"/>
                  </a:moveTo>
                  <a:cubicBezTo>
                    <a:pt x="1524" y="1"/>
                    <a:pt x="1477" y="4"/>
                    <a:pt x="1430" y="11"/>
                  </a:cubicBezTo>
                  <a:cubicBezTo>
                    <a:pt x="789" y="51"/>
                    <a:pt x="241" y="492"/>
                    <a:pt x="54" y="1106"/>
                  </a:cubicBezTo>
                  <a:cubicBezTo>
                    <a:pt x="27" y="1186"/>
                    <a:pt x="14" y="1280"/>
                    <a:pt x="1" y="1373"/>
                  </a:cubicBezTo>
                  <a:cubicBezTo>
                    <a:pt x="1" y="1413"/>
                    <a:pt x="1" y="1440"/>
                    <a:pt x="1" y="1480"/>
                  </a:cubicBezTo>
                  <a:cubicBezTo>
                    <a:pt x="14" y="1480"/>
                    <a:pt x="27" y="1333"/>
                    <a:pt x="94" y="1119"/>
                  </a:cubicBezTo>
                  <a:cubicBezTo>
                    <a:pt x="295" y="532"/>
                    <a:pt x="816" y="117"/>
                    <a:pt x="1430" y="51"/>
                  </a:cubicBezTo>
                  <a:cubicBezTo>
                    <a:pt x="1519" y="41"/>
                    <a:pt x="1595" y="38"/>
                    <a:pt x="1656" y="38"/>
                  </a:cubicBezTo>
                  <a:cubicBezTo>
                    <a:pt x="1722" y="38"/>
                    <a:pt x="1770" y="41"/>
                    <a:pt x="1796" y="41"/>
                  </a:cubicBezTo>
                  <a:cubicBezTo>
                    <a:pt x="1810" y="41"/>
                    <a:pt x="1818" y="40"/>
                    <a:pt x="1818" y="37"/>
                  </a:cubicBezTo>
                  <a:cubicBezTo>
                    <a:pt x="1778" y="24"/>
                    <a:pt x="1738" y="11"/>
                    <a:pt x="1711" y="11"/>
                  </a:cubicBezTo>
                  <a:cubicBezTo>
                    <a:pt x="1664" y="4"/>
                    <a:pt x="1617" y="1"/>
                    <a:pt x="1571"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657;p34">
              <a:extLst>
                <a:ext uri="{FF2B5EF4-FFF2-40B4-BE49-F238E27FC236}">
                  <a16:creationId xmlns:a16="http://schemas.microsoft.com/office/drawing/2014/main" id="{4FCA2280-A34A-4660-9C93-3B28A456F8F1}"/>
                </a:ext>
              </a:extLst>
            </p:cNvPr>
            <p:cNvSpPr/>
            <p:nvPr/>
          </p:nvSpPr>
          <p:spPr>
            <a:xfrm>
              <a:off x="3685875" y="5435350"/>
              <a:ext cx="37450" cy="2200"/>
            </a:xfrm>
            <a:custGeom>
              <a:avLst/>
              <a:gdLst/>
              <a:ahLst/>
              <a:cxnLst/>
              <a:rect l="l" t="t" r="r" b="b"/>
              <a:pathLst>
                <a:path w="1498" h="88" extrusionOk="0">
                  <a:moveTo>
                    <a:pt x="1459" y="1"/>
                  </a:moveTo>
                  <a:cubicBezTo>
                    <a:pt x="1361" y="1"/>
                    <a:pt x="1081" y="18"/>
                    <a:pt x="749" y="18"/>
                  </a:cubicBezTo>
                  <a:cubicBezTo>
                    <a:pt x="473" y="18"/>
                    <a:pt x="233" y="12"/>
                    <a:pt x="103" y="12"/>
                  </a:cubicBezTo>
                  <a:cubicBezTo>
                    <a:pt x="38" y="12"/>
                    <a:pt x="1" y="13"/>
                    <a:pt x="1" y="18"/>
                  </a:cubicBezTo>
                  <a:cubicBezTo>
                    <a:pt x="200" y="62"/>
                    <a:pt x="409" y="88"/>
                    <a:pt x="619" y="88"/>
                  </a:cubicBezTo>
                  <a:cubicBezTo>
                    <a:pt x="662" y="88"/>
                    <a:pt x="706" y="87"/>
                    <a:pt x="749" y="84"/>
                  </a:cubicBezTo>
                  <a:cubicBezTo>
                    <a:pt x="1003" y="84"/>
                    <a:pt x="1244" y="58"/>
                    <a:pt x="1497" y="4"/>
                  </a:cubicBezTo>
                  <a:cubicBezTo>
                    <a:pt x="1497" y="2"/>
                    <a:pt x="1484" y="1"/>
                    <a:pt x="1459"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658;p34">
              <a:extLst>
                <a:ext uri="{FF2B5EF4-FFF2-40B4-BE49-F238E27FC236}">
                  <a16:creationId xmlns:a16="http://schemas.microsoft.com/office/drawing/2014/main" id="{E9A66080-3A13-477B-BB09-5EDE1F51FE91}"/>
                </a:ext>
              </a:extLst>
            </p:cNvPr>
            <p:cNvSpPr/>
            <p:nvPr/>
          </p:nvSpPr>
          <p:spPr>
            <a:xfrm>
              <a:off x="3744350" y="5435400"/>
              <a:ext cx="4025" cy="7425"/>
            </a:xfrm>
            <a:custGeom>
              <a:avLst/>
              <a:gdLst/>
              <a:ahLst/>
              <a:cxnLst/>
              <a:rect l="l" t="t" r="r" b="b"/>
              <a:pathLst>
                <a:path w="161" h="297" extrusionOk="0">
                  <a:moveTo>
                    <a:pt x="145" y="0"/>
                  </a:moveTo>
                  <a:cubicBezTo>
                    <a:pt x="134" y="0"/>
                    <a:pt x="76" y="51"/>
                    <a:pt x="40" y="123"/>
                  </a:cubicBezTo>
                  <a:cubicBezTo>
                    <a:pt x="0" y="216"/>
                    <a:pt x="0" y="296"/>
                    <a:pt x="27" y="296"/>
                  </a:cubicBezTo>
                  <a:cubicBezTo>
                    <a:pt x="40" y="296"/>
                    <a:pt x="54" y="229"/>
                    <a:pt x="94" y="149"/>
                  </a:cubicBezTo>
                  <a:cubicBezTo>
                    <a:pt x="120" y="69"/>
                    <a:pt x="160" y="16"/>
                    <a:pt x="147" y="2"/>
                  </a:cubicBezTo>
                  <a:cubicBezTo>
                    <a:pt x="147" y="1"/>
                    <a:pt x="146" y="0"/>
                    <a:pt x="145"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659;p34">
              <a:extLst>
                <a:ext uri="{FF2B5EF4-FFF2-40B4-BE49-F238E27FC236}">
                  <a16:creationId xmlns:a16="http://schemas.microsoft.com/office/drawing/2014/main" id="{6C0470C8-CABC-4038-95BF-E6FB0D29D3F5}"/>
                </a:ext>
              </a:extLst>
            </p:cNvPr>
            <p:cNvSpPr/>
            <p:nvPr/>
          </p:nvSpPr>
          <p:spPr>
            <a:xfrm>
              <a:off x="3752350" y="5423700"/>
              <a:ext cx="5700" cy="5100"/>
            </a:xfrm>
            <a:custGeom>
              <a:avLst/>
              <a:gdLst/>
              <a:ahLst/>
              <a:cxnLst/>
              <a:rect l="l" t="t" r="r" b="b"/>
              <a:pathLst>
                <a:path w="228" h="204" extrusionOk="0">
                  <a:moveTo>
                    <a:pt x="207" y="0"/>
                  </a:moveTo>
                  <a:cubicBezTo>
                    <a:pt x="187" y="0"/>
                    <a:pt x="141" y="36"/>
                    <a:pt x="94" y="83"/>
                  </a:cubicBezTo>
                  <a:cubicBezTo>
                    <a:pt x="41" y="136"/>
                    <a:pt x="1" y="190"/>
                    <a:pt x="14" y="203"/>
                  </a:cubicBezTo>
                  <a:cubicBezTo>
                    <a:pt x="28" y="203"/>
                    <a:pt x="81" y="176"/>
                    <a:pt x="134" y="123"/>
                  </a:cubicBezTo>
                  <a:cubicBezTo>
                    <a:pt x="188" y="69"/>
                    <a:pt x="228" y="16"/>
                    <a:pt x="215" y="3"/>
                  </a:cubicBezTo>
                  <a:cubicBezTo>
                    <a:pt x="213" y="1"/>
                    <a:pt x="210" y="0"/>
                    <a:pt x="207"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660;p34">
              <a:extLst>
                <a:ext uri="{FF2B5EF4-FFF2-40B4-BE49-F238E27FC236}">
                  <a16:creationId xmlns:a16="http://schemas.microsoft.com/office/drawing/2014/main" id="{927979CE-B5F9-4C59-9C22-E8BDEB739F7C}"/>
                </a:ext>
              </a:extLst>
            </p:cNvPr>
            <p:cNvSpPr/>
            <p:nvPr/>
          </p:nvSpPr>
          <p:spPr>
            <a:xfrm>
              <a:off x="3763375" y="5417475"/>
              <a:ext cx="7700" cy="3375"/>
            </a:xfrm>
            <a:custGeom>
              <a:avLst/>
              <a:gdLst/>
              <a:ahLst/>
              <a:cxnLst/>
              <a:rect l="l" t="t" r="r" b="b"/>
              <a:pathLst>
                <a:path w="308" h="135" extrusionOk="0">
                  <a:moveTo>
                    <a:pt x="222" y="0"/>
                  </a:moveTo>
                  <a:cubicBezTo>
                    <a:pt x="200" y="0"/>
                    <a:pt x="175" y="3"/>
                    <a:pt x="148" y="11"/>
                  </a:cubicBezTo>
                  <a:cubicBezTo>
                    <a:pt x="54" y="51"/>
                    <a:pt x="1" y="118"/>
                    <a:pt x="14" y="131"/>
                  </a:cubicBezTo>
                  <a:cubicBezTo>
                    <a:pt x="16" y="133"/>
                    <a:pt x="18" y="134"/>
                    <a:pt x="22" y="134"/>
                  </a:cubicBezTo>
                  <a:cubicBezTo>
                    <a:pt x="43" y="134"/>
                    <a:pt x="92" y="101"/>
                    <a:pt x="161" y="78"/>
                  </a:cubicBezTo>
                  <a:cubicBezTo>
                    <a:pt x="241" y="51"/>
                    <a:pt x="308" y="51"/>
                    <a:pt x="308" y="38"/>
                  </a:cubicBezTo>
                  <a:cubicBezTo>
                    <a:pt x="308" y="19"/>
                    <a:pt x="275" y="0"/>
                    <a:pt x="222"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661;p34">
              <a:extLst>
                <a:ext uri="{FF2B5EF4-FFF2-40B4-BE49-F238E27FC236}">
                  <a16:creationId xmlns:a16="http://schemas.microsoft.com/office/drawing/2014/main" id="{6DC0F9DE-7B27-4590-ACED-770CE551D95B}"/>
                </a:ext>
              </a:extLst>
            </p:cNvPr>
            <p:cNvSpPr/>
            <p:nvPr/>
          </p:nvSpPr>
          <p:spPr>
            <a:xfrm>
              <a:off x="3776750" y="5415475"/>
              <a:ext cx="4025" cy="2125"/>
            </a:xfrm>
            <a:custGeom>
              <a:avLst/>
              <a:gdLst/>
              <a:ahLst/>
              <a:cxnLst/>
              <a:rect l="l" t="t" r="r" b="b"/>
              <a:pathLst>
                <a:path w="161" h="85" extrusionOk="0">
                  <a:moveTo>
                    <a:pt x="124" y="1"/>
                  </a:moveTo>
                  <a:cubicBezTo>
                    <a:pt x="107" y="1"/>
                    <a:pt x="87" y="4"/>
                    <a:pt x="67" y="11"/>
                  </a:cubicBezTo>
                  <a:cubicBezTo>
                    <a:pt x="27" y="24"/>
                    <a:pt x="0" y="51"/>
                    <a:pt x="0" y="64"/>
                  </a:cubicBezTo>
                  <a:cubicBezTo>
                    <a:pt x="7" y="78"/>
                    <a:pt x="20" y="84"/>
                    <a:pt x="37" y="84"/>
                  </a:cubicBezTo>
                  <a:cubicBezTo>
                    <a:pt x="54" y="84"/>
                    <a:pt x="74" y="78"/>
                    <a:pt x="94" y="64"/>
                  </a:cubicBezTo>
                  <a:cubicBezTo>
                    <a:pt x="134" y="51"/>
                    <a:pt x="160" y="24"/>
                    <a:pt x="160" y="11"/>
                  </a:cubicBezTo>
                  <a:cubicBezTo>
                    <a:pt x="154" y="4"/>
                    <a:pt x="140" y="1"/>
                    <a:pt x="124"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662;p34">
              <a:extLst>
                <a:ext uri="{FF2B5EF4-FFF2-40B4-BE49-F238E27FC236}">
                  <a16:creationId xmlns:a16="http://schemas.microsoft.com/office/drawing/2014/main" id="{6FD40AE5-1B90-4DA6-9A7B-A7201A3C55CD}"/>
                </a:ext>
              </a:extLst>
            </p:cNvPr>
            <p:cNvSpPr/>
            <p:nvPr/>
          </p:nvSpPr>
          <p:spPr>
            <a:xfrm>
              <a:off x="3580675" y="3667800"/>
              <a:ext cx="28425" cy="132975"/>
            </a:xfrm>
            <a:custGeom>
              <a:avLst/>
              <a:gdLst/>
              <a:ahLst/>
              <a:cxnLst/>
              <a:rect l="l" t="t" r="r" b="b"/>
              <a:pathLst>
                <a:path w="1137" h="5319" extrusionOk="0">
                  <a:moveTo>
                    <a:pt x="1107" y="1"/>
                  </a:moveTo>
                  <a:cubicBezTo>
                    <a:pt x="1077" y="1"/>
                    <a:pt x="959" y="292"/>
                    <a:pt x="802" y="749"/>
                  </a:cubicBezTo>
                  <a:cubicBezTo>
                    <a:pt x="628" y="1230"/>
                    <a:pt x="388" y="1885"/>
                    <a:pt x="161" y="2633"/>
                  </a:cubicBezTo>
                  <a:cubicBezTo>
                    <a:pt x="40" y="2994"/>
                    <a:pt x="0" y="3381"/>
                    <a:pt x="40" y="3756"/>
                  </a:cubicBezTo>
                  <a:cubicBezTo>
                    <a:pt x="81" y="4049"/>
                    <a:pt x="174" y="4343"/>
                    <a:pt x="308" y="4624"/>
                  </a:cubicBezTo>
                  <a:cubicBezTo>
                    <a:pt x="428" y="4878"/>
                    <a:pt x="575" y="5105"/>
                    <a:pt x="749" y="5319"/>
                  </a:cubicBezTo>
                  <a:cubicBezTo>
                    <a:pt x="775" y="5305"/>
                    <a:pt x="628" y="5025"/>
                    <a:pt x="415" y="4571"/>
                  </a:cubicBezTo>
                  <a:cubicBezTo>
                    <a:pt x="308" y="4303"/>
                    <a:pt x="227" y="4023"/>
                    <a:pt x="187" y="3729"/>
                  </a:cubicBezTo>
                  <a:cubicBezTo>
                    <a:pt x="161" y="3381"/>
                    <a:pt x="214" y="3021"/>
                    <a:pt x="321" y="2687"/>
                  </a:cubicBezTo>
                  <a:cubicBezTo>
                    <a:pt x="535" y="1979"/>
                    <a:pt x="735" y="1337"/>
                    <a:pt x="909" y="789"/>
                  </a:cubicBezTo>
                  <a:cubicBezTo>
                    <a:pt x="1056" y="308"/>
                    <a:pt x="1136" y="1"/>
                    <a:pt x="1109" y="1"/>
                  </a:cubicBezTo>
                  <a:cubicBezTo>
                    <a:pt x="1109" y="1"/>
                    <a:pt x="1108" y="1"/>
                    <a:pt x="1107"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663;p34">
              <a:extLst>
                <a:ext uri="{FF2B5EF4-FFF2-40B4-BE49-F238E27FC236}">
                  <a16:creationId xmlns:a16="http://schemas.microsoft.com/office/drawing/2014/main" id="{FE0CF3C0-F82E-438B-8810-7BCAADEEF4EE}"/>
                </a:ext>
              </a:extLst>
            </p:cNvPr>
            <p:cNvSpPr/>
            <p:nvPr/>
          </p:nvSpPr>
          <p:spPr>
            <a:xfrm>
              <a:off x="3880275" y="3735625"/>
              <a:ext cx="172725" cy="12050"/>
            </a:xfrm>
            <a:custGeom>
              <a:avLst/>
              <a:gdLst/>
              <a:ahLst/>
              <a:cxnLst/>
              <a:rect l="l" t="t" r="r" b="b"/>
              <a:pathLst>
                <a:path w="6909" h="482" extrusionOk="0">
                  <a:moveTo>
                    <a:pt x="5893" y="0"/>
                  </a:moveTo>
                  <a:cubicBezTo>
                    <a:pt x="5265" y="14"/>
                    <a:pt x="4397" y="41"/>
                    <a:pt x="3448" y="107"/>
                  </a:cubicBezTo>
                  <a:cubicBezTo>
                    <a:pt x="2499" y="174"/>
                    <a:pt x="1631" y="268"/>
                    <a:pt x="1003" y="334"/>
                  </a:cubicBezTo>
                  <a:lnTo>
                    <a:pt x="268" y="441"/>
                  </a:lnTo>
                  <a:lnTo>
                    <a:pt x="68" y="468"/>
                  </a:lnTo>
                  <a:cubicBezTo>
                    <a:pt x="54" y="468"/>
                    <a:pt x="28" y="481"/>
                    <a:pt x="1" y="481"/>
                  </a:cubicBezTo>
                  <a:lnTo>
                    <a:pt x="68" y="481"/>
                  </a:lnTo>
                  <a:lnTo>
                    <a:pt x="282" y="468"/>
                  </a:lnTo>
                  <a:lnTo>
                    <a:pt x="1016" y="388"/>
                  </a:lnTo>
                  <a:cubicBezTo>
                    <a:pt x="1631" y="321"/>
                    <a:pt x="2499" y="241"/>
                    <a:pt x="3448" y="174"/>
                  </a:cubicBezTo>
                  <a:cubicBezTo>
                    <a:pt x="4410" y="107"/>
                    <a:pt x="5265" y="67"/>
                    <a:pt x="5893" y="54"/>
                  </a:cubicBezTo>
                  <a:lnTo>
                    <a:pt x="6641" y="27"/>
                  </a:lnTo>
                  <a:lnTo>
                    <a:pt x="6842" y="14"/>
                  </a:lnTo>
                  <a:lnTo>
                    <a:pt x="6908" y="14"/>
                  </a:lnTo>
                  <a:cubicBezTo>
                    <a:pt x="6895" y="0"/>
                    <a:pt x="6868" y="0"/>
                    <a:pt x="6842"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64;p34">
              <a:extLst>
                <a:ext uri="{FF2B5EF4-FFF2-40B4-BE49-F238E27FC236}">
                  <a16:creationId xmlns:a16="http://schemas.microsoft.com/office/drawing/2014/main" id="{4A33419D-2327-4A5D-9C9B-1008A654881A}"/>
                </a:ext>
              </a:extLst>
            </p:cNvPr>
            <p:cNvSpPr/>
            <p:nvPr/>
          </p:nvSpPr>
          <p:spPr>
            <a:xfrm>
              <a:off x="3560975" y="3512500"/>
              <a:ext cx="413525" cy="4025"/>
            </a:xfrm>
            <a:custGeom>
              <a:avLst/>
              <a:gdLst/>
              <a:ahLst/>
              <a:cxnLst/>
              <a:rect l="l" t="t" r="r" b="b"/>
              <a:pathLst>
                <a:path w="16541" h="161" extrusionOk="0">
                  <a:moveTo>
                    <a:pt x="8270" y="0"/>
                  </a:moveTo>
                  <a:cubicBezTo>
                    <a:pt x="3701" y="0"/>
                    <a:pt x="0" y="41"/>
                    <a:pt x="0" y="81"/>
                  </a:cubicBezTo>
                  <a:cubicBezTo>
                    <a:pt x="0" y="121"/>
                    <a:pt x="3701" y="161"/>
                    <a:pt x="8270" y="161"/>
                  </a:cubicBezTo>
                  <a:cubicBezTo>
                    <a:pt x="12840" y="161"/>
                    <a:pt x="16541" y="121"/>
                    <a:pt x="16541" y="81"/>
                  </a:cubicBezTo>
                  <a:cubicBezTo>
                    <a:pt x="16541" y="27"/>
                    <a:pt x="12840" y="0"/>
                    <a:pt x="8270"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65;p34">
              <a:extLst>
                <a:ext uri="{FF2B5EF4-FFF2-40B4-BE49-F238E27FC236}">
                  <a16:creationId xmlns:a16="http://schemas.microsoft.com/office/drawing/2014/main" id="{6F3120FA-0D58-4C65-86D9-390A9617E336}"/>
                </a:ext>
              </a:extLst>
            </p:cNvPr>
            <p:cNvSpPr/>
            <p:nvPr/>
          </p:nvSpPr>
          <p:spPr>
            <a:xfrm>
              <a:off x="3513525" y="3582300"/>
              <a:ext cx="512750" cy="4375"/>
            </a:xfrm>
            <a:custGeom>
              <a:avLst/>
              <a:gdLst/>
              <a:ahLst/>
              <a:cxnLst/>
              <a:rect l="l" t="t" r="r" b="b"/>
              <a:pathLst>
                <a:path w="20510" h="175" extrusionOk="0">
                  <a:moveTo>
                    <a:pt x="10262" y="1"/>
                  </a:moveTo>
                  <a:cubicBezTo>
                    <a:pt x="4597" y="1"/>
                    <a:pt x="1" y="41"/>
                    <a:pt x="1" y="94"/>
                  </a:cubicBezTo>
                  <a:cubicBezTo>
                    <a:pt x="1" y="134"/>
                    <a:pt x="4597" y="175"/>
                    <a:pt x="10262" y="175"/>
                  </a:cubicBezTo>
                  <a:cubicBezTo>
                    <a:pt x="15927" y="175"/>
                    <a:pt x="20510" y="134"/>
                    <a:pt x="20510" y="94"/>
                  </a:cubicBezTo>
                  <a:cubicBezTo>
                    <a:pt x="20510" y="41"/>
                    <a:pt x="15927" y="1"/>
                    <a:pt x="10262"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66;p34">
              <a:extLst>
                <a:ext uri="{FF2B5EF4-FFF2-40B4-BE49-F238E27FC236}">
                  <a16:creationId xmlns:a16="http://schemas.microsoft.com/office/drawing/2014/main" id="{07E32BBC-2109-4505-8C32-2617BA6F7CC0}"/>
                </a:ext>
              </a:extLst>
            </p:cNvPr>
            <p:cNvSpPr/>
            <p:nvPr/>
          </p:nvSpPr>
          <p:spPr>
            <a:xfrm>
              <a:off x="3463425" y="3665475"/>
              <a:ext cx="580225" cy="4375"/>
            </a:xfrm>
            <a:custGeom>
              <a:avLst/>
              <a:gdLst/>
              <a:ahLst/>
              <a:cxnLst/>
              <a:rect l="l" t="t" r="r" b="b"/>
              <a:pathLst>
                <a:path w="23209" h="175" extrusionOk="0">
                  <a:moveTo>
                    <a:pt x="11598" y="1"/>
                  </a:moveTo>
                  <a:cubicBezTo>
                    <a:pt x="5198" y="1"/>
                    <a:pt x="1" y="41"/>
                    <a:pt x="1" y="94"/>
                  </a:cubicBezTo>
                  <a:cubicBezTo>
                    <a:pt x="1" y="134"/>
                    <a:pt x="5198" y="174"/>
                    <a:pt x="11598" y="174"/>
                  </a:cubicBezTo>
                  <a:cubicBezTo>
                    <a:pt x="18011" y="174"/>
                    <a:pt x="23208" y="134"/>
                    <a:pt x="23208" y="94"/>
                  </a:cubicBezTo>
                  <a:cubicBezTo>
                    <a:pt x="23208" y="41"/>
                    <a:pt x="18011" y="1"/>
                    <a:pt x="11598"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67;p34">
              <a:extLst>
                <a:ext uri="{FF2B5EF4-FFF2-40B4-BE49-F238E27FC236}">
                  <a16:creationId xmlns:a16="http://schemas.microsoft.com/office/drawing/2014/main" id="{F31D7E12-05B2-4918-8311-4D5662D58825}"/>
                </a:ext>
              </a:extLst>
            </p:cNvPr>
            <p:cNvSpPr/>
            <p:nvPr/>
          </p:nvSpPr>
          <p:spPr>
            <a:xfrm>
              <a:off x="3590350" y="4086000"/>
              <a:ext cx="402200" cy="4375"/>
            </a:xfrm>
            <a:custGeom>
              <a:avLst/>
              <a:gdLst/>
              <a:ahLst/>
              <a:cxnLst/>
              <a:rect l="l" t="t" r="r" b="b"/>
              <a:pathLst>
                <a:path w="16088" h="175" extrusionOk="0">
                  <a:moveTo>
                    <a:pt x="8044" y="1"/>
                  </a:moveTo>
                  <a:cubicBezTo>
                    <a:pt x="3608" y="1"/>
                    <a:pt x="1" y="41"/>
                    <a:pt x="1" y="94"/>
                  </a:cubicBezTo>
                  <a:cubicBezTo>
                    <a:pt x="1" y="134"/>
                    <a:pt x="3608" y="175"/>
                    <a:pt x="8044" y="175"/>
                  </a:cubicBezTo>
                  <a:cubicBezTo>
                    <a:pt x="12493" y="175"/>
                    <a:pt x="16087" y="134"/>
                    <a:pt x="16087" y="94"/>
                  </a:cubicBezTo>
                  <a:cubicBezTo>
                    <a:pt x="16087" y="41"/>
                    <a:pt x="12493" y="1"/>
                    <a:pt x="8044"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68;p34">
              <a:extLst>
                <a:ext uri="{FF2B5EF4-FFF2-40B4-BE49-F238E27FC236}">
                  <a16:creationId xmlns:a16="http://schemas.microsoft.com/office/drawing/2014/main" id="{544437A8-F486-4289-AC7E-399582A5C4DF}"/>
                </a:ext>
              </a:extLst>
            </p:cNvPr>
            <p:cNvSpPr/>
            <p:nvPr/>
          </p:nvSpPr>
          <p:spPr>
            <a:xfrm>
              <a:off x="3560300" y="4180200"/>
              <a:ext cx="446950" cy="4025"/>
            </a:xfrm>
            <a:custGeom>
              <a:avLst/>
              <a:gdLst/>
              <a:ahLst/>
              <a:cxnLst/>
              <a:rect l="l" t="t" r="r" b="b"/>
              <a:pathLst>
                <a:path w="17878" h="161" extrusionOk="0">
                  <a:moveTo>
                    <a:pt x="8939" y="1"/>
                  </a:moveTo>
                  <a:cubicBezTo>
                    <a:pt x="4009" y="1"/>
                    <a:pt x="0" y="41"/>
                    <a:pt x="0" y="81"/>
                  </a:cubicBezTo>
                  <a:cubicBezTo>
                    <a:pt x="0" y="134"/>
                    <a:pt x="4022" y="161"/>
                    <a:pt x="8939" y="161"/>
                  </a:cubicBezTo>
                  <a:cubicBezTo>
                    <a:pt x="13869" y="161"/>
                    <a:pt x="17877" y="134"/>
                    <a:pt x="17877" y="81"/>
                  </a:cubicBezTo>
                  <a:cubicBezTo>
                    <a:pt x="17877" y="41"/>
                    <a:pt x="13869" y="1"/>
                    <a:pt x="8939"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69;p34">
              <a:extLst>
                <a:ext uri="{FF2B5EF4-FFF2-40B4-BE49-F238E27FC236}">
                  <a16:creationId xmlns:a16="http://schemas.microsoft.com/office/drawing/2014/main" id="{1BA641CC-0CE0-4C8A-ADE2-3AC8E5AFCEC8}"/>
                </a:ext>
              </a:extLst>
            </p:cNvPr>
            <p:cNvSpPr/>
            <p:nvPr/>
          </p:nvSpPr>
          <p:spPr>
            <a:xfrm>
              <a:off x="3520875" y="4294775"/>
              <a:ext cx="477000" cy="4350"/>
            </a:xfrm>
            <a:custGeom>
              <a:avLst/>
              <a:gdLst/>
              <a:ahLst/>
              <a:cxnLst/>
              <a:rect l="l" t="t" r="r" b="b"/>
              <a:pathLst>
                <a:path w="19080" h="174" extrusionOk="0">
                  <a:moveTo>
                    <a:pt x="9540" y="0"/>
                  </a:moveTo>
                  <a:cubicBezTo>
                    <a:pt x="4276" y="0"/>
                    <a:pt x="1" y="40"/>
                    <a:pt x="1" y="80"/>
                  </a:cubicBezTo>
                  <a:cubicBezTo>
                    <a:pt x="1" y="134"/>
                    <a:pt x="4276" y="174"/>
                    <a:pt x="9540" y="174"/>
                  </a:cubicBezTo>
                  <a:cubicBezTo>
                    <a:pt x="14804" y="174"/>
                    <a:pt x="19080" y="134"/>
                    <a:pt x="19080" y="80"/>
                  </a:cubicBezTo>
                  <a:cubicBezTo>
                    <a:pt x="19080" y="40"/>
                    <a:pt x="14818" y="0"/>
                    <a:pt x="9540"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70;p34">
              <a:extLst>
                <a:ext uri="{FF2B5EF4-FFF2-40B4-BE49-F238E27FC236}">
                  <a16:creationId xmlns:a16="http://schemas.microsoft.com/office/drawing/2014/main" id="{F047C7F5-F61A-4860-8263-AD53DC7E1B67}"/>
                </a:ext>
              </a:extLst>
            </p:cNvPr>
            <p:cNvSpPr/>
            <p:nvPr/>
          </p:nvSpPr>
          <p:spPr>
            <a:xfrm>
              <a:off x="3494825" y="4407675"/>
              <a:ext cx="486025" cy="4350"/>
            </a:xfrm>
            <a:custGeom>
              <a:avLst/>
              <a:gdLst/>
              <a:ahLst/>
              <a:cxnLst/>
              <a:rect l="l" t="t" r="r" b="b"/>
              <a:pathLst>
                <a:path w="19441" h="174" extrusionOk="0">
                  <a:moveTo>
                    <a:pt x="9727" y="0"/>
                  </a:moveTo>
                  <a:cubicBezTo>
                    <a:pt x="4343" y="0"/>
                    <a:pt x="1" y="40"/>
                    <a:pt x="1" y="80"/>
                  </a:cubicBezTo>
                  <a:cubicBezTo>
                    <a:pt x="1" y="134"/>
                    <a:pt x="4343" y="174"/>
                    <a:pt x="9727" y="174"/>
                  </a:cubicBezTo>
                  <a:cubicBezTo>
                    <a:pt x="15098" y="174"/>
                    <a:pt x="19441" y="134"/>
                    <a:pt x="19441" y="80"/>
                  </a:cubicBezTo>
                  <a:cubicBezTo>
                    <a:pt x="19441" y="40"/>
                    <a:pt x="15098" y="0"/>
                    <a:pt x="9727"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1;p34">
              <a:extLst>
                <a:ext uri="{FF2B5EF4-FFF2-40B4-BE49-F238E27FC236}">
                  <a16:creationId xmlns:a16="http://schemas.microsoft.com/office/drawing/2014/main" id="{2C458FE4-444F-462D-9E69-187734617EE6}"/>
                </a:ext>
              </a:extLst>
            </p:cNvPr>
            <p:cNvSpPr/>
            <p:nvPr/>
          </p:nvSpPr>
          <p:spPr>
            <a:xfrm>
              <a:off x="3464775" y="4629450"/>
              <a:ext cx="561175" cy="4375"/>
            </a:xfrm>
            <a:custGeom>
              <a:avLst/>
              <a:gdLst/>
              <a:ahLst/>
              <a:cxnLst/>
              <a:rect l="l" t="t" r="r" b="b"/>
              <a:pathLst>
                <a:path w="22447" h="175" extrusionOk="0">
                  <a:moveTo>
                    <a:pt x="11223" y="1"/>
                  </a:moveTo>
                  <a:cubicBezTo>
                    <a:pt x="5024" y="1"/>
                    <a:pt x="0" y="41"/>
                    <a:pt x="0" y="81"/>
                  </a:cubicBezTo>
                  <a:cubicBezTo>
                    <a:pt x="0" y="134"/>
                    <a:pt x="5024" y="174"/>
                    <a:pt x="11223" y="174"/>
                  </a:cubicBezTo>
                  <a:cubicBezTo>
                    <a:pt x="17423" y="174"/>
                    <a:pt x="22446" y="134"/>
                    <a:pt x="22446" y="81"/>
                  </a:cubicBezTo>
                  <a:cubicBezTo>
                    <a:pt x="22446" y="41"/>
                    <a:pt x="17423" y="1"/>
                    <a:pt x="11223"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72;p34">
              <a:extLst>
                <a:ext uri="{FF2B5EF4-FFF2-40B4-BE49-F238E27FC236}">
                  <a16:creationId xmlns:a16="http://schemas.microsoft.com/office/drawing/2014/main" id="{3A56C96A-E5DB-4D9A-99A8-9F65BBE9FEF0}"/>
                </a:ext>
              </a:extLst>
            </p:cNvPr>
            <p:cNvSpPr/>
            <p:nvPr/>
          </p:nvSpPr>
          <p:spPr>
            <a:xfrm>
              <a:off x="3470100" y="4725324"/>
              <a:ext cx="595251" cy="4349"/>
            </a:xfrm>
            <a:custGeom>
              <a:avLst/>
              <a:gdLst/>
              <a:ahLst/>
              <a:cxnLst/>
              <a:rect l="l" t="t" r="r" b="b"/>
              <a:pathLst>
                <a:path w="23810" h="174" extrusionOk="0">
                  <a:moveTo>
                    <a:pt x="11905" y="0"/>
                  </a:moveTo>
                  <a:cubicBezTo>
                    <a:pt x="5332" y="0"/>
                    <a:pt x="1" y="40"/>
                    <a:pt x="1" y="94"/>
                  </a:cubicBezTo>
                  <a:cubicBezTo>
                    <a:pt x="1" y="134"/>
                    <a:pt x="5332" y="174"/>
                    <a:pt x="11905" y="174"/>
                  </a:cubicBezTo>
                  <a:cubicBezTo>
                    <a:pt x="18479" y="174"/>
                    <a:pt x="23810" y="134"/>
                    <a:pt x="23810" y="94"/>
                  </a:cubicBezTo>
                  <a:cubicBezTo>
                    <a:pt x="23810" y="54"/>
                    <a:pt x="18492" y="0"/>
                    <a:pt x="11905"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73;p34">
              <a:extLst>
                <a:ext uri="{FF2B5EF4-FFF2-40B4-BE49-F238E27FC236}">
                  <a16:creationId xmlns:a16="http://schemas.microsoft.com/office/drawing/2014/main" id="{6866D231-FD4F-4D30-B7F0-877E9B5C06E0}"/>
                </a:ext>
              </a:extLst>
            </p:cNvPr>
            <p:cNvSpPr/>
            <p:nvPr/>
          </p:nvSpPr>
          <p:spPr>
            <a:xfrm>
              <a:off x="3474450" y="4518575"/>
              <a:ext cx="507725" cy="4350"/>
            </a:xfrm>
            <a:custGeom>
              <a:avLst/>
              <a:gdLst/>
              <a:ahLst/>
              <a:cxnLst/>
              <a:rect l="l" t="t" r="r" b="b"/>
              <a:pathLst>
                <a:path w="20309" h="174" extrusionOk="0">
                  <a:moveTo>
                    <a:pt x="10155" y="0"/>
                  </a:moveTo>
                  <a:cubicBezTo>
                    <a:pt x="4543" y="0"/>
                    <a:pt x="1" y="40"/>
                    <a:pt x="1" y="80"/>
                  </a:cubicBezTo>
                  <a:cubicBezTo>
                    <a:pt x="1" y="134"/>
                    <a:pt x="4543" y="174"/>
                    <a:pt x="10155" y="174"/>
                  </a:cubicBezTo>
                  <a:cubicBezTo>
                    <a:pt x="15766" y="174"/>
                    <a:pt x="20309" y="134"/>
                    <a:pt x="20309" y="80"/>
                  </a:cubicBezTo>
                  <a:cubicBezTo>
                    <a:pt x="20309" y="40"/>
                    <a:pt x="15766" y="0"/>
                    <a:pt x="10155"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674;p34">
              <a:extLst>
                <a:ext uri="{FF2B5EF4-FFF2-40B4-BE49-F238E27FC236}">
                  <a16:creationId xmlns:a16="http://schemas.microsoft.com/office/drawing/2014/main" id="{DC439C8B-EDD7-41EE-BB5B-11F15D95E90C}"/>
                </a:ext>
              </a:extLst>
            </p:cNvPr>
            <p:cNvSpPr/>
            <p:nvPr/>
          </p:nvSpPr>
          <p:spPr>
            <a:xfrm>
              <a:off x="3589350" y="3766350"/>
              <a:ext cx="298975" cy="4375"/>
            </a:xfrm>
            <a:custGeom>
              <a:avLst/>
              <a:gdLst/>
              <a:ahLst/>
              <a:cxnLst/>
              <a:rect l="l" t="t" r="r" b="b"/>
              <a:pathLst>
                <a:path w="11959" h="175" extrusionOk="0">
                  <a:moveTo>
                    <a:pt x="5986" y="1"/>
                  </a:moveTo>
                  <a:cubicBezTo>
                    <a:pt x="2673" y="1"/>
                    <a:pt x="1" y="41"/>
                    <a:pt x="1" y="94"/>
                  </a:cubicBezTo>
                  <a:cubicBezTo>
                    <a:pt x="1" y="134"/>
                    <a:pt x="2673" y="174"/>
                    <a:pt x="5986" y="174"/>
                  </a:cubicBezTo>
                  <a:cubicBezTo>
                    <a:pt x="9286" y="174"/>
                    <a:pt x="11959" y="134"/>
                    <a:pt x="11959" y="94"/>
                  </a:cubicBezTo>
                  <a:cubicBezTo>
                    <a:pt x="11959" y="41"/>
                    <a:pt x="9286" y="1"/>
                    <a:pt x="5986"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675;p34">
              <a:extLst>
                <a:ext uri="{FF2B5EF4-FFF2-40B4-BE49-F238E27FC236}">
                  <a16:creationId xmlns:a16="http://schemas.microsoft.com/office/drawing/2014/main" id="{55325A41-31A8-404C-83D4-9F647CDD43C7}"/>
                </a:ext>
              </a:extLst>
            </p:cNvPr>
            <p:cNvSpPr/>
            <p:nvPr/>
          </p:nvSpPr>
          <p:spPr>
            <a:xfrm>
              <a:off x="3606725" y="3858550"/>
              <a:ext cx="273575" cy="4350"/>
            </a:xfrm>
            <a:custGeom>
              <a:avLst/>
              <a:gdLst/>
              <a:ahLst/>
              <a:cxnLst/>
              <a:rect l="l" t="t" r="r" b="b"/>
              <a:pathLst>
                <a:path w="10943" h="174" extrusionOk="0">
                  <a:moveTo>
                    <a:pt x="5478" y="0"/>
                  </a:moveTo>
                  <a:cubicBezTo>
                    <a:pt x="3955" y="0"/>
                    <a:pt x="2592" y="14"/>
                    <a:pt x="1604" y="27"/>
                  </a:cubicBezTo>
                  <a:lnTo>
                    <a:pt x="428" y="54"/>
                  </a:lnTo>
                  <a:cubicBezTo>
                    <a:pt x="281" y="54"/>
                    <a:pt x="147" y="67"/>
                    <a:pt x="0" y="94"/>
                  </a:cubicBezTo>
                  <a:cubicBezTo>
                    <a:pt x="147" y="107"/>
                    <a:pt x="281" y="120"/>
                    <a:pt x="428" y="120"/>
                  </a:cubicBezTo>
                  <a:lnTo>
                    <a:pt x="1604" y="147"/>
                  </a:lnTo>
                  <a:cubicBezTo>
                    <a:pt x="2592" y="161"/>
                    <a:pt x="3955" y="174"/>
                    <a:pt x="5478" y="174"/>
                  </a:cubicBezTo>
                  <a:cubicBezTo>
                    <a:pt x="6988" y="174"/>
                    <a:pt x="8351" y="161"/>
                    <a:pt x="9353" y="147"/>
                  </a:cubicBezTo>
                  <a:lnTo>
                    <a:pt x="10515" y="120"/>
                  </a:lnTo>
                  <a:cubicBezTo>
                    <a:pt x="10662" y="120"/>
                    <a:pt x="10809" y="107"/>
                    <a:pt x="10943" y="94"/>
                  </a:cubicBezTo>
                  <a:cubicBezTo>
                    <a:pt x="10809" y="67"/>
                    <a:pt x="10662" y="54"/>
                    <a:pt x="10515" y="54"/>
                  </a:cubicBezTo>
                  <a:lnTo>
                    <a:pt x="9353" y="27"/>
                  </a:lnTo>
                  <a:cubicBezTo>
                    <a:pt x="8351" y="14"/>
                    <a:pt x="6988" y="0"/>
                    <a:pt x="5478"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676;p34">
              <a:extLst>
                <a:ext uri="{FF2B5EF4-FFF2-40B4-BE49-F238E27FC236}">
                  <a16:creationId xmlns:a16="http://schemas.microsoft.com/office/drawing/2014/main" id="{5DECD428-7141-43CC-9356-7AD2EAB0A788}"/>
                </a:ext>
              </a:extLst>
            </p:cNvPr>
            <p:cNvSpPr/>
            <p:nvPr/>
          </p:nvSpPr>
          <p:spPr>
            <a:xfrm>
              <a:off x="3507200" y="3073776"/>
              <a:ext cx="496025" cy="420649"/>
            </a:xfrm>
            <a:custGeom>
              <a:avLst/>
              <a:gdLst/>
              <a:ahLst/>
              <a:cxnLst/>
              <a:rect l="l" t="t" r="r" b="b"/>
              <a:pathLst>
                <a:path w="19841" h="16826" extrusionOk="0">
                  <a:moveTo>
                    <a:pt x="8689" y="1"/>
                  </a:moveTo>
                  <a:cubicBezTo>
                    <a:pt x="7744" y="1"/>
                    <a:pt x="6836" y="812"/>
                    <a:pt x="6787" y="1770"/>
                  </a:cubicBezTo>
                  <a:cubicBezTo>
                    <a:pt x="6517" y="1693"/>
                    <a:pt x="6238" y="1653"/>
                    <a:pt x="5958" y="1653"/>
                  </a:cubicBezTo>
                  <a:cubicBezTo>
                    <a:pt x="5654" y="1653"/>
                    <a:pt x="5349" y="1700"/>
                    <a:pt x="5050" y="1797"/>
                  </a:cubicBezTo>
                  <a:cubicBezTo>
                    <a:pt x="4503" y="1998"/>
                    <a:pt x="4035" y="2479"/>
                    <a:pt x="3968" y="3053"/>
                  </a:cubicBezTo>
                  <a:cubicBezTo>
                    <a:pt x="3915" y="3574"/>
                    <a:pt x="4155" y="4122"/>
                    <a:pt x="3835" y="4563"/>
                  </a:cubicBezTo>
                  <a:cubicBezTo>
                    <a:pt x="3527" y="5004"/>
                    <a:pt x="2886" y="4937"/>
                    <a:pt x="2365" y="5057"/>
                  </a:cubicBezTo>
                  <a:cubicBezTo>
                    <a:pt x="1216" y="5364"/>
                    <a:pt x="708" y="6727"/>
                    <a:pt x="1390" y="7703"/>
                  </a:cubicBezTo>
                  <a:cubicBezTo>
                    <a:pt x="575" y="7850"/>
                    <a:pt x="0" y="8571"/>
                    <a:pt x="53" y="9399"/>
                  </a:cubicBezTo>
                  <a:cubicBezTo>
                    <a:pt x="120" y="10214"/>
                    <a:pt x="788" y="10856"/>
                    <a:pt x="1617" y="10882"/>
                  </a:cubicBezTo>
                  <a:cubicBezTo>
                    <a:pt x="1002" y="11337"/>
                    <a:pt x="855" y="12192"/>
                    <a:pt x="1283" y="12820"/>
                  </a:cubicBezTo>
                  <a:cubicBezTo>
                    <a:pt x="1558" y="13224"/>
                    <a:pt x="2004" y="13445"/>
                    <a:pt x="2462" y="13445"/>
                  </a:cubicBezTo>
                  <a:cubicBezTo>
                    <a:pt x="2716" y="13445"/>
                    <a:pt x="2973" y="13377"/>
                    <a:pt x="3207" y="13234"/>
                  </a:cubicBezTo>
                  <a:cubicBezTo>
                    <a:pt x="3354" y="14583"/>
                    <a:pt x="4356" y="15692"/>
                    <a:pt x="5692" y="15973"/>
                  </a:cubicBezTo>
                  <a:cubicBezTo>
                    <a:pt x="5935" y="16020"/>
                    <a:pt x="6181" y="16037"/>
                    <a:pt x="6429" y="16037"/>
                  </a:cubicBezTo>
                  <a:cubicBezTo>
                    <a:pt x="7143" y="16037"/>
                    <a:pt x="7870" y="15894"/>
                    <a:pt x="8575" y="15894"/>
                  </a:cubicBezTo>
                  <a:cubicBezTo>
                    <a:pt x="8958" y="15894"/>
                    <a:pt x="9335" y="15936"/>
                    <a:pt x="9700" y="16066"/>
                  </a:cubicBezTo>
                  <a:cubicBezTo>
                    <a:pt x="10288" y="16294"/>
                    <a:pt x="10809" y="16734"/>
                    <a:pt x="11437" y="16815"/>
                  </a:cubicBezTo>
                  <a:cubicBezTo>
                    <a:pt x="11497" y="16822"/>
                    <a:pt x="11557" y="16825"/>
                    <a:pt x="11617" y="16825"/>
                  </a:cubicBezTo>
                  <a:cubicBezTo>
                    <a:pt x="12238" y="16825"/>
                    <a:pt x="12848" y="16458"/>
                    <a:pt x="13214" y="15946"/>
                  </a:cubicBezTo>
                  <a:cubicBezTo>
                    <a:pt x="13615" y="15372"/>
                    <a:pt x="13762" y="14677"/>
                    <a:pt x="13802" y="13982"/>
                  </a:cubicBezTo>
                  <a:cubicBezTo>
                    <a:pt x="14123" y="14655"/>
                    <a:pt x="14805" y="15064"/>
                    <a:pt x="15519" y="15064"/>
                  </a:cubicBezTo>
                  <a:cubicBezTo>
                    <a:pt x="15726" y="15064"/>
                    <a:pt x="15936" y="15029"/>
                    <a:pt x="16140" y="14957"/>
                  </a:cubicBezTo>
                  <a:cubicBezTo>
                    <a:pt x="17062" y="14637"/>
                    <a:pt x="17596" y="13688"/>
                    <a:pt x="17382" y="12740"/>
                  </a:cubicBezTo>
                  <a:cubicBezTo>
                    <a:pt x="17329" y="12486"/>
                    <a:pt x="17222" y="12232"/>
                    <a:pt x="17289" y="11978"/>
                  </a:cubicBezTo>
                  <a:cubicBezTo>
                    <a:pt x="17396" y="11604"/>
                    <a:pt x="17837" y="11457"/>
                    <a:pt x="18184" y="11270"/>
                  </a:cubicBezTo>
                  <a:cubicBezTo>
                    <a:pt x="19614" y="10482"/>
                    <a:pt x="19761" y="8477"/>
                    <a:pt x="18451" y="7489"/>
                  </a:cubicBezTo>
                  <a:cubicBezTo>
                    <a:pt x="19841" y="4750"/>
                    <a:pt x="16661" y="4376"/>
                    <a:pt x="16661" y="4376"/>
                  </a:cubicBezTo>
                  <a:cubicBezTo>
                    <a:pt x="16661" y="4376"/>
                    <a:pt x="16848" y="2853"/>
                    <a:pt x="16166" y="2144"/>
                  </a:cubicBezTo>
                  <a:cubicBezTo>
                    <a:pt x="15790" y="1768"/>
                    <a:pt x="15143" y="1682"/>
                    <a:pt x="14629" y="1682"/>
                  </a:cubicBezTo>
                  <a:cubicBezTo>
                    <a:pt x="14195" y="1682"/>
                    <a:pt x="13855" y="1744"/>
                    <a:pt x="13855" y="1744"/>
                  </a:cubicBezTo>
                  <a:cubicBezTo>
                    <a:pt x="13670" y="903"/>
                    <a:pt x="12923" y="302"/>
                    <a:pt x="12072" y="302"/>
                  </a:cubicBezTo>
                  <a:cubicBezTo>
                    <a:pt x="12003" y="302"/>
                    <a:pt x="11934" y="306"/>
                    <a:pt x="11864" y="314"/>
                  </a:cubicBezTo>
                  <a:cubicBezTo>
                    <a:pt x="11504" y="368"/>
                    <a:pt x="11183" y="514"/>
                    <a:pt x="10822" y="528"/>
                  </a:cubicBezTo>
                  <a:cubicBezTo>
                    <a:pt x="10794" y="530"/>
                    <a:pt x="10766" y="530"/>
                    <a:pt x="10738" y="530"/>
                  </a:cubicBezTo>
                  <a:cubicBezTo>
                    <a:pt x="10118" y="530"/>
                    <a:pt x="9565" y="122"/>
                    <a:pt x="8938" y="20"/>
                  </a:cubicBezTo>
                  <a:cubicBezTo>
                    <a:pt x="8855" y="7"/>
                    <a:pt x="8772" y="1"/>
                    <a:pt x="8689"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677;p34">
              <a:extLst>
                <a:ext uri="{FF2B5EF4-FFF2-40B4-BE49-F238E27FC236}">
                  <a16:creationId xmlns:a16="http://schemas.microsoft.com/office/drawing/2014/main" id="{C6ACCA96-C628-47BA-908B-C48A62B5F072}"/>
                </a:ext>
              </a:extLst>
            </p:cNvPr>
            <p:cNvSpPr/>
            <p:nvPr/>
          </p:nvSpPr>
          <p:spPr>
            <a:xfrm>
              <a:off x="3639450" y="3165075"/>
              <a:ext cx="207800" cy="402250"/>
            </a:xfrm>
            <a:custGeom>
              <a:avLst/>
              <a:gdLst/>
              <a:ahLst/>
              <a:cxnLst/>
              <a:rect l="l" t="t" r="r" b="b"/>
              <a:pathLst>
                <a:path w="8312" h="16090" extrusionOk="0">
                  <a:moveTo>
                    <a:pt x="2830" y="1"/>
                  </a:moveTo>
                  <a:cubicBezTo>
                    <a:pt x="1440" y="1"/>
                    <a:pt x="262" y="1086"/>
                    <a:pt x="175" y="2501"/>
                  </a:cubicBezTo>
                  <a:cubicBezTo>
                    <a:pt x="68" y="4184"/>
                    <a:pt x="1" y="6242"/>
                    <a:pt x="201" y="7511"/>
                  </a:cubicBezTo>
                  <a:cubicBezTo>
                    <a:pt x="602" y="10036"/>
                    <a:pt x="2539" y="10357"/>
                    <a:pt x="2539" y="10357"/>
                  </a:cubicBezTo>
                  <a:cubicBezTo>
                    <a:pt x="2539" y="10357"/>
                    <a:pt x="2579" y="11933"/>
                    <a:pt x="2579" y="13443"/>
                  </a:cubicBezTo>
                  <a:cubicBezTo>
                    <a:pt x="2579" y="14873"/>
                    <a:pt x="3822" y="16062"/>
                    <a:pt x="5359" y="16089"/>
                  </a:cubicBezTo>
                  <a:cubicBezTo>
                    <a:pt x="5376" y="16089"/>
                    <a:pt x="5394" y="16089"/>
                    <a:pt x="5412" y="16089"/>
                  </a:cubicBezTo>
                  <a:cubicBezTo>
                    <a:pt x="6897" y="16089"/>
                    <a:pt x="8111" y="14990"/>
                    <a:pt x="8124" y="13590"/>
                  </a:cubicBezTo>
                  <a:lnTo>
                    <a:pt x="8298" y="1378"/>
                  </a:lnTo>
                  <a:lnTo>
                    <a:pt x="8311" y="563"/>
                  </a:lnTo>
                  <a:lnTo>
                    <a:pt x="3114" y="16"/>
                  </a:lnTo>
                  <a:cubicBezTo>
                    <a:pt x="3018" y="5"/>
                    <a:pt x="2924" y="1"/>
                    <a:pt x="2830" y="1"/>
                  </a:cubicBezTo>
                  <a:close/>
                </a:path>
              </a:pathLst>
            </a:custGeom>
            <a:solidFill>
              <a:srgbClr val="B788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678;p34">
              <a:extLst>
                <a:ext uri="{FF2B5EF4-FFF2-40B4-BE49-F238E27FC236}">
                  <a16:creationId xmlns:a16="http://schemas.microsoft.com/office/drawing/2014/main" id="{E176431F-7E10-4096-9E15-8ED6B22F3087}"/>
                </a:ext>
              </a:extLst>
            </p:cNvPr>
            <p:cNvSpPr/>
            <p:nvPr/>
          </p:nvSpPr>
          <p:spPr>
            <a:xfrm>
              <a:off x="3657825" y="3258900"/>
              <a:ext cx="16400" cy="15500"/>
            </a:xfrm>
            <a:custGeom>
              <a:avLst/>
              <a:gdLst/>
              <a:ahLst/>
              <a:cxnLst/>
              <a:rect l="l" t="t" r="r" b="b"/>
              <a:pathLst>
                <a:path w="656" h="620" extrusionOk="0">
                  <a:moveTo>
                    <a:pt x="291" y="0"/>
                  </a:moveTo>
                  <a:cubicBezTo>
                    <a:pt x="137" y="0"/>
                    <a:pt x="13" y="125"/>
                    <a:pt x="1" y="284"/>
                  </a:cubicBezTo>
                  <a:cubicBezTo>
                    <a:pt x="1" y="471"/>
                    <a:pt x="134" y="618"/>
                    <a:pt x="321" y="618"/>
                  </a:cubicBezTo>
                  <a:cubicBezTo>
                    <a:pt x="329" y="619"/>
                    <a:pt x="338" y="619"/>
                    <a:pt x="346" y="619"/>
                  </a:cubicBezTo>
                  <a:cubicBezTo>
                    <a:pt x="498" y="619"/>
                    <a:pt x="643" y="503"/>
                    <a:pt x="655" y="338"/>
                  </a:cubicBezTo>
                  <a:cubicBezTo>
                    <a:pt x="655" y="151"/>
                    <a:pt x="508" y="4"/>
                    <a:pt x="335" y="4"/>
                  </a:cubicBezTo>
                  <a:cubicBezTo>
                    <a:pt x="320" y="1"/>
                    <a:pt x="305" y="0"/>
                    <a:pt x="291"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679;p34">
              <a:extLst>
                <a:ext uri="{FF2B5EF4-FFF2-40B4-BE49-F238E27FC236}">
                  <a16:creationId xmlns:a16="http://schemas.microsoft.com/office/drawing/2014/main" id="{251ADC94-5261-4D51-A306-A257436F317D}"/>
                </a:ext>
              </a:extLst>
            </p:cNvPr>
            <p:cNvSpPr/>
            <p:nvPr/>
          </p:nvSpPr>
          <p:spPr>
            <a:xfrm>
              <a:off x="3654500" y="3245625"/>
              <a:ext cx="33425" cy="8850"/>
            </a:xfrm>
            <a:custGeom>
              <a:avLst/>
              <a:gdLst/>
              <a:ahLst/>
              <a:cxnLst/>
              <a:rect l="l" t="t" r="r" b="b"/>
              <a:pathLst>
                <a:path w="1337" h="354" extrusionOk="0">
                  <a:moveTo>
                    <a:pt x="641" y="0"/>
                  </a:moveTo>
                  <a:cubicBezTo>
                    <a:pt x="468" y="0"/>
                    <a:pt x="294" y="67"/>
                    <a:pt x="147" y="174"/>
                  </a:cubicBezTo>
                  <a:cubicBezTo>
                    <a:pt x="27" y="254"/>
                    <a:pt x="0" y="321"/>
                    <a:pt x="13" y="348"/>
                  </a:cubicBezTo>
                  <a:cubicBezTo>
                    <a:pt x="17" y="351"/>
                    <a:pt x="23" y="353"/>
                    <a:pt x="31" y="353"/>
                  </a:cubicBezTo>
                  <a:cubicBezTo>
                    <a:pt x="101" y="353"/>
                    <a:pt x="323" y="213"/>
                    <a:pt x="619" y="213"/>
                  </a:cubicBezTo>
                  <a:cubicBezTo>
                    <a:pt x="631" y="213"/>
                    <a:pt x="643" y="214"/>
                    <a:pt x="655" y="214"/>
                  </a:cubicBezTo>
                  <a:cubicBezTo>
                    <a:pt x="956" y="214"/>
                    <a:pt x="1187" y="344"/>
                    <a:pt x="1269" y="344"/>
                  </a:cubicBezTo>
                  <a:cubicBezTo>
                    <a:pt x="1282" y="344"/>
                    <a:pt x="1291" y="341"/>
                    <a:pt x="1296" y="334"/>
                  </a:cubicBezTo>
                  <a:cubicBezTo>
                    <a:pt x="1336" y="294"/>
                    <a:pt x="1269" y="241"/>
                    <a:pt x="1162" y="161"/>
                  </a:cubicBezTo>
                  <a:cubicBezTo>
                    <a:pt x="1002" y="54"/>
                    <a:pt x="828" y="0"/>
                    <a:pt x="641"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680;p34">
              <a:extLst>
                <a:ext uri="{FF2B5EF4-FFF2-40B4-BE49-F238E27FC236}">
                  <a16:creationId xmlns:a16="http://schemas.microsoft.com/office/drawing/2014/main" id="{13911F62-79E4-4872-A9ED-F97BE1A052B4}"/>
                </a:ext>
              </a:extLst>
            </p:cNvPr>
            <p:cNvSpPr/>
            <p:nvPr/>
          </p:nvSpPr>
          <p:spPr>
            <a:xfrm>
              <a:off x="3740325" y="3258900"/>
              <a:ext cx="16400" cy="15500"/>
            </a:xfrm>
            <a:custGeom>
              <a:avLst/>
              <a:gdLst/>
              <a:ahLst/>
              <a:cxnLst/>
              <a:rect l="l" t="t" r="r" b="b"/>
              <a:pathLst>
                <a:path w="656" h="620" extrusionOk="0">
                  <a:moveTo>
                    <a:pt x="291" y="0"/>
                  </a:moveTo>
                  <a:cubicBezTo>
                    <a:pt x="137" y="0"/>
                    <a:pt x="13" y="125"/>
                    <a:pt x="1" y="284"/>
                  </a:cubicBezTo>
                  <a:cubicBezTo>
                    <a:pt x="1" y="471"/>
                    <a:pt x="134" y="618"/>
                    <a:pt x="321" y="618"/>
                  </a:cubicBezTo>
                  <a:cubicBezTo>
                    <a:pt x="330" y="619"/>
                    <a:pt x="339" y="619"/>
                    <a:pt x="348" y="619"/>
                  </a:cubicBezTo>
                  <a:cubicBezTo>
                    <a:pt x="510" y="619"/>
                    <a:pt x="643" y="503"/>
                    <a:pt x="655" y="338"/>
                  </a:cubicBezTo>
                  <a:cubicBezTo>
                    <a:pt x="655" y="151"/>
                    <a:pt x="522" y="4"/>
                    <a:pt x="335" y="4"/>
                  </a:cubicBezTo>
                  <a:cubicBezTo>
                    <a:pt x="320" y="1"/>
                    <a:pt x="305" y="0"/>
                    <a:pt x="291"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681;p34">
              <a:extLst>
                <a:ext uri="{FF2B5EF4-FFF2-40B4-BE49-F238E27FC236}">
                  <a16:creationId xmlns:a16="http://schemas.microsoft.com/office/drawing/2014/main" id="{5BBC114B-0055-4361-8AA8-593419B0B375}"/>
                </a:ext>
              </a:extLst>
            </p:cNvPr>
            <p:cNvSpPr/>
            <p:nvPr/>
          </p:nvSpPr>
          <p:spPr>
            <a:xfrm>
              <a:off x="3740000" y="3247275"/>
              <a:ext cx="33425" cy="8875"/>
            </a:xfrm>
            <a:custGeom>
              <a:avLst/>
              <a:gdLst/>
              <a:ahLst/>
              <a:cxnLst/>
              <a:rect l="l" t="t" r="r" b="b"/>
              <a:pathLst>
                <a:path w="1337" h="355" extrusionOk="0">
                  <a:moveTo>
                    <a:pt x="655" y="1"/>
                  </a:moveTo>
                  <a:cubicBezTo>
                    <a:pt x="468" y="1"/>
                    <a:pt x="294" y="68"/>
                    <a:pt x="147" y="175"/>
                  </a:cubicBezTo>
                  <a:cubicBezTo>
                    <a:pt x="41" y="255"/>
                    <a:pt x="0" y="322"/>
                    <a:pt x="27" y="348"/>
                  </a:cubicBezTo>
                  <a:cubicBezTo>
                    <a:pt x="31" y="352"/>
                    <a:pt x="37" y="354"/>
                    <a:pt x="44" y="354"/>
                  </a:cubicBezTo>
                  <a:cubicBezTo>
                    <a:pt x="115" y="354"/>
                    <a:pt x="341" y="201"/>
                    <a:pt x="655" y="201"/>
                  </a:cubicBezTo>
                  <a:cubicBezTo>
                    <a:pt x="967" y="201"/>
                    <a:pt x="1214" y="341"/>
                    <a:pt x="1281" y="341"/>
                  </a:cubicBezTo>
                  <a:cubicBezTo>
                    <a:pt x="1288" y="341"/>
                    <a:pt x="1294" y="339"/>
                    <a:pt x="1296" y="335"/>
                  </a:cubicBezTo>
                  <a:cubicBezTo>
                    <a:pt x="1337" y="308"/>
                    <a:pt x="1283" y="241"/>
                    <a:pt x="1163" y="175"/>
                  </a:cubicBezTo>
                  <a:cubicBezTo>
                    <a:pt x="1016" y="68"/>
                    <a:pt x="842" y="1"/>
                    <a:pt x="655"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682;p34">
              <a:extLst>
                <a:ext uri="{FF2B5EF4-FFF2-40B4-BE49-F238E27FC236}">
                  <a16:creationId xmlns:a16="http://schemas.microsoft.com/office/drawing/2014/main" id="{7842FE78-47F7-4A2A-8E93-B27EF0BC45DA}"/>
                </a:ext>
              </a:extLst>
            </p:cNvPr>
            <p:cNvSpPr/>
            <p:nvPr/>
          </p:nvSpPr>
          <p:spPr>
            <a:xfrm>
              <a:off x="3686550" y="3247950"/>
              <a:ext cx="27425" cy="73025"/>
            </a:xfrm>
            <a:custGeom>
              <a:avLst/>
              <a:gdLst/>
              <a:ahLst/>
              <a:cxnLst/>
              <a:rect l="l" t="t" r="r" b="b"/>
              <a:pathLst>
                <a:path w="1097" h="2921" extrusionOk="0">
                  <a:moveTo>
                    <a:pt x="1055" y="1"/>
                  </a:moveTo>
                  <a:cubicBezTo>
                    <a:pt x="1011" y="1"/>
                    <a:pt x="692" y="757"/>
                    <a:pt x="321" y="1724"/>
                  </a:cubicBezTo>
                  <a:cubicBezTo>
                    <a:pt x="241" y="1965"/>
                    <a:pt x="161" y="2192"/>
                    <a:pt x="68" y="2406"/>
                  </a:cubicBezTo>
                  <a:cubicBezTo>
                    <a:pt x="14" y="2513"/>
                    <a:pt x="1" y="2633"/>
                    <a:pt x="27" y="2753"/>
                  </a:cubicBezTo>
                  <a:cubicBezTo>
                    <a:pt x="54" y="2820"/>
                    <a:pt x="108" y="2860"/>
                    <a:pt x="174" y="2887"/>
                  </a:cubicBezTo>
                  <a:cubicBezTo>
                    <a:pt x="214" y="2900"/>
                    <a:pt x="268" y="2900"/>
                    <a:pt x="321" y="2900"/>
                  </a:cubicBezTo>
                  <a:cubicBezTo>
                    <a:pt x="415" y="2913"/>
                    <a:pt x="512" y="2920"/>
                    <a:pt x="609" y="2920"/>
                  </a:cubicBezTo>
                  <a:cubicBezTo>
                    <a:pt x="705" y="2920"/>
                    <a:pt x="802" y="2913"/>
                    <a:pt x="896" y="2900"/>
                  </a:cubicBezTo>
                  <a:cubicBezTo>
                    <a:pt x="709" y="2847"/>
                    <a:pt x="522" y="2806"/>
                    <a:pt x="335" y="2806"/>
                  </a:cubicBezTo>
                  <a:cubicBezTo>
                    <a:pt x="241" y="2806"/>
                    <a:pt x="161" y="2780"/>
                    <a:pt x="148" y="2713"/>
                  </a:cubicBezTo>
                  <a:cubicBezTo>
                    <a:pt x="134" y="2619"/>
                    <a:pt x="148" y="2526"/>
                    <a:pt x="201" y="2446"/>
                  </a:cubicBezTo>
                  <a:cubicBezTo>
                    <a:pt x="281" y="2232"/>
                    <a:pt x="375" y="2005"/>
                    <a:pt x="468" y="1778"/>
                  </a:cubicBezTo>
                  <a:cubicBezTo>
                    <a:pt x="829" y="802"/>
                    <a:pt x="1096" y="14"/>
                    <a:pt x="1056" y="1"/>
                  </a:cubicBezTo>
                  <a:cubicBezTo>
                    <a:pt x="1056" y="1"/>
                    <a:pt x="1055" y="1"/>
                    <a:pt x="1055"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683;p34">
              <a:extLst>
                <a:ext uri="{FF2B5EF4-FFF2-40B4-BE49-F238E27FC236}">
                  <a16:creationId xmlns:a16="http://schemas.microsoft.com/office/drawing/2014/main" id="{1C6BD41C-F2C0-4305-B06D-6F555310320F}"/>
                </a:ext>
              </a:extLst>
            </p:cNvPr>
            <p:cNvSpPr/>
            <p:nvPr/>
          </p:nvSpPr>
          <p:spPr>
            <a:xfrm>
              <a:off x="3702925" y="3401275"/>
              <a:ext cx="84525" cy="38000"/>
            </a:xfrm>
            <a:custGeom>
              <a:avLst/>
              <a:gdLst/>
              <a:ahLst/>
              <a:cxnLst/>
              <a:rect l="l" t="t" r="r" b="b"/>
              <a:pathLst>
                <a:path w="3381" h="1520" extrusionOk="0">
                  <a:moveTo>
                    <a:pt x="3381" y="0"/>
                  </a:moveTo>
                  <a:lnTo>
                    <a:pt x="3381" y="0"/>
                  </a:lnTo>
                  <a:cubicBezTo>
                    <a:pt x="2386" y="589"/>
                    <a:pt x="1237" y="909"/>
                    <a:pt x="72" y="909"/>
                  </a:cubicBezTo>
                  <a:cubicBezTo>
                    <a:pt x="48" y="909"/>
                    <a:pt x="24" y="909"/>
                    <a:pt x="0" y="909"/>
                  </a:cubicBezTo>
                  <a:lnTo>
                    <a:pt x="0" y="909"/>
                  </a:lnTo>
                  <a:lnTo>
                    <a:pt x="40" y="1497"/>
                  </a:lnTo>
                  <a:cubicBezTo>
                    <a:pt x="204" y="1512"/>
                    <a:pt x="360" y="1520"/>
                    <a:pt x="510" y="1520"/>
                  </a:cubicBezTo>
                  <a:cubicBezTo>
                    <a:pt x="2668" y="1520"/>
                    <a:pt x="3381" y="0"/>
                    <a:pt x="3381" y="0"/>
                  </a:cubicBezTo>
                  <a:close/>
                </a:path>
              </a:pathLst>
            </a:custGeom>
            <a:solidFill>
              <a:srgbClr val="AA65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684;p34">
              <a:extLst>
                <a:ext uri="{FF2B5EF4-FFF2-40B4-BE49-F238E27FC236}">
                  <a16:creationId xmlns:a16="http://schemas.microsoft.com/office/drawing/2014/main" id="{DF7433EC-D72D-40C9-BD4C-A99B0315AE79}"/>
                </a:ext>
              </a:extLst>
            </p:cNvPr>
            <p:cNvSpPr/>
            <p:nvPr/>
          </p:nvSpPr>
          <p:spPr>
            <a:xfrm>
              <a:off x="3711600" y="3335700"/>
              <a:ext cx="27750" cy="19350"/>
            </a:xfrm>
            <a:custGeom>
              <a:avLst/>
              <a:gdLst/>
              <a:ahLst/>
              <a:cxnLst/>
              <a:rect l="l" t="t" r="r" b="b"/>
              <a:pathLst>
                <a:path w="1110" h="774" extrusionOk="0">
                  <a:moveTo>
                    <a:pt x="529" y="0"/>
                  </a:moveTo>
                  <a:cubicBezTo>
                    <a:pt x="341" y="0"/>
                    <a:pt x="159" y="90"/>
                    <a:pt x="41" y="232"/>
                  </a:cubicBezTo>
                  <a:lnTo>
                    <a:pt x="27" y="245"/>
                  </a:lnTo>
                  <a:cubicBezTo>
                    <a:pt x="1" y="285"/>
                    <a:pt x="1" y="339"/>
                    <a:pt x="27" y="379"/>
                  </a:cubicBezTo>
                  <a:cubicBezTo>
                    <a:pt x="54" y="419"/>
                    <a:pt x="81" y="446"/>
                    <a:pt x="121" y="486"/>
                  </a:cubicBezTo>
                  <a:cubicBezTo>
                    <a:pt x="255" y="592"/>
                    <a:pt x="402" y="686"/>
                    <a:pt x="575" y="753"/>
                  </a:cubicBezTo>
                  <a:cubicBezTo>
                    <a:pt x="617" y="767"/>
                    <a:pt x="661" y="774"/>
                    <a:pt x="703" y="774"/>
                  </a:cubicBezTo>
                  <a:cubicBezTo>
                    <a:pt x="823" y="774"/>
                    <a:pt x="941" y="721"/>
                    <a:pt x="1030" y="633"/>
                  </a:cubicBezTo>
                  <a:cubicBezTo>
                    <a:pt x="1110" y="499"/>
                    <a:pt x="1096" y="339"/>
                    <a:pt x="1003" y="218"/>
                  </a:cubicBezTo>
                  <a:cubicBezTo>
                    <a:pt x="909" y="98"/>
                    <a:pt x="762" y="18"/>
                    <a:pt x="602" y="5"/>
                  </a:cubicBezTo>
                  <a:cubicBezTo>
                    <a:pt x="578" y="2"/>
                    <a:pt x="553" y="0"/>
                    <a:pt x="529" y="0"/>
                  </a:cubicBezTo>
                  <a:close/>
                </a:path>
              </a:pathLst>
            </a:custGeom>
            <a:solidFill>
              <a:srgbClr val="AA65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685;p34">
              <a:extLst>
                <a:ext uri="{FF2B5EF4-FFF2-40B4-BE49-F238E27FC236}">
                  <a16:creationId xmlns:a16="http://schemas.microsoft.com/office/drawing/2014/main" id="{0E3B81D0-C0A2-4D5E-84E2-CB22CD0383AA}"/>
                </a:ext>
              </a:extLst>
            </p:cNvPr>
            <p:cNvSpPr/>
            <p:nvPr/>
          </p:nvSpPr>
          <p:spPr>
            <a:xfrm>
              <a:off x="3706600" y="3326450"/>
              <a:ext cx="29750" cy="25100"/>
            </a:xfrm>
            <a:custGeom>
              <a:avLst/>
              <a:gdLst/>
              <a:ahLst/>
              <a:cxnLst/>
              <a:rect l="l" t="t" r="r" b="b"/>
              <a:pathLst>
                <a:path w="1190" h="1004" extrusionOk="0">
                  <a:moveTo>
                    <a:pt x="1123" y="1"/>
                  </a:moveTo>
                  <a:cubicBezTo>
                    <a:pt x="1056" y="1"/>
                    <a:pt x="1056" y="388"/>
                    <a:pt x="735" y="655"/>
                  </a:cubicBezTo>
                  <a:cubicBezTo>
                    <a:pt x="415" y="922"/>
                    <a:pt x="14" y="882"/>
                    <a:pt x="0" y="936"/>
                  </a:cubicBezTo>
                  <a:cubicBezTo>
                    <a:pt x="0" y="949"/>
                    <a:pt x="94" y="1003"/>
                    <a:pt x="268" y="1003"/>
                  </a:cubicBezTo>
                  <a:cubicBezTo>
                    <a:pt x="283" y="1004"/>
                    <a:pt x="299" y="1004"/>
                    <a:pt x="314" y="1004"/>
                  </a:cubicBezTo>
                  <a:cubicBezTo>
                    <a:pt x="514" y="1004"/>
                    <a:pt x="720" y="926"/>
                    <a:pt x="869" y="802"/>
                  </a:cubicBezTo>
                  <a:cubicBezTo>
                    <a:pt x="1042" y="655"/>
                    <a:pt x="1149" y="468"/>
                    <a:pt x="1163" y="254"/>
                  </a:cubicBezTo>
                  <a:cubicBezTo>
                    <a:pt x="1189" y="94"/>
                    <a:pt x="1149" y="1"/>
                    <a:pt x="1123"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686;p34">
              <a:extLst>
                <a:ext uri="{FF2B5EF4-FFF2-40B4-BE49-F238E27FC236}">
                  <a16:creationId xmlns:a16="http://schemas.microsoft.com/office/drawing/2014/main" id="{821ECE96-A2F5-46ED-BC51-FFF4023BF9B0}"/>
                </a:ext>
              </a:extLst>
            </p:cNvPr>
            <p:cNvSpPr/>
            <p:nvPr/>
          </p:nvSpPr>
          <p:spPr>
            <a:xfrm>
              <a:off x="3738000" y="3215250"/>
              <a:ext cx="40775" cy="11750"/>
            </a:xfrm>
            <a:custGeom>
              <a:avLst/>
              <a:gdLst/>
              <a:ahLst/>
              <a:cxnLst/>
              <a:rect l="l" t="t" r="r" b="b"/>
              <a:pathLst>
                <a:path w="1631" h="470" extrusionOk="0">
                  <a:moveTo>
                    <a:pt x="657" y="0"/>
                  </a:moveTo>
                  <a:cubicBezTo>
                    <a:pt x="513" y="0"/>
                    <a:pt x="367" y="24"/>
                    <a:pt x="227" y="80"/>
                  </a:cubicBezTo>
                  <a:cubicBezTo>
                    <a:pt x="80" y="146"/>
                    <a:pt x="0" y="213"/>
                    <a:pt x="14" y="253"/>
                  </a:cubicBezTo>
                  <a:cubicBezTo>
                    <a:pt x="54" y="360"/>
                    <a:pt x="401" y="307"/>
                    <a:pt x="802" y="360"/>
                  </a:cubicBezTo>
                  <a:cubicBezTo>
                    <a:pt x="1110" y="400"/>
                    <a:pt x="1373" y="469"/>
                    <a:pt x="1510" y="469"/>
                  </a:cubicBezTo>
                  <a:cubicBezTo>
                    <a:pt x="1558" y="469"/>
                    <a:pt x="1590" y="461"/>
                    <a:pt x="1604" y="440"/>
                  </a:cubicBezTo>
                  <a:cubicBezTo>
                    <a:pt x="1630" y="400"/>
                    <a:pt x="1563" y="307"/>
                    <a:pt x="1430" y="213"/>
                  </a:cubicBezTo>
                  <a:cubicBezTo>
                    <a:pt x="1256" y="93"/>
                    <a:pt x="1056" y="26"/>
                    <a:pt x="842" y="13"/>
                  </a:cubicBezTo>
                  <a:cubicBezTo>
                    <a:pt x="781" y="5"/>
                    <a:pt x="719" y="0"/>
                    <a:pt x="657"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687;p34">
              <a:extLst>
                <a:ext uri="{FF2B5EF4-FFF2-40B4-BE49-F238E27FC236}">
                  <a16:creationId xmlns:a16="http://schemas.microsoft.com/office/drawing/2014/main" id="{8002CE86-8B61-4ADC-9A66-19F009764B20}"/>
                </a:ext>
              </a:extLst>
            </p:cNvPr>
            <p:cNvSpPr/>
            <p:nvPr/>
          </p:nvSpPr>
          <p:spPr>
            <a:xfrm>
              <a:off x="3657500" y="3220175"/>
              <a:ext cx="30750" cy="9650"/>
            </a:xfrm>
            <a:custGeom>
              <a:avLst/>
              <a:gdLst/>
              <a:ahLst/>
              <a:cxnLst/>
              <a:rect l="l" t="t" r="r" b="b"/>
              <a:pathLst>
                <a:path w="1230" h="386" extrusionOk="0">
                  <a:moveTo>
                    <a:pt x="654" y="1"/>
                  </a:moveTo>
                  <a:cubicBezTo>
                    <a:pt x="637" y="1"/>
                    <a:pt x="619" y="1"/>
                    <a:pt x="602" y="3"/>
                  </a:cubicBezTo>
                  <a:cubicBezTo>
                    <a:pt x="428" y="3"/>
                    <a:pt x="268" y="70"/>
                    <a:pt x="134" y="163"/>
                  </a:cubicBezTo>
                  <a:cubicBezTo>
                    <a:pt x="27" y="230"/>
                    <a:pt x="0" y="310"/>
                    <a:pt x="27" y="350"/>
                  </a:cubicBezTo>
                  <a:cubicBezTo>
                    <a:pt x="45" y="377"/>
                    <a:pt x="83" y="386"/>
                    <a:pt x="138" y="386"/>
                  </a:cubicBezTo>
                  <a:cubicBezTo>
                    <a:pt x="247" y="386"/>
                    <a:pt x="419" y="350"/>
                    <a:pt x="615" y="350"/>
                  </a:cubicBezTo>
                  <a:cubicBezTo>
                    <a:pt x="783" y="350"/>
                    <a:pt x="933" y="368"/>
                    <a:pt x="1042" y="368"/>
                  </a:cubicBezTo>
                  <a:cubicBezTo>
                    <a:pt x="1123" y="368"/>
                    <a:pt x="1180" y="358"/>
                    <a:pt x="1203" y="323"/>
                  </a:cubicBezTo>
                  <a:cubicBezTo>
                    <a:pt x="1230" y="283"/>
                    <a:pt x="1189" y="203"/>
                    <a:pt x="1083" y="136"/>
                  </a:cubicBezTo>
                  <a:cubicBezTo>
                    <a:pt x="951" y="52"/>
                    <a:pt x="808" y="1"/>
                    <a:pt x="654"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688;p34">
              <a:extLst>
                <a:ext uri="{FF2B5EF4-FFF2-40B4-BE49-F238E27FC236}">
                  <a16:creationId xmlns:a16="http://schemas.microsoft.com/office/drawing/2014/main" id="{E711B97B-B9A7-4F54-9976-3EFFE193840B}"/>
                </a:ext>
              </a:extLst>
            </p:cNvPr>
            <p:cNvSpPr/>
            <p:nvPr/>
          </p:nvSpPr>
          <p:spPr>
            <a:xfrm>
              <a:off x="3711600" y="3127700"/>
              <a:ext cx="220475" cy="329325"/>
            </a:xfrm>
            <a:custGeom>
              <a:avLst/>
              <a:gdLst/>
              <a:ahLst/>
              <a:cxnLst/>
              <a:rect l="l" t="t" r="r" b="b"/>
              <a:pathLst>
                <a:path w="8819" h="13173" extrusionOk="0">
                  <a:moveTo>
                    <a:pt x="1" y="1"/>
                  </a:moveTo>
                  <a:lnTo>
                    <a:pt x="1" y="1"/>
                  </a:lnTo>
                  <a:cubicBezTo>
                    <a:pt x="308" y="1577"/>
                    <a:pt x="1457" y="2847"/>
                    <a:pt x="3007" y="3301"/>
                  </a:cubicBezTo>
                  <a:cubicBezTo>
                    <a:pt x="3087" y="3835"/>
                    <a:pt x="3167" y="4397"/>
                    <a:pt x="3448" y="4864"/>
                  </a:cubicBezTo>
                  <a:cubicBezTo>
                    <a:pt x="3703" y="5289"/>
                    <a:pt x="4167" y="5637"/>
                    <a:pt x="4651" y="5637"/>
                  </a:cubicBezTo>
                  <a:cubicBezTo>
                    <a:pt x="4699" y="5637"/>
                    <a:pt x="4748" y="5633"/>
                    <a:pt x="4797" y="5626"/>
                  </a:cubicBezTo>
                  <a:lnTo>
                    <a:pt x="4797" y="5626"/>
                  </a:lnTo>
                  <a:cubicBezTo>
                    <a:pt x="4437" y="6280"/>
                    <a:pt x="3889" y="7229"/>
                    <a:pt x="4062" y="7964"/>
                  </a:cubicBezTo>
                  <a:cubicBezTo>
                    <a:pt x="4236" y="8699"/>
                    <a:pt x="4557" y="8966"/>
                    <a:pt x="5225" y="9540"/>
                  </a:cubicBezTo>
                  <a:cubicBezTo>
                    <a:pt x="4704" y="9901"/>
                    <a:pt x="4503" y="10035"/>
                    <a:pt x="4196" y="10596"/>
                  </a:cubicBezTo>
                  <a:cubicBezTo>
                    <a:pt x="3889" y="11157"/>
                    <a:pt x="4062" y="12266"/>
                    <a:pt x="4490" y="12734"/>
                  </a:cubicBezTo>
                  <a:cubicBezTo>
                    <a:pt x="4749" y="13034"/>
                    <a:pt x="5148" y="13173"/>
                    <a:pt x="5552" y="13173"/>
                  </a:cubicBezTo>
                  <a:cubicBezTo>
                    <a:pt x="5794" y="13173"/>
                    <a:pt x="6038" y="13123"/>
                    <a:pt x="6254" y="13028"/>
                  </a:cubicBezTo>
                  <a:cubicBezTo>
                    <a:pt x="6841" y="12760"/>
                    <a:pt x="7269" y="12239"/>
                    <a:pt x="7590" y="11692"/>
                  </a:cubicBezTo>
                  <a:cubicBezTo>
                    <a:pt x="8672" y="9848"/>
                    <a:pt x="8819" y="7616"/>
                    <a:pt x="8618" y="5492"/>
                  </a:cubicBezTo>
                  <a:cubicBezTo>
                    <a:pt x="8525" y="4503"/>
                    <a:pt x="8351" y="3488"/>
                    <a:pt x="7790" y="2673"/>
                  </a:cubicBezTo>
                  <a:cubicBezTo>
                    <a:pt x="7175" y="1818"/>
                    <a:pt x="6214" y="1283"/>
                    <a:pt x="5225" y="909"/>
                  </a:cubicBezTo>
                  <a:cubicBezTo>
                    <a:pt x="3722" y="334"/>
                    <a:pt x="2116" y="40"/>
                    <a:pt x="509" y="40"/>
                  </a:cubicBezTo>
                  <a:cubicBezTo>
                    <a:pt x="473" y="40"/>
                    <a:pt x="437" y="41"/>
                    <a:pt x="402" y="41"/>
                  </a:cubicBezTo>
                  <a:lnTo>
                    <a:pt x="1"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689;p34">
              <a:extLst>
                <a:ext uri="{FF2B5EF4-FFF2-40B4-BE49-F238E27FC236}">
                  <a16:creationId xmlns:a16="http://schemas.microsoft.com/office/drawing/2014/main" id="{FE4A97C6-A811-4D12-8F9E-1725F2A3D01F}"/>
                </a:ext>
              </a:extLst>
            </p:cNvPr>
            <p:cNvSpPr/>
            <p:nvPr/>
          </p:nvSpPr>
          <p:spPr>
            <a:xfrm>
              <a:off x="3599800" y="3129875"/>
              <a:ext cx="137225" cy="85525"/>
            </a:xfrm>
            <a:custGeom>
              <a:avLst/>
              <a:gdLst/>
              <a:ahLst/>
              <a:cxnLst/>
              <a:rect l="l" t="t" r="r" b="b"/>
              <a:pathLst>
                <a:path w="5489" h="3421" extrusionOk="0">
                  <a:moveTo>
                    <a:pt x="4016" y="0"/>
                  </a:moveTo>
                  <a:cubicBezTo>
                    <a:pt x="3818" y="0"/>
                    <a:pt x="3620" y="38"/>
                    <a:pt x="3431" y="114"/>
                  </a:cubicBezTo>
                  <a:cubicBezTo>
                    <a:pt x="2950" y="315"/>
                    <a:pt x="2549" y="689"/>
                    <a:pt x="2308" y="1156"/>
                  </a:cubicBezTo>
                  <a:cubicBezTo>
                    <a:pt x="2077" y="977"/>
                    <a:pt x="1834" y="900"/>
                    <a:pt x="1603" y="900"/>
                  </a:cubicBezTo>
                  <a:cubicBezTo>
                    <a:pt x="714" y="900"/>
                    <a:pt x="1" y="2037"/>
                    <a:pt x="785" y="2853"/>
                  </a:cubicBezTo>
                  <a:lnTo>
                    <a:pt x="505" y="2933"/>
                  </a:lnTo>
                  <a:cubicBezTo>
                    <a:pt x="797" y="3267"/>
                    <a:pt x="1186" y="3421"/>
                    <a:pt x="1569" y="3421"/>
                  </a:cubicBezTo>
                  <a:cubicBezTo>
                    <a:pt x="2184" y="3421"/>
                    <a:pt x="2785" y="3024"/>
                    <a:pt x="2950" y="2332"/>
                  </a:cubicBezTo>
                  <a:cubicBezTo>
                    <a:pt x="3213" y="2390"/>
                    <a:pt x="3475" y="2417"/>
                    <a:pt x="3741" y="2417"/>
                  </a:cubicBezTo>
                  <a:cubicBezTo>
                    <a:pt x="3908" y="2417"/>
                    <a:pt x="4076" y="2406"/>
                    <a:pt x="4246" y="2386"/>
                  </a:cubicBezTo>
                  <a:cubicBezTo>
                    <a:pt x="4673" y="2332"/>
                    <a:pt x="5061" y="2078"/>
                    <a:pt x="5274" y="1691"/>
                  </a:cubicBezTo>
                  <a:cubicBezTo>
                    <a:pt x="5488" y="1196"/>
                    <a:pt x="5341" y="622"/>
                    <a:pt x="4914" y="288"/>
                  </a:cubicBezTo>
                  <a:cubicBezTo>
                    <a:pt x="4650" y="98"/>
                    <a:pt x="4335" y="0"/>
                    <a:pt x="4016"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690;p34">
              <a:extLst>
                <a:ext uri="{FF2B5EF4-FFF2-40B4-BE49-F238E27FC236}">
                  <a16:creationId xmlns:a16="http://schemas.microsoft.com/office/drawing/2014/main" id="{BAF3F3ED-9ACC-4E7A-B10F-88951328240D}"/>
                </a:ext>
              </a:extLst>
            </p:cNvPr>
            <p:cNvSpPr/>
            <p:nvPr/>
          </p:nvSpPr>
          <p:spPr>
            <a:xfrm>
              <a:off x="3738650" y="3111450"/>
              <a:ext cx="182400" cy="70400"/>
            </a:xfrm>
            <a:custGeom>
              <a:avLst/>
              <a:gdLst/>
              <a:ahLst/>
              <a:cxnLst/>
              <a:rect l="l" t="t" r="r" b="b"/>
              <a:pathLst>
                <a:path w="7296" h="2816" extrusionOk="0">
                  <a:moveTo>
                    <a:pt x="1605" y="1"/>
                  </a:moveTo>
                  <a:cubicBezTo>
                    <a:pt x="1350" y="1"/>
                    <a:pt x="1094" y="61"/>
                    <a:pt x="856" y="183"/>
                  </a:cubicBezTo>
                  <a:cubicBezTo>
                    <a:pt x="535" y="344"/>
                    <a:pt x="282" y="611"/>
                    <a:pt x="121" y="931"/>
                  </a:cubicBezTo>
                  <a:cubicBezTo>
                    <a:pt x="81" y="1012"/>
                    <a:pt x="54" y="1105"/>
                    <a:pt x="28" y="1199"/>
                  </a:cubicBezTo>
                  <a:cubicBezTo>
                    <a:pt x="14" y="1265"/>
                    <a:pt x="1" y="1292"/>
                    <a:pt x="14" y="1306"/>
                  </a:cubicBezTo>
                  <a:cubicBezTo>
                    <a:pt x="28" y="1306"/>
                    <a:pt x="68" y="1172"/>
                    <a:pt x="188" y="972"/>
                  </a:cubicBezTo>
                  <a:cubicBezTo>
                    <a:pt x="348" y="678"/>
                    <a:pt x="602" y="437"/>
                    <a:pt x="910" y="303"/>
                  </a:cubicBezTo>
                  <a:cubicBezTo>
                    <a:pt x="1117" y="206"/>
                    <a:pt x="1340" y="159"/>
                    <a:pt x="1564" y="159"/>
                  </a:cubicBezTo>
                  <a:cubicBezTo>
                    <a:pt x="1832" y="159"/>
                    <a:pt x="2099" y="226"/>
                    <a:pt x="2339" y="357"/>
                  </a:cubicBezTo>
                  <a:cubicBezTo>
                    <a:pt x="2593" y="477"/>
                    <a:pt x="2767" y="704"/>
                    <a:pt x="3007" y="945"/>
                  </a:cubicBezTo>
                  <a:cubicBezTo>
                    <a:pt x="3114" y="1065"/>
                    <a:pt x="3261" y="1172"/>
                    <a:pt x="3421" y="1239"/>
                  </a:cubicBezTo>
                  <a:cubicBezTo>
                    <a:pt x="3513" y="1274"/>
                    <a:pt x="3608" y="1291"/>
                    <a:pt x="3704" y="1291"/>
                  </a:cubicBezTo>
                  <a:cubicBezTo>
                    <a:pt x="3789" y="1291"/>
                    <a:pt x="3874" y="1277"/>
                    <a:pt x="3956" y="1252"/>
                  </a:cubicBezTo>
                  <a:cubicBezTo>
                    <a:pt x="4303" y="1145"/>
                    <a:pt x="4557" y="931"/>
                    <a:pt x="4838" y="811"/>
                  </a:cubicBezTo>
                  <a:cubicBezTo>
                    <a:pt x="5038" y="721"/>
                    <a:pt x="5246" y="676"/>
                    <a:pt x="5461" y="676"/>
                  </a:cubicBezTo>
                  <a:cubicBezTo>
                    <a:pt x="5533" y="676"/>
                    <a:pt x="5606" y="681"/>
                    <a:pt x="5679" y="691"/>
                  </a:cubicBezTo>
                  <a:cubicBezTo>
                    <a:pt x="6174" y="771"/>
                    <a:pt x="6601" y="1052"/>
                    <a:pt x="6868" y="1479"/>
                  </a:cubicBezTo>
                  <a:cubicBezTo>
                    <a:pt x="7055" y="1773"/>
                    <a:pt x="7162" y="2094"/>
                    <a:pt x="7202" y="2428"/>
                  </a:cubicBezTo>
                  <a:cubicBezTo>
                    <a:pt x="7243" y="2668"/>
                    <a:pt x="7229" y="2815"/>
                    <a:pt x="7243" y="2815"/>
                  </a:cubicBezTo>
                  <a:cubicBezTo>
                    <a:pt x="7283" y="2682"/>
                    <a:pt x="7296" y="2548"/>
                    <a:pt x="7283" y="2401"/>
                  </a:cubicBezTo>
                  <a:cubicBezTo>
                    <a:pt x="7256" y="2054"/>
                    <a:pt x="7149" y="1706"/>
                    <a:pt x="6975" y="1399"/>
                  </a:cubicBezTo>
                  <a:cubicBezTo>
                    <a:pt x="6695" y="931"/>
                    <a:pt x="6227" y="611"/>
                    <a:pt x="5693" y="531"/>
                  </a:cubicBezTo>
                  <a:cubicBezTo>
                    <a:pt x="5595" y="509"/>
                    <a:pt x="5494" y="499"/>
                    <a:pt x="5393" y="499"/>
                  </a:cubicBezTo>
                  <a:cubicBezTo>
                    <a:pt x="5176" y="499"/>
                    <a:pt x="4958" y="546"/>
                    <a:pt x="4757" y="637"/>
                  </a:cubicBezTo>
                  <a:cubicBezTo>
                    <a:pt x="4463" y="784"/>
                    <a:pt x="4196" y="998"/>
                    <a:pt x="3902" y="1078"/>
                  </a:cubicBezTo>
                  <a:cubicBezTo>
                    <a:pt x="3834" y="1097"/>
                    <a:pt x="3766" y="1107"/>
                    <a:pt x="3699" y="1107"/>
                  </a:cubicBezTo>
                  <a:cubicBezTo>
                    <a:pt x="3622" y="1107"/>
                    <a:pt x="3546" y="1094"/>
                    <a:pt x="3475" y="1065"/>
                  </a:cubicBezTo>
                  <a:cubicBezTo>
                    <a:pt x="3328" y="1012"/>
                    <a:pt x="3208" y="918"/>
                    <a:pt x="3114" y="811"/>
                  </a:cubicBezTo>
                  <a:cubicBezTo>
                    <a:pt x="2914" y="571"/>
                    <a:pt x="2673" y="370"/>
                    <a:pt x="2406" y="210"/>
                  </a:cubicBezTo>
                  <a:cubicBezTo>
                    <a:pt x="2156" y="71"/>
                    <a:pt x="1881" y="1"/>
                    <a:pt x="1605" y="1"/>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691;p34">
              <a:extLst>
                <a:ext uri="{FF2B5EF4-FFF2-40B4-BE49-F238E27FC236}">
                  <a16:creationId xmlns:a16="http://schemas.microsoft.com/office/drawing/2014/main" id="{6BE5D1F2-4482-4766-B6A1-5505FE7FAE3B}"/>
                </a:ext>
              </a:extLst>
            </p:cNvPr>
            <p:cNvSpPr/>
            <p:nvPr/>
          </p:nvSpPr>
          <p:spPr>
            <a:xfrm>
              <a:off x="3775400" y="3172125"/>
              <a:ext cx="180075" cy="171750"/>
            </a:xfrm>
            <a:custGeom>
              <a:avLst/>
              <a:gdLst/>
              <a:ahLst/>
              <a:cxnLst/>
              <a:rect l="l" t="t" r="r" b="b"/>
              <a:pathLst>
                <a:path w="7203" h="6870" extrusionOk="0">
                  <a:moveTo>
                    <a:pt x="836" y="1"/>
                  </a:moveTo>
                  <a:cubicBezTo>
                    <a:pt x="722" y="1"/>
                    <a:pt x="609" y="14"/>
                    <a:pt x="495" y="41"/>
                  </a:cubicBezTo>
                  <a:cubicBezTo>
                    <a:pt x="361" y="81"/>
                    <a:pt x="228" y="134"/>
                    <a:pt x="108" y="215"/>
                  </a:cubicBezTo>
                  <a:cubicBezTo>
                    <a:pt x="67" y="228"/>
                    <a:pt x="27" y="268"/>
                    <a:pt x="1" y="308"/>
                  </a:cubicBezTo>
                  <a:cubicBezTo>
                    <a:pt x="161" y="215"/>
                    <a:pt x="335" y="134"/>
                    <a:pt x="508" y="94"/>
                  </a:cubicBezTo>
                  <a:cubicBezTo>
                    <a:pt x="602" y="77"/>
                    <a:pt x="698" y="67"/>
                    <a:pt x="793" y="67"/>
                  </a:cubicBezTo>
                  <a:cubicBezTo>
                    <a:pt x="915" y="67"/>
                    <a:pt x="1037" y="83"/>
                    <a:pt x="1150" y="121"/>
                  </a:cubicBezTo>
                  <a:cubicBezTo>
                    <a:pt x="1430" y="201"/>
                    <a:pt x="1671" y="375"/>
                    <a:pt x="1844" y="602"/>
                  </a:cubicBezTo>
                  <a:cubicBezTo>
                    <a:pt x="2045" y="856"/>
                    <a:pt x="2112" y="1217"/>
                    <a:pt x="2325" y="1564"/>
                  </a:cubicBezTo>
                  <a:cubicBezTo>
                    <a:pt x="2446" y="1751"/>
                    <a:pt x="2633" y="1898"/>
                    <a:pt x="2847" y="1951"/>
                  </a:cubicBezTo>
                  <a:cubicBezTo>
                    <a:pt x="2952" y="1970"/>
                    <a:pt x="3057" y="1980"/>
                    <a:pt x="3161" y="1980"/>
                  </a:cubicBezTo>
                  <a:cubicBezTo>
                    <a:pt x="3282" y="1980"/>
                    <a:pt x="3400" y="1967"/>
                    <a:pt x="3515" y="1938"/>
                  </a:cubicBezTo>
                  <a:cubicBezTo>
                    <a:pt x="3742" y="1898"/>
                    <a:pt x="3955" y="1831"/>
                    <a:pt x="4183" y="1805"/>
                  </a:cubicBezTo>
                  <a:cubicBezTo>
                    <a:pt x="4241" y="1794"/>
                    <a:pt x="4299" y="1789"/>
                    <a:pt x="4356" y="1789"/>
                  </a:cubicBezTo>
                  <a:cubicBezTo>
                    <a:pt x="4523" y="1789"/>
                    <a:pt x="4685" y="1832"/>
                    <a:pt x="4824" y="1911"/>
                  </a:cubicBezTo>
                  <a:cubicBezTo>
                    <a:pt x="5011" y="2045"/>
                    <a:pt x="5118" y="2259"/>
                    <a:pt x="5118" y="2486"/>
                  </a:cubicBezTo>
                  <a:cubicBezTo>
                    <a:pt x="5118" y="2726"/>
                    <a:pt x="5051" y="2967"/>
                    <a:pt x="4944" y="3194"/>
                  </a:cubicBezTo>
                  <a:lnTo>
                    <a:pt x="4877" y="3328"/>
                  </a:lnTo>
                  <a:lnTo>
                    <a:pt x="5024" y="3301"/>
                  </a:lnTo>
                  <a:cubicBezTo>
                    <a:pt x="5097" y="3293"/>
                    <a:pt x="5169" y="3289"/>
                    <a:pt x="5241" y="3289"/>
                  </a:cubicBezTo>
                  <a:cubicBezTo>
                    <a:pt x="5634" y="3289"/>
                    <a:pt x="6017" y="3411"/>
                    <a:pt x="6334" y="3648"/>
                  </a:cubicBezTo>
                  <a:cubicBezTo>
                    <a:pt x="6815" y="3982"/>
                    <a:pt x="7069" y="4543"/>
                    <a:pt x="7015" y="5118"/>
                  </a:cubicBezTo>
                  <a:cubicBezTo>
                    <a:pt x="6975" y="5652"/>
                    <a:pt x="6694" y="6147"/>
                    <a:pt x="6267" y="6454"/>
                  </a:cubicBezTo>
                  <a:cubicBezTo>
                    <a:pt x="6066" y="6601"/>
                    <a:pt x="5839" y="6681"/>
                    <a:pt x="5599" y="6708"/>
                  </a:cubicBezTo>
                  <a:cubicBezTo>
                    <a:pt x="5586" y="6709"/>
                    <a:pt x="5573" y="6709"/>
                    <a:pt x="5561" y="6709"/>
                  </a:cubicBezTo>
                  <a:cubicBezTo>
                    <a:pt x="5348" y="6709"/>
                    <a:pt x="5150" y="6604"/>
                    <a:pt x="5024" y="6427"/>
                  </a:cubicBezTo>
                  <a:cubicBezTo>
                    <a:pt x="4811" y="6080"/>
                    <a:pt x="4811" y="5626"/>
                    <a:pt x="5024" y="5265"/>
                  </a:cubicBezTo>
                  <a:cubicBezTo>
                    <a:pt x="5160" y="5025"/>
                    <a:pt x="5409" y="4883"/>
                    <a:pt x="5671" y="4883"/>
                  </a:cubicBezTo>
                  <a:cubicBezTo>
                    <a:pt x="5745" y="4883"/>
                    <a:pt x="5819" y="4894"/>
                    <a:pt x="5893" y="4918"/>
                  </a:cubicBezTo>
                  <a:cubicBezTo>
                    <a:pt x="6147" y="4998"/>
                    <a:pt x="6294" y="5238"/>
                    <a:pt x="6267" y="5505"/>
                  </a:cubicBezTo>
                  <a:cubicBezTo>
                    <a:pt x="6240" y="5666"/>
                    <a:pt x="6133" y="5813"/>
                    <a:pt x="5986" y="5880"/>
                  </a:cubicBezTo>
                  <a:cubicBezTo>
                    <a:pt x="5933" y="5906"/>
                    <a:pt x="5879" y="5920"/>
                    <a:pt x="5826" y="5933"/>
                  </a:cubicBezTo>
                  <a:cubicBezTo>
                    <a:pt x="5853" y="5940"/>
                    <a:pt x="5879" y="5943"/>
                    <a:pt x="5906" y="5943"/>
                  </a:cubicBezTo>
                  <a:cubicBezTo>
                    <a:pt x="5933" y="5943"/>
                    <a:pt x="5960" y="5940"/>
                    <a:pt x="5986" y="5933"/>
                  </a:cubicBezTo>
                  <a:cubicBezTo>
                    <a:pt x="6147" y="5866"/>
                    <a:pt x="6280" y="5706"/>
                    <a:pt x="6320" y="5532"/>
                  </a:cubicBezTo>
                  <a:cubicBezTo>
                    <a:pt x="6360" y="5238"/>
                    <a:pt x="6187" y="4944"/>
                    <a:pt x="5906" y="4837"/>
                  </a:cubicBezTo>
                  <a:cubicBezTo>
                    <a:pt x="5819" y="4811"/>
                    <a:pt x="5731" y="4798"/>
                    <a:pt x="5645" y="4798"/>
                  </a:cubicBezTo>
                  <a:cubicBezTo>
                    <a:pt x="5344" y="4798"/>
                    <a:pt x="5060" y="4952"/>
                    <a:pt x="4904" y="5212"/>
                  </a:cubicBezTo>
                  <a:cubicBezTo>
                    <a:pt x="4784" y="5399"/>
                    <a:pt x="4717" y="5612"/>
                    <a:pt x="4717" y="5839"/>
                  </a:cubicBezTo>
                  <a:cubicBezTo>
                    <a:pt x="4690" y="6080"/>
                    <a:pt x="4757" y="6320"/>
                    <a:pt x="4891" y="6534"/>
                  </a:cubicBezTo>
                  <a:cubicBezTo>
                    <a:pt x="5044" y="6738"/>
                    <a:pt x="5282" y="6869"/>
                    <a:pt x="5547" y="6869"/>
                  </a:cubicBezTo>
                  <a:cubicBezTo>
                    <a:pt x="5560" y="6869"/>
                    <a:pt x="5573" y="6869"/>
                    <a:pt x="5585" y="6868"/>
                  </a:cubicBezTo>
                  <a:cubicBezTo>
                    <a:pt x="5853" y="6855"/>
                    <a:pt x="6120" y="6761"/>
                    <a:pt x="6347" y="6601"/>
                  </a:cubicBezTo>
                  <a:cubicBezTo>
                    <a:pt x="6828" y="6267"/>
                    <a:pt x="7135" y="5733"/>
                    <a:pt x="7175" y="5145"/>
                  </a:cubicBezTo>
                  <a:cubicBezTo>
                    <a:pt x="7202" y="4837"/>
                    <a:pt x="7149" y="4530"/>
                    <a:pt x="7028" y="4250"/>
                  </a:cubicBezTo>
                  <a:cubicBezTo>
                    <a:pt x="6895" y="3956"/>
                    <a:pt x="6681" y="3715"/>
                    <a:pt x="6427" y="3528"/>
                  </a:cubicBezTo>
                  <a:cubicBezTo>
                    <a:pt x="6102" y="3268"/>
                    <a:pt x="5699" y="3131"/>
                    <a:pt x="5287" y="3131"/>
                  </a:cubicBezTo>
                  <a:cubicBezTo>
                    <a:pt x="5238" y="3131"/>
                    <a:pt x="5189" y="3133"/>
                    <a:pt x="5140" y="3137"/>
                  </a:cubicBezTo>
                  <a:lnTo>
                    <a:pt x="5140" y="3137"/>
                  </a:lnTo>
                  <a:cubicBezTo>
                    <a:pt x="5232" y="2930"/>
                    <a:pt x="5278" y="2708"/>
                    <a:pt x="5278" y="2486"/>
                  </a:cubicBezTo>
                  <a:cubicBezTo>
                    <a:pt x="5278" y="2205"/>
                    <a:pt x="5131" y="1938"/>
                    <a:pt x="4904" y="1778"/>
                  </a:cubicBezTo>
                  <a:cubicBezTo>
                    <a:pt x="4734" y="1688"/>
                    <a:pt x="4541" y="1643"/>
                    <a:pt x="4348" y="1643"/>
                  </a:cubicBezTo>
                  <a:cubicBezTo>
                    <a:pt x="4284" y="1643"/>
                    <a:pt x="4219" y="1648"/>
                    <a:pt x="4156" y="1658"/>
                  </a:cubicBezTo>
                  <a:cubicBezTo>
                    <a:pt x="3929" y="1684"/>
                    <a:pt x="3702" y="1764"/>
                    <a:pt x="3488" y="1805"/>
                  </a:cubicBezTo>
                  <a:cubicBezTo>
                    <a:pt x="3380" y="1833"/>
                    <a:pt x="3273" y="1846"/>
                    <a:pt x="3164" y="1846"/>
                  </a:cubicBezTo>
                  <a:cubicBezTo>
                    <a:pt x="3069" y="1846"/>
                    <a:pt x="2972" y="1836"/>
                    <a:pt x="2873" y="1818"/>
                  </a:cubicBezTo>
                  <a:cubicBezTo>
                    <a:pt x="2700" y="1778"/>
                    <a:pt x="2539" y="1658"/>
                    <a:pt x="2432" y="1497"/>
                  </a:cubicBezTo>
                  <a:cubicBezTo>
                    <a:pt x="2232" y="1190"/>
                    <a:pt x="2152" y="816"/>
                    <a:pt x="1938" y="549"/>
                  </a:cubicBezTo>
                  <a:cubicBezTo>
                    <a:pt x="1738" y="295"/>
                    <a:pt x="1484" y="121"/>
                    <a:pt x="1176" y="41"/>
                  </a:cubicBezTo>
                  <a:cubicBezTo>
                    <a:pt x="1063" y="14"/>
                    <a:pt x="949" y="1"/>
                    <a:pt x="836" y="1"/>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692;p34">
              <a:extLst>
                <a:ext uri="{FF2B5EF4-FFF2-40B4-BE49-F238E27FC236}">
                  <a16:creationId xmlns:a16="http://schemas.microsoft.com/office/drawing/2014/main" id="{C89DB7C0-D8FC-484C-BEC0-51C8A1CB96B1}"/>
                </a:ext>
              </a:extLst>
            </p:cNvPr>
            <p:cNvSpPr/>
            <p:nvPr/>
          </p:nvSpPr>
          <p:spPr>
            <a:xfrm>
              <a:off x="3546925" y="3126250"/>
              <a:ext cx="90225" cy="78275"/>
            </a:xfrm>
            <a:custGeom>
              <a:avLst/>
              <a:gdLst/>
              <a:ahLst/>
              <a:cxnLst/>
              <a:rect l="l" t="t" r="r" b="b"/>
              <a:pathLst>
                <a:path w="3609" h="3131" extrusionOk="0">
                  <a:moveTo>
                    <a:pt x="3341" y="0"/>
                  </a:moveTo>
                  <a:cubicBezTo>
                    <a:pt x="3318" y="0"/>
                    <a:pt x="3296" y="2"/>
                    <a:pt x="3274" y="5"/>
                  </a:cubicBezTo>
                  <a:cubicBezTo>
                    <a:pt x="2940" y="19"/>
                    <a:pt x="2646" y="179"/>
                    <a:pt x="2433" y="433"/>
                  </a:cubicBezTo>
                  <a:cubicBezTo>
                    <a:pt x="2299" y="620"/>
                    <a:pt x="2205" y="834"/>
                    <a:pt x="2192" y="1061"/>
                  </a:cubicBezTo>
                  <a:cubicBezTo>
                    <a:pt x="2179" y="1301"/>
                    <a:pt x="2205" y="1542"/>
                    <a:pt x="2192" y="1796"/>
                  </a:cubicBezTo>
                  <a:cubicBezTo>
                    <a:pt x="2179" y="2050"/>
                    <a:pt x="2099" y="2303"/>
                    <a:pt x="1952" y="2517"/>
                  </a:cubicBezTo>
                  <a:cubicBezTo>
                    <a:pt x="1791" y="2731"/>
                    <a:pt x="1564" y="2891"/>
                    <a:pt x="1297" y="2958"/>
                  </a:cubicBezTo>
                  <a:cubicBezTo>
                    <a:pt x="1230" y="2971"/>
                    <a:pt x="1162" y="2978"/>
                    <a:pt x="1095" y="2978"/>
                  </a:cubicBezTo>
                  <a:cubicBezTo>
                    <a:pt x="894" y="2978"/>
                    <a:pt x="696" y="2918"/>
                    <a:pt x="535" y="2798"/>
                  </a:cubicBezTo>
                  <a:cubicBezTo>
                    <a:pt x="335" y="2651"/>
                    <a:pt x="215" y="2424"/>
                    <a:pt x="201" y="2170"/>
                  </a:cubicBezTo>
                  <a:cubicBezTo>
                    <a:pt x="175" y="1943"/>
                    <a:pt x="268" y="1729"/>
                    <a:pt x="455" y="1582"/>
                  </a:cubicBezTo>
                  <a:cubicBezTo>
                    <a:pt x="580" y="1479"/>
                    <a:pt x="745" y="1416"/>
                    <a:pt x="906" y="1416"/>
                  </a:cubicBezTo>
                  <a:cubicBezTo>
                    <a:pt x="934" y="1416"/>
                    <a:pt x="962" y="1418"/>
                    <a:pt x="990" y="1422"/>
                  </a:cubicBezTo>
                  <a:cubicBezTo>
                    <a:pt x="1150" y="1435"/>
                    <a:pt x="1297" y="1515"/>
                    <a:pt x="1390" y="1649"/>
                  </a:cubicBezTo>
                  <a:cubicBezTo>
                    <a:pt x="1471" y="1742"/>
                    <a:pt x="1471" y="1876"/>
                    <a:pt x="1431" y="1983"/>
                  </a:cubicBezTo>
                  <a:cubicBezTo>
                    <a:pt x="1377" y="2076"/>
                    <a:pt x="1284" y="2156"/>
                    <a:pt x="1177" y="2183"/>
                  </a:cubicBezTo>
                  <a:cubicBezTo>
                    <a:pt x="1177" y="2183"/>
                    <a:pt x="1187" y="2187"/>
                    <a:pt x="1200" y="2187"/>
                  </a:cubicBezTo>
                  <a:cubicBezTo>
                    <a:pt x="1213" y="2187"/>
                    <a:pt x="1230" y="2183"/>
                    <a:pt x="1243" y="2170"/>
                  </a:cubicBezTo>
                  <a:cubicBezTo>
                    <a:pt x="1337" y="2143"/>
                    <a:pt x="1417" y="2076"/>
                    <a:pt x="1457" y="1996"/>
                  </a:cubicBezTo>
                  <a:cubicBezTo>
                    <a:pt x="1537" y="1863"/>
                    <a:pt x="1537" y="1702"/>
                    <a:pt x="1457" y="1582"/>
                  </a:cubicBezTo>
                  <a:cubicBezTo>
                    <a:pt x="1350" y="1408"/>
                    <a:pt x="1177" y="1301"/>
                    <a:pt x="990" y="1275"/>
                  </a:cubicBezTo>
                  <a:cubicBezTo>
                    <a:pt x="957" y="1271"/>
                    <a:pt x="924" y="1269"/>
                    <a:pt x="891" y="1269"/>
                  </a:cubicBezTo>
                  <a:cubicBezTo>
                    <a:pt x="694" y="1269"/>
                    <a:pt x="495" y="1336"/>
                    <a:pt x="335" y="1462"/>
                  </a:cubicBezTo>
                  <a:cubicBezTo>
                    <a:pt x="121" y="1622"/>
                    <a:pt x="1" y="1889"/>
                    <a:pt x="28" y="2156"/>
                  </a:cubicBezTo>
                  <a:cubicBezTo>
                    <a:pt x="41" y="2464"/>
                    <a:pt x="188" y="2731"/>
                    <a:pt x="415" y="2918"/>
                  </a:cubicBezTo>
                  <a:cubicBezTo>
                    <a:pt x="615" y="3058"/>
                    <a:pt x="844" y="3130"/>
                    <a:pt x="1075" y="3130"/>
                  </a:cubicBezTo>
                  <a:cubicBezTo>
                    <a:pt x="1154" y="3130"/>
                    <a:pt x="1232" y="3122"/>
                    <a:pt x="1310" y="3105"/>
                  </a:cubicBezTo>
                  <a:cubicBezTo>
                    <a:pt x="1618" y="3038"/>
                    <a:pt x="1898" y="2851"/>
                    <a:pt x="2072" y="2597"/>
                  </a:cubicBezTo>
                  <a:cubicBezTo>
                    <a:pt x="2232" y="2357"/>
                    <a:pt x="2326" y="2090"/>
                    <a:pt x="2339" y="1796"/>
                  </a:cubicBezTo>
                  <a:cubicBezTo>
                    <a:pt x="2352" y="1529"/>
                    <a:pt x="2326" y="1288"/>
                    <a:pt x="2339" y="1061"/>
                  </a:cubicBezTo>
                  <a:cubicBezTo>
                    <a:pt x="2339" y="860"/>
                    <a:pt x="2406" y="660"/>
                    <a:pt x="2526" y="500"/>
                  </a:cubicBezTo>
                  <a:cubicBezTo>
                    <a:pt x="2713" y="259"/>
                    <a:pt x="2980" y="99"/>
                    <a:pt x="3274" y="59"/>
                  </a:cubicBezTo>
                  <a:cubicBezTo>
                    <a:pt x="3319" y="56"/>
                    <a:pt x="3360" y="55"/>
                    <a:pt x="3397" y="55"/>
                  </a:cubicBezTo>
                  <a:cubicBezTo>
                    <a:pt x="3497" y="55"/>
                    <a:pt x="3564" y="63"/>
                    <a:pt x="3592" y="63"/>
                  </a:cubicBezTo>
                  <a:cubicBezTo>
                    <a:pt x="3603" y="63"/>
                    <a:pt x="3608" y="62"/>
                    <a:pt x="3608" y="59"/>
                  </a:cubicBezTo>
                  <a:cubicBezTo>
                    <a:pt x="3608" y="59"/>
                    <a:pt x="3582" y="45"/>
                    <a:pt x="3528" y="32"/>
                  </a:cubicBezTo>
                  <a:cubicBezTo>
                    <a:pt x="3469" y="13"/>
                    <a:pt x="3404" y="0"/>
                    <a:pt x="3341"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693;p34">
              <a:extLst>
                <a:ext uri="{FF2B5EF4-FFF2-40B4-BE49-F238E27FC236}">
                  <a16:creationId xmlns:a16="http://schemas.microsoft.com/office/drawing/2014/main" id="{9CD991A3-2810-4559-9C3F-06251C23C7BC}"/>
                </a:ext>
              </a:extLst>
            </p:cNvPr>
            <p:cNvSpPr/>
            <p:nvPr/>
          </p:nvSpPr>
          <p:spPr>
            <a:xfrm>
              <a:off x="3593025" y="3983550"/>
              <a:ext cx="375475" cy="126425"/>
            </a:xfrm>
            <a:custGeom>
              <a:avLst/>
              <a:gdLst/>
              <a:ahLst/>
              <a:cxnLst/>
              <a:rect l="l" t="t" r="r" b="b"/>
              <a:pathLst>
                <a:path w="15019" h="5057" extrusionOk="0">
                  <a:moveTo>
                    <a:pt x="14424" y="0"/>
                  </a:moveTo>
                  <a:cubicBezTo>
                    <a:pt x="14327" y="0"/>
                    <a:pt x="14230" y="17"/>
                    <a:pt x="14136" y="51"/>
                  </a:cubicBezTo>
                  <a:lnTo>
                    <a:pt x="161" y="3351"/>
                  </a:lnTo>
                  <a:lnTo>
                    <a:pt x="1" y="3284"/>
                  </a:lnTo>
                  <a:lnTo>
                    <a:pt x="1" y="3284"/>
                  </a:lnTo>
                  <a:cubicBezTo>
                    <a:pt x="1887" y="4477"/>
                    <a:pt x="4007" y="5056"/>
                    <a:pt x="6110" y="5056"/>
                  </a:cubicBezTo>
                  <a:cubicBezTo>
                    <a:pt x="9235" y="5056"/>
                    <a:pt x="12322" y="3777"/>
                    <a:pt x="14551" y="1333"/>
                  </a:cubicBezTo>
                  <a:cubicBezTo>
                    <a:pt x="14738" y="1159"/>
                    <a:pt x="14871" y="932"/>
                    <a:pt x="14951" y="705"/>
                  </a:cubicBezTo>
                  <a:cubicBezTo>
                    <a:pt x="15018" y="451"/>
                    <a:pt x="14925" y="184"/>
                    <a:pt x="14711" y="51"/>
                  </a:cubicBezTo>
                  <a:cubicBezTo>
                    <a:pt x="14617" y="17"/>
                    <a:pt x="14520" y="0"/>
                    <a:pt x="1442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694;p34">
              <a:extLst>
                <a:ext uri="{FF2B5EF4-FFF2-40B4-BE49-F238E27FC236}">
                  <a16:creationId xmlns:a16="http://schemas.microsoft.com/office/drawing/2014/main" id="{AB5234F1-B013-4652-B54B-E35D6338501A}"/>
                </a:ext>
              </a:extLst>
            </p:cNvPr>
            <p:cNvSpPr/>
            <p:nvPr/>
          </p:nvSpPr>
          <p:spPr>
            <a:xfrm>
              <a:off x="3453400" y="3925350"/>
              <a:ext cx="230500" cy="129725"/>
            </a:xfrm>
            <a:custGeom>
              <a:avLst/>
              <a:gdLst/>
              <a:ahLst/>
              <a:cxnLst/>
              <a:rect l="l" t="t" r="r" b="b"/>
              <a:pathLst>
                <a:path w="9220" h="5189" extrusionOk="0">
                  <a:moveTo>
                    <a:pt x="1658" y="0"/>
                  </a:moveTo>
                  <a:lnTo>
                    <a:pt x="1" y="67"/>
                  </a:lnTo>
                  <a:lnTo>
                    <a:pt x="936" y="1363"/>
                  </a:lnTo>
                  <a:lnTo>
                    <a:pt x="7657" y="5064"/>
                  </a:lnTo>
                  <a:cubicBezTo>
                    <a:pt x="7805" y="5148"/>
                    <a:pt x="7966" y="5188"/>
                    <a:pt x="8125" y="5188"/>
                  </a:cubicBezTo>
                  <a:cubicBezTo>
                    <a:pt x="8493" y="5188"/>
                    <a:pt x="8847" y="4974"/>
                    <a:pt x="9006" y="4610"/>
                  </a:cubicBezTo>
                  <a:cubicBezTo>
                    <a:pt x="9220" y="4129"/>
                    <a:pt x="9019" y="3581"/>
                    <a:pt x="8552" y="3354"/>
                  </a:cubicBezTo>
                  <a:lnTo>
                    <a:pt x="1658" y="0"/>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695;p34">
              <a:extLst>
                <a:ext uri="{FF2B5EF4-FFF2-40B4-BE49-F238E27FC236}">
                  <a16:creationId xmlns:a16="http://schemas.microsoft.com/office/drawing/2014/main" id="{116318CC-7C91-4FB9-B5FE-4BA405DC730E}"/>
                </a:ext>
              </a:extLst>
            </p:cNvPr>
            <p:cNvSpPr/>
            <p:nvPr/>
          </p:nvSpPr>
          <p:spPr>
            <a:xfrm>
              <a:off x="3458075" y="3925350"/>
              <a:ext cx="32775" cy="31425"/>
            </a:xfrm>
            <a:custGeom>
              <a:avLst/>
              <a:gdLst/>
              <a:ahLst/>
              <a:cxnLst/>
              <a:rect l="l" t="t" r="r" b="b"/>
              <a:pathLst>
                <a:path w="1311" h="1257" extrusionOk="0">
                  <a:moveTo>
                    <a:pt x="1310" y="0"/>
                  </a:moveTo>
                  <a:lnTo>
                    <a:pt x="148" y="54"/>
                  </a:lnTo>
                  <a:lnTo>
                    <a:pt x="1" y="334"/>
                  </a:lnTo>
                  <a:lnTo>
                    <a:pt x="669" y="1256"/>
                  </a:lnTo>
                  <a:lnTo>
                    <a:pt x="1310"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696;p34">
              <a:extLst>
                <a:ext uri="{FF2B5EF4-FFF2-40B4-BE49-F238E27FC236}">
                  <a16:creationId xmlns:a16="http://schemas.microsoft.com/office/drawing/2014/main" id="{0D36D68C-BE51-4B79-B3B4-7CBEBC36D915}"/>
                </a:ext>
              </a:extLst>
            </p:cNvPr>
            <p:cNvSpPr/>
            <p:nvPr/>
          </p:nvSpPr>
          <p:spPr>
            <a:xfrm>
              <a:off x="3669525" y="4037250"/>
              <a:ext cx="25075" cy="21725"/>
            </a:xfrm>
            <a:custGeom>
              <a:avLst/>
              <a:gdLst/>
              <a:ahLst/>
              <a:cxnLst/>
              <a:rect l="l" t="t" r="r" b="b"/>
              <a:pathLst>
                <a:path w="1003" h="869" extrusionOk="0">
                  <a:moveTo>
                    <a:pt x="214" y="0"/>
                  </a:moveTo>
                  <a:lnTo>
                    <a:pt x="0" y="334"/>
                  </a:lnTo>
                  <a:lnTo>
                    <a:pt x="789" y="869"/>
                  </a:lnTo>
                  <a:lnTo>
                    <a:pt x="1002" y="535"/>
                  </a:lnTo>
                  <a:lnTo>
                    <a:pt x="214" y="0"/>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697;p34">
              <a:extLst>
                <a:ext uri="{FF2B5EF4-FFF2-40B4-BE49-F238E27FC236}">
                  <a16:creationId xmlns:a16="http://schemas.microsoft.com/office/drawing/2014/main" id="{74077E87-F370-41A6-9A13-A3C7CB9B81D6}"/>
                </a:ext>
              </a:extLst>
            </p:cNvPr>
            <p:cNvSpPr/>
            <p:nvPr/>
          </p:nvSpPr>
          <p:spPr>
            <a:xfrm>
              <a:off x="3514200" y="3736300"/>
              <a:ext cx="532775" cy="335450"/>
            </a:xfrm>
            <a:custGeom>
              <a:avLst/>
              <a:gdLst/>
              <a:ahLst/>
              <a:cxnLst/>
              <a:rect l="l" t="t" r="r" b="b"/>
              <a:pathLst>
                <a:path w="21311" h="13418" extrusionOk="0">
                  <a:moveTo>
                    <a:pt x="21271" y="0"/>
                  </a:moveTo>
                  <a:lnTo>
                    <a:pt x="21271" y="0"/>
                  </a:lnTo>
                  <a:cubicBezTo>
                    <a:pt x="18772" y="94"/>
                    <a:pt x="16314" y="201"/>
                    <a:pt x="14991" y="441"/>
                  </a:cubicBezTo>
                  <a:cubicBezTo>
                    <a:pt x="14991" y="441"/>
                    <a:pt x="14938" y="6093"/>
                    <a:pt x="14190" y="6453"/>
                  </a:cubicBezTo>
                  <a:cubicBezTo>
                    <a:pt x="10075" y="8404"/>
                    <a:pt x="5011" y="8671"/>
                    <a:pt x="3194" y="8711"/>
                  </a:cubicBezTo>
                  <a:cubicBezTo>
                    <a:pt x="2967" y="8578"/>
                    <a:pt x="2699" y="8431"/>
                    <a:pt x="2392" y="8244"/>
                  </a:cubicBezTo>
                  <a:cubicBezTo>
                    <a:pt x="2138" y="8083"/>
                    <a:pt x="1911" y="7870"/>
                    <a:pt x="1711" y="7629"/>
                  </a:cubicBezTo>
                  <a:cubicBezTo>
                    <a:pt x="1470" y="7335"/>
                    <a:pt x="1256" y="7015"/>
                    <a:pt x="1096" y="6654"/>
                  </a:cubicBezTo>
                  <a:cubicBezTo>
                    <a:pt x="1040" y="6480"/>
                    <a:pt x="887" y="6393"/>
                    <a:pt x="739" y="6393"/>
                  </a:cubicBezTo>
                  <a:cubicBezTo>
                    <a:pt x="604" y="6393"/>
                    <a:pt x="473" y="6466"/>
                    <a:pt x="428" y="6614"/>
                  </a:cubicBezTo>
                  <a:cubicBezTo>
                    <a:pt x="335" y="6908"/>
                    <a:pt x="629" y="7843"/>
                    <a:pt x="1403" y="8671"/>
                  </a:cubicBezTo>
                  <a:cubicBezTo>
                    <a:pt x="1403" y="8671"/>
                    <a:pt x="1" y="9339"/>
                    <a:pt x="134" y="10221"/>
                  </a:cubicBezTo>
                  <a:cubicBezTo>
                    <a:pt x="254" y="10956"/>
                    <a:pt x="1991" y="13361"/>
                    <a:pt x="1991" y="13361"/>
                  </a:cubicBezTo>
                  <a:cubicBezTo>
                    <a:pt x="1991" y="13361"/>
                    <a:pt x="2902" y="13417"/>
                    <a:pt x="4322" y="13417"/>
                  </a:cubicBezTo>
                  <a:cubicBezTo>
                    <a:pt x="9209" y="13417"/>
                    <a:pt x="20133" y="12751"/>
                    <a:pt x="20817" y="6841"/>
                  </a:cubicBezTo>
                  <a:cubicBezTo>
                    <a:pt x="21311" y="2606"/>
                    <a:pt x="21271" y="0"/>
                    <a:pt x="21271" y="0"/>
                  </a:cubicBezTo>
                  <a:close/>
                </a:path>
              </a:pathLst>
            </a:custGeom>
            <a:solidFill>
              <a:srgbClr val="B788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698;p34">
              <a:extLst>
                <a:ext uri="{FF2B5EF4-FFF2-40B4-BE49-F238E27FC236}">
                  <a16:creationId xmlns:a16="http://schemas.microsoft.com/office/drawing/2014/main" id="{1B79F9BF-CAAD-4DF7-BE6F-7364C224E131}"/>
                </a:ext>
              </a:extLst>
            </p:cNvPr>
            <p:cNvSpPr/>
            <p:nvPr/>
          </p:nvSpPr>
          <p:spPr>
            <a:xfrm>
              <a:off x="3841450" y="5249400"/>
              <a:ext cx="179825" cy="173600"/>
            </a:xfrm>
            <a:custGeom>
              <a:avLst/>
              <a:gdLst/>
              <a:ahLst/>
              <a:cxnLst/>
              <a:rect l="l" t="t" r="r" b="b"/>
              <a:pathLst>
                <a:path w="7193" h="6944" extrusionOk="0">
                  <a:moveTo>
                    <a:pt x="5910" y="0"/>
                  </a:moveTo>
                  <a:lnTo>
                    <a:pt x="2022" y="3327"/>
                  </a:lnTo>
                  <a:lnTo>
                    <a:pt x="2422" y="3822"/>
                  </a:lnTo>
                  <a:cubicBezTo>
                    <a:pt x="2422" y="3822"/>
                    <a:pt x="0" y="6944"/>
                    <a:pt x="573" y="6944"/>
                  </a:cubicBezTo>
                  <a:cubicBezTo>
                    <a:pt x="608" y="6944"/>
                    <a:pt x="654" y="6932"/>
                    <a:pt x="712" y="6908"/>
                  </a:cubicBezTo>
                  <a:cubicBezTo>
                    <a:pt x="1607" y="6534"/>
                    <a:pt x="5923" y="2713"/>
                    <a:pt x="6952" y="1751"/>
                  </a:cubicBezTo>
                  <a:lnTo>
                    <a:pt x="7192" y="1537"/>
                  </a:lnTo>
                  <a:lnTo>
                    <a:pt x="5910"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699;p34">
              <a:extLst>
                <a:ext uri="{FF2B5EF4-FFF2-40B4-BE49-F238E27FC236}">
                  <a16:creationId xmlns:a16="http://schemas.microsoft.com/office/drawing/2014/main" id="{E3493CB6-4503-4A84-A253-072D5D0D66A8}"/>
                </a:ext>
              </a:extLst>
            </p:cNvPr>
            <p:cNvSpPr/>
            <p:nvPr/>
          </p:nvSpPr>
          <p:spPr>
            <a:xfrm>
              <a:off x="3978825" y="5260075"/>
              <a:ext cx="42450" cy="57475"/>
            </a:xfrm>
            <a:custGeom>
              <a:avLst/>
              <a:gdLst/>
              <a:ahLst/>
              <a:cxnLst/>
              <a:rect l="l" t="t" r="r" b="b"/>
              <a:pathLst>
                <a:path w="1698" h="2299" extrusionOk="0">
                  <a:moveTo>
                    <a:pt x="789" y="1"/>
                  </a:moveTo>
                  <a:cubicBezTo>
                    <a:pt x="428" y="255"/>
                    <a:pt x="187" y="629"/>
                    <a:pt x="94" y="1043"/>
                  </a:cubicBezTo>
                  <a:cubicBezTo>
                    <a:pt x="0" y="1471"/>
                    <a:pt x="67" y="1925"/>
                    <a:pt x="294" y="2299"/>
                  </a:cubicBezTo>
                  <a:lnTo>
                    <a:pt x="1697" y="1096"/>
                  </a:lnTo>
                  <a:lnTo>
                    <a:pt x="78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700;p34">
              <a:extLst>
                <a:ext uri="{FF2B5EF4-FFF2-40B4-BE49-F238E27FC236}">
                  <a16:creationId xmlns:a16="http://schemas.microsoft.com/office/drawing/2014/main" id="{F1B316B9-50CD-4C75-9FE0-7B5F0AC96BE8}"/>
                </a:ext>
              </a:extLst>
            </p:cNvPr>
            <p:cNvSpPr/>
            <p:nvPr/>
          </p:nvSpPr>
          <p:spPr>
            <a:xfrm>
              <a:off x="3847875" y="5285475"/>
              <a:ext cx="173400" cy="138325"/>
            </a:xfrm>
            <a:custGeom>
              <a:avLst/>
              <a:gdLst/>
              <a:ahLst/>
              <a:cxnLst/>
              <a:rect l="l" t="t" r="r" b="b"/>
              <a:pathLst>
                <a:path w="6936" h="5533" extrusionOk="0">
                  <a:moveTo>
                    <a:pt x="6855" y="0"/>
                  </a:moveTo>
                  <a:lnTo>
                    <a:pt x="1658" y="4369"/>
                  </a:lnTo>
                  <a:cubicBezTo>
                    <a:pt x="1658" y="4369"/>
                    <a:pt x="1306" y="4106"/>
                    <a:pt x="1052" y="4106"/>
                  </a:cubicBezTo>
                  <a:cubicBezTo>
                    <a:pt x="993" y="4106"/>
                    <a:pt x="939" y="4120"/>
                    <a:pt x="896" y="4155"/>
                  </a:cubicBezTo>
                  <a:cubicBezTo>
                    <a:pt x="896" y="4155"/>
                    <a:pt x="1" y="5451"/>
                    <a:pt x="295" y="5532"/>
                  </a:cubicBezTo>
                  <a:cubicBezTo>
                    <a:pt x="298" y="5532"/>
                    <a:pt x="301" y="5533"/>
                    <a:pt x="304" y="5533"/>
                  </a:cubicBezTo>
                  <a:cubicBezTo>
                    <a:pt x="682" y="5533"/>
                    <a:pt x="5121" y="1881"/>
                    <a:pt x="6935" y="80"/>
                  </a:cubicBezTo>
                  <a:lnTo>
                    <a:pt x="68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701;p34">
              <a:extLst>
                <a:ext uri="{FF2B5EF4-FFF2-40B4-BE49-F238E27FC236}">
                  <a16:creationId xmlns:a16="http://schemas.microsoft.com/office/drawing/2014/main" id="{2663C89F-305D-4958-BA98-B022857955C8}"/>
                </a:ext>
              </a:extLst>
            </p:cNvPr>
            <p:cNvSpPr/>
            <p:nvPr/>
          </p:nvSpPr>
          <p:spPr>
            <a:xfrm>
              <a:off x="3852575" y="5284125"/>
              <a:ext cx="167025" cy="137650"/>
            </a:xfrm>
            <a:custGeom>
              <a:avLst/>
              <a:gdLst/>
              <a:ahLst/>
              <a:cxnLst/>
              <a:rect l="l" t="t" r="r" b="b"/>
              <a:pathLst>
                <a:path w="6681" h="5506" extrusionOk="0">
                  <a:moveTo>
                    <a:pt x="6680" y="1"/>
                  </a:moveTo>
                  <a:lnTo>
                    <a:pt x="6680" y="1"/>
                  </a:lnTo>
                  <a:cubicBezTo>
                    <a:pt x="6654" y="14"/>
                    <a:pt x="6627" y="28"/>
                    <a:pt x="6600" y="41"/>
                  </a:cubicBezTo>
                  <a:lnTo>
                    <a:pt x="6413" y="215"/>
                  </a:lnTo>
                  <a:lnTo>
                    <a:pt x="5705" y="816"/>
                  </a:lnTo>
                  <a:cubicBezTo>
                    <a:pt x="5117" y="1324"/>
                    <a:pt x="4289" y="2032"/>
                    <a:pt x="3367" y="2793"/>
                  </a:cubicBezTo>
                  <a:cubicBezTo>
                    <a:pt x="2445" y="3541"/>
                    <a:pt x="1603" y="4223"/>
                    <a:pt x="989" y="4717"/>
                  </a:cubicBezTo>
                  <a:lnTo>
                    <a:pt x="267" y="5292"/>
                  </a:lnTo>
                  <a:lnTo>
                    <a:pt x="67" y="5452"/>
                  </a:lnTo>
                  <a:cubicBezTo>
                    <a:pt x="40" y="5465"/>
                    <a:pt x="27" y="5492"/>
                    <a:pt x="0" y="5505"/>
                  </a:cubicBezTo>
                  <a:cubicBezTo>
                    <a:pt x="27" y="5492"/>
                    <a:pt x="53" y="5479"/>
                    <a:pt x="67" y="5465"/>
                  </a:cubicBezTo>
                  <a:lnTo>
                    <a:pt x="281" y="5318"/>
                  </a:lnTo>
                  <a:lnTo>
                    <a:pt x="1015" y="4757"/>
                  </a:lnTo>
                  <a:cubicBezTo>
                    <a:pt x="1643" y="4276"/>
                    <a:pt x="2485" y="3608"/>
                    <a:pt x="3407" y="2847"/>
                  </a:cubicBezTo>
                  <a:cubicBezTo>
                    <a:pt x="4329" y="2085"/>
                    <a:pt x="5157" y="1377"/>
                    <a:pt x="5745" y="856"/>
                  </a:cubicBezTo>
                  <a:lnTo>
                    <a:pt x="6427" y="228"/>
                  </a:lnTo>
                  <a:lnTo>
                    <a:pt x="6614" y="68"/>
                  </a:lnTo>
                  <a:cubicBezTo>
                    <a:pt x="6640" y="41"/>
                    <a:pt x="6654" y="28"/>
                    <a:pt x="6680"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702;p34">
              <a:extLst>
                <a:ext uri="{FF2B5EF4-FFF2-40B4-BE49-F238E27FC236}">
                  <a16:creationId xmlns:a16="http://schemas.microsoft.com/office/drawing/2014/main" id="{CF95C32C-D830-453B-BD1E-433E2DA341A1}"/>
                </a:ext>
              </a:extLst>
            </p:cNvPr>
            <p:cNvSpPr/>
            <p:nvPr/>
          </p:nvSpPr>
          <p:spPr>
            <a:xfrm>
              <a:off x="3868600" y="5388050"/>
              <a:ext cx="22400" cy="8675"/>
            </a:xfrm>
            <a:custGeom>
              <a:avLst/>
              <a:gdLst/>
              <a:ahLst/>
              <a:cxnLst/>
              <a:rect l="l" t="t" r="r" b="b"/>
              <a:pathLst>
                <a:path w="896" h="347" extrusionOk="0">
                  <a:moveTo>
                    <a:pt x="234" y="1"/>
                  </a:moveTo>
                  <a:cubicBezTo>
                    <a:pt x="155" y="1"/>
                    <a:pt x="76" y="14"/>
                    <a:pt x="0" y="39"/>
                  </a:cubicBezTo>
                  <a:cubicBezTo>
                    <a:pt x="161" y="39"/>
                    <a:pt x="321" y="66"/>
                    <a:pt x="468" y="106"/>
                  </a:cubicBezTo>
                  <a:cubicBezTo>
                    <a:pt x="615" y="173"/>
                    <a:pt x="762" y="253"/>
                    <a:pt x="895" y="346"/>
                  </a:cubicBezTo>
                  <a:cubicBezTo>
                    <a:pt x="802" y="199"/>
                    <a:pt x="655" y="93"/>
                    <a:pt x="495" y="52"/>
                  </a:cubicBezTo>
                  <a:cubicBezTo>
                    <a:pt x="410" y="17"/>
                    <a:pt x="322" y="1"/>
                    <a:pt x="234"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703;p34">
              <a:extLst>
                <a:ext uri="{FF2B5EF4-FFF2-40B4-BE49-F238E27FC236}">
                  <a16:creationId xmlns:a16="http://schemas.microsoft.com/office/drawing/2014/main" id="{5CDFE227-40E3-427A-ADC9-B9CCA7EFCB39}"/>
                </a:ext>
              </a:extLst>
            </p:cNvPr>
            <p:cNvSpPr/>
            <p:nvPr/>
          </p:nvSpPr>
          <p:spPr>
            <a:xfrm>
              <a:off x="3895650" y="5350000"/>
              <a:ext cx="12050" cy="4050"/>
            </a:xfrm>
            <a:custGeom>
              <a:avLst/>
              <a:gdLst/>
              <a:ahLst/>
              <a:cxnLst/>
              <a:rect l="l" t="t" r="r" b="b"/>
              <a:pathLst>
                <a:path w="482" h="162" extrusionOk="0">
                  <a:moveTo>
                    <a:pt x="32" y="1"/>
                  </a:moveTo>
                  <a:cubicBezTo>
                    <a:pt x="15" y="1"/>
                    <a:pt x="4" y="4"/>
                    <a:pt x="1" y="11"/>
                  </a:cubicBezTo>
                  <a:cubicBezTo>
                    <a:pt x="1" y="25"/>
                    <a:pt x="107" y="78"/>
                    <a:pt x="228" y="118"/>
                  </a:cubicBezTo>
                  <a:cubicBezTo>
                    <a:pt x="293" y="140"/>
                    <a:pt x="367" y="162"/>
                    <a:pt x="436" y="162"/>
                  </a:cubicBezTo>
                  <a:cubicBezTo>
                    <a:pt x="452" y="162"/>
                    <a:pt x="467" y="161"/>
                    <a:pt x="482" y="158"/>
                  </a:cubicBezTo>
                  <a:cubicBezTo>
                    <a:pt x="482" y="145"/>
                    <a:pt x="388" y="105"/>
                    <a:pt x="254" y="51"/>
                  </a:cubicBezTo>
                  <a:cubicBezTo>
                    <a:pt x="158" y="22"/>
                    <a:pt x="76" y="1"/>
                    <a:pt x="32"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1704;p34">
              <a:extLst>
                <a:ext uri="{FF2B5EF4-FFF2-40B4-BE49-F238E27FC236}">
                  <a16:creationId xmlns:a16="http://schemas.microsoft.com/office/drawing/2014/main" id="{A016A980-AE55-451D-BF28-3F58F5ADE069}"/>
                </a:ext>
              </a:extLst>
            </p:cNvPr>
            <p:cNvSpPr/>
            <p:nvPr/>
          </p:nvSpPr>
          <p:spPr>
            <a:xfrm>
              <a:off x="3901325" y="5342250"/>
              <a:ext cx="11050" cy="1700"/>
            </a:xfrm>
            <a:custGeom>
              <a:avLst/>
              <a:gdLst/>
              <a:ahLst/>
              <a:cxnLst/>
              <a:rect l="l" t="t" r="r" b="b"/>
              <a:pathLst>
                <a:path w="442" h="68" extrusionOk="0">
                  <a:moveTo>
                    <a:pt x="228" y="1"/>
                  </a:moveTo>
                  <a:cubicBezTo>
                    <a:pt x="108" y="1"/>
                    <a:pt x="14" y="14"/>
                    <a:pt x="14" y="27"/>
                  </a:cubicBezTo>
                  <a:cubicBezTo>
                    <a:pt x="1" y="41"/>
                    <a:pt x="108" y="67"/>
                    <a:pt x="214" y="67"/>
                  </a:cubicBezTo>
                  <a:cubicBezTo>
                    <a:pt x="335" y="67"/>
                    <a:pt x="428" y="54"/>
                    <a:pt x="428" y="41"/>
                  </a:cubicBezTo>
                  <a:cubicBezTo>
                    <a:pt x="442" y="27"/>
                    <a:pt x="335" y="14"/>
                    <a:pt x="228"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1705;p34">
              <a:extLst>
                <a:ext uri="{FF2B5EF4-FFF2-40B4-BE49-F238E27FC236}">
                  <a16:creationId xmlns:a16="http://schemas.microsoft.com/office/drawing/2014/main" id="{3E424226-6C31-42C5-B901-F33458028EA6}"/>
                </a:ext>
              </a:extLst>
            </p:cNvPr>
            <p:cNvSpPr/>
            <p:nvPr/>
          </p:nvSpPr>
          <p:spPr>
            <a:xfrm>
              <a:off x="3899000" y="5329850"/>
              <a:ext cx="10700" cy="8800"/>
            </a:xfrm>
            <a:custGeom>
              <a:avLst/>
              <a:gdLst/>
              <a:ahLst/>
              <a:cxnLst/>
              <a:rect l="l" t="t" r="r" b="b"/>
              <a:pathLst>
                <a:path w="428" h="352" extrusionOk="0">
                  <a:moveTo>
                    <a:pt x="422" y="1"/>
                  </a:moveTo>
                  <a:cubicBezTo>
                    <a:pt x="396" y="1"/>
                    <a:pt x="298" y="64"/>
                    <a:pt x="201" y="149"/>
                  </a:cubicBezTo>
                  <a:cubicBezTo>
                    <a:pt x="80" y="243"/>
                    <a:pt x="0" y="323"/>
                    <a:pt x="14" y="350"/>
                  </a:cubicBezTo>
                  <a:cubicBezTo>
                    <a:pt x="15" y="351"/>
                    <a:pt x="16" y="351"/>
                    <a:pt x="19" y="351"/>
                  </a:cubicBezTo>
                  <a:cubicBezTo>
                    <a:pt x="43" y="351"/>
                    <a:pt x="131" y="288"/>
                    <a:pt x="241" y="203"/>
                  </a:cubicBezTo>
                  <a:cubicBezTo>
                    <a:pt x="348" y="96"/>
                    <a:pt x="428" y="16"/>
                    <a:pt x="428" y="2"/>
                  </a:cubicBezTo>
                  <a:cubicBezTo>
                    <a:pt x="427" y="1"/>
                    <a:pt x="425" y="1"/>
                    <a:pt x="422"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1706;p34">
              <a:extLst>
                <a:ext uri="{FF2B5EF4-FFF2-40B4-BE49-F238E27FC236}">
                  <a16:creationId xmlns:a16="http://schemas.microsoft.com/office/drawing/2014/main" id="{32E3151C-E5BB-416A-A06F-25C5D57C2E76}"/>
                </a:ext>
              </a:extLst>
            </p:cNvPr>
            <p:cNvSpPr/>
            <p:nvPr/>
          </p:nvSpPr>
          <p:spPr>
            <a:xfrm>
              <a:off x="3894975" y="5321850"/>
              <a:ext cx="11050" cy="10400"/>
            </a:xfrm>
            <a:custGeom>
              <a:avLst/>
              <a:gdLst/>
              <a:ahLst/>
              <a:cxnLst/>
              <a:rect l="l" t="t" r="r" b="b"/>
              <a:pathLst>
                <a:path w="442" h="416" extrusionOk="0">
                  <a:moveTo>
                    <a:pt x="439" y="0"/>
                  </a:moveTo>
                  <a:cubicBezTo>
                    <a:pt x="418" y="0"/>
                    <a:pt x="328" y="102"/>
                    <a:pt x="215" y="215"/>
                  </a:cubicBezTo>
                  <a:cubicBezTo>
                    <a:pt x="108" y="322"/>
                    <a:pt x="1" y="402"/>
                    <a:pt x="1" y="416"/>
                  </a:cubicBezTo>
                  <a:cubicBezTo>
                    <a:pt x="201" y="349"/>
                    <a:pt x="362" y="202"/>
                    <a:pt x="442" y="2"/>
                  </a:cubicBezTo>
                  <a:cubicBezTo>
                    <a:pt x="441" y="1"/>
                    <a:pt x="440" y="0"/>
                    <a:pt x="439"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1707;p34">
              <a:extLst>
                <a:ext uri="{FF2B5EF4-FFF2-40B4-BE49-F238E27FC236}">
                  <a16:creationId xmlns:a16="http://schemas.microsoft.com/office/drawing/2014/main" id="{A5D78914-B631-4B4D-B032-9655996E324A}"/>
                </a:ext>
              </a:extLst>
            </p:cNvPr>
            <p:cNvSpPr/>
            <p:nvPr/>
          </p:nvSpPr>
          <p:spPr>
            <a:xfrm>
              <a:off x="3873275" y="5346375"/>
              <a:ext cx="24750" cy="12950"/>
            </a:xfrm>
            <a:custGeom>
              <a:avLst/>
              <a:gdLst/>
              <a:ahLst/>
              <a:cxnLst/>
              <a:rect l="l" t="t" r="r" b="b"/>
              <a:pathLst>
                <a:path w="990" h="518" extrusionOk="0">
                  <a:moveTo>
                    <a:pt x="576" y="49"/>
                  </a:moveTo>
                  <a:cubicBezTo>
                    <a:pt x="615" y="49"/>
                    <a:pt x="655" y="54"/>
                    <a:pt x="695" y="63"/>
                  </a:cubicBezTo>
                  <a:cubicBezTo>
                    <a:pt x="753" y="71"/>
                    <a:pt x="816" y="95"/>
                    <a:pt x="878" y="124"/>
                  </a:cubicBezTo>
                  <a:lnTo>
                    <a:pt x="878" y="124"/>
                  </a:lnTo>
                  <a:cubicBezTo>
                    <a:pt x="830" y="156"/>
                    <a:pt x="763" y="200"/>
                    <a:pt x="682" y="250"/>
                  </a:cubicBezTo>
                  <a:cubicBezTo>
                    <a:pt x="588" y="303"/>
                    <a:pt x="481" y="357"/>
                    <a:pt x="374" y="397"/>
                  </a:cubicBezTo>
                  <a:cubicBezTo>
                    <a:pt x="308" y="423"/>
                    <a:pt x="241" y="437"/>
                    <a:pt x="174" y="450"/>
                  </a:cubicBezTo>
                  <a:cubicBezTo>
                    <a:pt x="165" y="452"/>
                    <a:pt x="157" y="453"/>
                    <a:pt x="149" y="453"/>
                  </a:cubicBezTo>
                  <a:cubicBezTo>
                    <a:pt x="94" y="453"/>
                    <a:pt x="56" y="416"/>
                    <a:pt x="67" y="370"/>
                  </a:cubicBezTo>
                  <a:cubicBezTo>
                    <a:pt x="121" y="236"/>
                    <a:pt x="227" y="143"/>
                    <a:pt x="361" y="103"/>
                  </a:cubicBezTo>
                  <a:cubicBezTo>
                    <a:pt x="423" y="67"/>
                    <a:pt x="498" y="49"/>
                    <a:pt x="576" y="49"/>
                  </a:cubicBezTo>
                  <a:close/>
                  <a:moveTo>
                    <a:pt x="570" y="0"/>
                  </a:moveTo>
                  <a:cubicBezTo>
                    <a:pt x="342" y="0"/>
                    <a:pt x="118" y="130"/>
                    <a:pt x="14" y="357"/>
                  </a:cubicBezTo>
                  <a:cubicBezTo>
                    <a:pt x="0" y="397"/>
                    <a:pt x="14" y="450"/>
                    <a:pt x="54" y="490"/>
                  </a:cubicBezTo>
                  <a:cubicBezTo>
                    <a:pt x="94" y="517"/>
                    <a:pt x="134" y="517"/>
                    <a:pt x="187" y="517"/>
                  </a:cubicBezTo>
                  <a:cubicBezTo>
                    <a:pt x="254" y="504"/>
                    <a:pt x="321" y="477"/>
                    <a:pt x="388" y="450"/>
                  </a:cubicBezTo>
                  <a:cubicBezTo>
                    <a:pt x="508" y="397"/>
                    <a:pt x="615" y="343"/>
                    <a:pt x="708" y="277"/>
                  </a:cubicBezTo>
                  <a:cubicBezTo>
                    <a:pt x="777" y="237"/>
                    <a:pt x="846" y="191"/>
                    <a:pt x="904" y="137"/>
                  </a:cubicBezTo>
                  <a:lnTo>
                    <a:pt x="904" y="137"/>
                  </a:lnTo>
                  <a:cubicBezTo>
                    <a:pt x="933" y="152"/>
                    <a:pt x="962" y="167"/>
                    <a:pt x="989" y="183"/>
                  </a:cubicBezTo>
                  <a:cubicBezTo>
                    <a:pt x="989" y="183"/>
                    <a:pt x="963" y="157"/>
                    <a:pt x="924" y="118"/>
                  </a:cubicBezTo>
                  <a:lnTo>
                    <a:pt x="924" y="118"/>
                  </a:lnTo>
                  <a:cubicBezTo>
                    <a:pt x="938" y="104"/>
                    <a:pt x="950" y="90"/>
                    <a:pt x="962" y="76"/>
                  </a:cubicBezTo>
                  <a:cubicBezTo>
                    <a:pt x="962" y="75"/>
                    <a:pt x="962" y="75"/>
                    <a:pt x="961" y="75"/>
                  </a:cubicBezTo>
                  <a:cubicBezTo>
                    <a:pt x="955" y="75"/>
                    <a:pt x="937" y="86"/>
                    <a:pt x="907" y="105"/>
                  </a:cubicBezTo>
                  <a:lnTo>
                    <a:pt x="907" y="105"/>
                  </a:lnTo>
                  <a:cubicBezTo>
                    <a:pt x="804" y="34"/>
                    <a:pt x="686" y="0"/>
                    <a:pt x="570"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1708;p34">
              <a:extLst>
                <a:ext uri="{FF2B5EF4-FFF2-40B4-BE49-F238E27FC236}">
                  <a16:creationId xmlns:a16="http://schemas.microsoft.com/office/drawing/2014/main" id="{E651CF1F-6B74-4DCC-9A5C-00C21FC720AE}"/>
                </a:ext>
              </a:extLst>
            </p:cNvPr>
            <p:cNvSpPr/>
            <p:nvPr/>
          </p:nvSpPr>
          <p:spPr>
            <a:xfrm>
              <a:off x="3888975" y="5332250"/>
              <a:ext cx="9050" cy="17700"/>
            </a:xfrm>
            <a:custGeom>
              <a:avLst/>
              <a:gdLst/>
              <a:ahLst/>
              <a:cxnLst/>
              <a:rect l="l" t="t" r="r" b="b"/>
              <a:pathLst>
                <a:path w="362" h="708" extrusionOk="0">
                  <a:moveTo>
                    <a:pt x="190" y="0"/>
                  </a:moveTo>
                  <a:cubicBezTo>
                    <a:pt x="170" y="0"/>
                    <a:pt x="151" y="5"/>
                    <a:pt x="134" y="13"/>
                  </a:cubicBezTo>
                  <a:cubicBezTo>
                    <a:pt x="40" y="80"/>
                    <a:pt x="0" y="200"/>
                    <a:pt x="27" y="307"/>
                  </a:cubicBezTo>
                  <a:cubicBezTo>
                    <a:pt x="27" y="401"/>
                    <a:pt x="67" y="481"/>
                    <a:pt x="107" y="548"/>
                  </a:cubicBezTo>
                  <a:cubicBezTo>
                    <a:pt x="147" y="628"/>
                    <a:pt x="201" y="681"/>
                    <a:pt x="281" y="708"/>
                  </a:cubicBezTo>
                  <a:cubicBezTo>
                    <a:pt x="227" y="654"/>
                    <a:pt x="174" y="601"/>
                    <a:pt x="134" y="534"/>
                  </a:cubicBezTo>
                  <a:cubicBezTo>
                    <a:pt x="94" y="467"/>
                    <a:pt x="80" y="387"/>
                    <a:pt x="67" y="307"/>
                  </a:cubicBezTo>
                  <a:cubicBezTo>
                    <a:pt x="67" y="227"/>
                    <a:pt x="67" y="107"/>
                    <a:pt x="147" y="67"/>
                  </a:cubicBezTo>
                  <a:cubicBezTo>
                    <a:pt x="159" y="61"/>
                    <a:pt x="171" y="58"/>
                    <a:pt x="181" y="58"/>
                  </a:cubicBezTo>
                  <a:cubicBezTo>
                    <a:pt x="242" y="58"/>
                    <a:pt x="281" y="145"/>
                    <a:pt x="281" y="214"/>
                  </a:cubicBezTo>
                  <a:cubicBezTo>
                    <a:pt x="294" y="294"/>
                    <a:pt x="308" y="374"/>
                    <a:pt x="308" y="454"/>
                  </a:cubicBezTo>
                  <a:cubicBezTo>
                    <a:pt x="308" y="601"/>
                    <a:pt x="281" y="681"/>
                    <a:pt x="281" y="681"/>
                  </a:cubicBezTo>
                  <a:cubicBezTo>
                    <a:pt x="321" y="614"/>
                    <a:pt x="348" y="534"/>
                    <a:pt x="348" y="467"/>
                  </a:cubicBezTo>
                  <a:cubicBezTo>
                    <a:pt x="361" y="374"/>
                    <a:pt x="361" y="294"/>
                    <a:pt x="348" y="214"/>
                  </a:cubicBezTo>
                  <a:cubicBezTo>
                    <a:pt x="348" y="160"/>
                    <a:pt x="321" y="107"/>
                    <a:pt x="294" y="67"/>
                  </a:cubicBezTo>
                  <a:cubicBezTo>
                    <a:pt x="276" y="21"/>
                    <a:pt x="233" y="0"/>
                    <a:pt x="190"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1709;p34">
              <a:extLst>
                <a:ext uri="{FF2B5EF4-FFF2-40B4-BE49-F238E27FC236}">
                  <a16:creationId xmlns:a16="http://schemas.microsoft.com/office/drawing/2014/main" id="{EFA5BF0B-4E6D-4686-A2E5-994434F2403A}"/>
                </a:ext>
              </a:extLst>
            </p:cNvPr>
            <p:cNvSpPr/>
            <p:nvPr/>
          </p:nvSpPr>
          <p:spPr>
            <a:xfrm>
              <a:off x="3976475" y="5258425"/>
              <a:ext cx="23075" cy="56475"/>
            </a:xfrm>
            <a:custGeom>
              <a:avLst/>
              <a:gdLst/>
              <a:ahLst/>
              <a:cxnLst/>
              <a:rect l="l" t="t" r="r" b="b"/>
              <a:pathLst>
                <a:path w="923" h="2259" extrusionOk="0">
                  <a:moveTo>
                    <a:pt x="923" y="0"/>
                  </a:moveTo>
                  <a:lnTo>
                    <a:pt x="923" y="0"/>
                  </a:lnTo>
                  <a:cubicBezTo>
                    <a:pt x="883" y="13"/>
                    <a:pt x="856" y="27"/>
                    <a:pt x="829" y="54"/>
                  </a:cubicBezTo>
                  <a:cubicBezTo>
                    <a:pt x="749" y="94"/>
                    <a:pt x="669" y="147"/>
                    <a:pt x="602" y="214"/>
                  </a:cubicBezTo>
                  <a:cubicBezTo>
                    <a:pt x="134" y="655"/>
                    <a:pt x="1" y="1336"/>
                    <a:pt x="241" y="1937"/>
                  </a:cubicBezTo>
                  <a:cubicBezTo>
                    <a:pt x="281" y="2018"/>
                    <a:pt x="321" y="2098"/>
                    <a:pt x="375" y="2178"/>
                  </a:cubicBezTo>
                  <a:cubicBezTo>
                    <a:pt x="388" y="2205"/>
                    <a:pt x="415" y="2231"/>
                    <a:pt x="442" y="2258"/>
                  </a:cubicBezTo>
                  <a:cubicBezTo>
                    <a:pt x="455" y="2258"/>
                    <a:pt x="362" y="2151"/>
                    <a:pt x="281" y="1924"/>
                  </a:cubicBezTo>
                  <a:cubicBezTo>
                    <a:pt x="68" y="1350"/>
                    <a:pt x="201" y="695"/>
                    <a:pt x="642" y="254"/>
                  </a:cubicBezTo>
                  <a:cubicBezTo>
                    <a:pt x="802" y="94"/>
                    <a:pt x="923" y="13"/>
                    <a:pt x="923"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1710;p34">
              <a:extLst>
                <a:ext uri="{FF2B5EF4-FFF2-40B4-BE49-F238E27FC236}">
                  <a16:creationId xmlns:a16="http://schemas.microsoft.com/office/drawing/2014/main" id="{3272C8BD-BF09-4DDB-88BE-123ABD87652E}"/>
                </a:ext>
              </a:extLst>
            </p:cNvPr>
            <p:cNvSpPr/>
            <p:nvPr/>
          </p:nvSpPr>
          <p:spPr>
            <a:xfrm>
              <a:off x="3936075" y="5313525"/>
              <a:ext cx="29075" cy="23750"/>
            </a:xfrm>
            <a:custGeom>
              <a:avLst/>
              <a:gdLst/>
              <a:ahLst/>
              <a:cxnLst/>
              <a:rect l="l" t="t" r="r" b="b"/>
              <a:pathLst>
                <a:path w="1163" h="950" extrusionOk="0">
                  <a:moveTo>
                    <a:pt x="1161" y="0"/>
                  </a:moveTo>
                  <a:cubicBezTo>
                    <a:pt x="1136" y="0"/>
                    <a:pt x="900" y="222"/>
                    <a:pt x="588" y="482"/>
                  </a:cubicBezTo>
                  <a:cubicBezTo>
                    <a:pt x="281" y="749"/>
                    <a:pt x="0" y="936"/>
                    <a:pt x="14" y="949"/>
                  </a:cubicBezTo>
                  <a:cubicBezTo>
                    <a:pt x="454" y="709"/>
                    <a:pt x="842" y="375"/>
                    <a:pt x="1163" y="1"/>
                  </a:cubicBezTo>
                  <a:cubicBezTo>
                    <a:pt x="1162" y="0"/>
                    <a:pt x="1162" y="0"/>
                    <a:pt x="1161"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1711;p34">
              <a:extLst>
                <a:ext uri="{FF2B5EF4-FFF2-40B4-BE49-F238E27FC236}">
                  <a16:creationId xmlns:a16="http://schemas.microsoft.com/office/drawing/2014/main" id="{110A1BED-3F8B-4848-AB2C-4B6D6C533601}"/>
                </a:ext>
              </a:extLst>
            </p:cNvPr>
            <p:cNvSpPr/>
            <p:nvPr/>
          </p:nvSpPr>
          <p:spPr>
            <a:xfrm>
              <a:off x="3983175" y="5297500"/>
              <a:ext cx="3350" cy="7750"/>
            </a:xfrm>
            <a:custGeom>
              <a:avLst/>
              <a:gdLst/>
              <a:ahLst/>
              <a:cxnLst/>
              <a:rect l="l" t="t" r="r" b="b"/>
              <a:pathLst>
                <a:path w="134" h="310" extrusionOk="0">
                  <a:moveTo>
                    <a:pt x="40" y="0"/>
                  </a:moveTo>
                  <a:cubicBezTo>
                    <a:pt x="27" y="0"/>
                    <a:pt x="0" y="80"/>
                    <a:pt x="27" y="174"/>
                  </a:cubicBezTo>
                  <a:cubicBezTo>
                    <a:pt x="51" y="247"/>
                    <a:pt x="98" y="309"/>
                    <a:pt x="116" y="309"/>
                  </a:cubicBezTo>
                  <a:cubicBezTo>
                    <a:pt x="118" y="309"/>
                    <a:pt x="119" y="309"/>
                    <a:pt x="120" y="308"/>
                  </a:cubicBezTo>
                  <a:cubicBezTo>
                    <a:pt x="134" y="294"/>
                    <a:pt x="107" y="227"/>
                    <a:pt x="94" y="147"/>
                  </a:cubicBezTo>
                  <a:cubicBezTo>
                    <a:pt x="67" y="67"/>
                    <a:pt x="67" y="0"/>
                    <a:pt x="40"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1712;p34">
              <a:extLst>
                <a:ext uri="{FF2B5EF4-FFF2-40B4-BE49-F238E27FC236}">
                  <a16:creationId xmlns:a16="http://schemas.microsoft.com/office/drawing/2014/main" id="{91265CE1-EF39-4CAE-9CC1-A9220079C28C}"/>
                </a:ext>
              </a:extLst>
            </p:cNvPr>
            <p:cNvSpPr/>
            <p:nvPr/>
          </p:nvSpPr>
          <p:spPr>
            <a:xfrm>
              <a:off x="3982825" y="5282475"/>
              <a:ext cx="2025" cy="6700"/>
            </a:xfrm>
            <a:custGeom>
              <a:avLst/>
              <a:gdLst/>
              <a:ahLst/>
              <a:cxnLst/>
              <a:rect l="l" t="t" r="r" b="b"/>
              <a:pathLst>
                <a:path w="81" h="268" extrusionOk="0">
                  <a:moveTo>
                    <a:pt x="54" y="0"/>
                  </a:moveTo>
                  <a:cubicBezTo>
                    <a:pt x="27" y="0"/>
                    <a:pt x="14" y="53"/>
                    <a:pt x="1" y="134"/>
                  </a:cubicBezTo>
                  <a:cubicBezTo>
                    <a:pt x="1" y="200"/>
                    <a:pt x="14" y="267"/>
                    <a:pt x="27" y="267"/>
                  </a:cubicBezTo>
                  <a:cubicBezTo>
                    <a:pt x="41" y="267"/>
                    <a:pt x="67" y="214"/>
                    <a:pt x="67" y="134"/>
                  </a:cubicBezTo>
                  <a:cubicBezTo>
                    <a:pt x="81" y="67"/>
                    <a:pt x="67" y="0"/>
                    <a:pt x="54"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1713;p34">
              <a:extLst>
                <a:ext uri="{FF2B5EF4-FFF2-40B4-BE49-F238E27FC236}">
                  <a16:creationId xmlns:a16="http://schemas.microsoft.com/office/drawing/2014/main" id="{F3EF8308-2D70-4C08-B9B3-126108893968}"/>
                </a:ext>
              </a:extLst>
            </p:cNvPr>
            <p:cNvSpPr/>
            <p:nvPr/>
          </p:nvSpPr>
          <p:spPr>
            <a:xfrm>
              <a:off x="3986175" y="5269650"/>
              <a:ext cx="5025" cy="6500"/>
            </a:xfrm>
            <a:custGeom>
              <a:avLst/>
              <a:gdLst/>
              <a:ahLst/>
              <a:cxnLst/>
              <a:rect l="l" t="t" r="r" b="b"/>
              <a:pathLst>
                <a:path w="201" h="260" extrusionOk="0">
                  <a:moveTo>
                    <a:pt x="185" y="1"/>
                  </a:moveTo>
                  <a:cubicBezTo>
                    <a:pt x="155" y="1"/>
                    <a:pt x="96" y="25"/>
                    <a:pt x="54" y="99"/>
                  </a:cubicBezTo>
                  <a:cubicBezTo>
                    <a:pt x="0" y="179"/>
                    <a:pt x="14" y="259"/>
                    <a:pt x="40" y="259"/>
                  </a:cubicBezTo>
                  <a:cubicBezTo>
                    <a:pt x="54" y="259"/>
                    <a:pt x="67" y="192"/>
                    <a:pt x="107" y="126"/>
                  </a:cubicBezTo>
                  <a:cubicBezTo>
                    <a:pt x="147" y="59"/>
                    <a:pt x="201" y="19"/>
                    <a:pt x="201" y="5"/>
                  </a:cubicBezTo>
                  <a:cubicBezTo>
                    <a:pt x="198" y="3"/>
                    <a:pt x="192" y="1"/>
                    <a:pt x="185"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1714;p34">
              <a:extLst>
                <a:ext uri="{FF2B5EF4-FFF2-40B4-BE49-F238E27FC236}">
                  <a16:creationId xmlns:a16="http://schemas.microsoft.com/office/drawing/2014/main" id="{16992C08-B691-4FF8-BF98-CEB5432CB757}"/>
                </a:ext>
              </a:extLst>
            </p:cNvPr>
            <p:cNvSpPr/>
            <p:nvPr/>
          </p:nvSpPr>
          <p:spPr>
            <a:xfrm>
              <a:off x="3994525" y="5261675"/>
              <a:ext cx="2700" cy="3525"/>
            </a:xfrm>
            <a:custGeom>
              <a:avLst/>
              <a:gdLst/>
              <a:ahLst/>
              <a:cxnLst/>
              <a:rect l="l" t="t" r="r" b="b"/>
              <a:pathLst>
                <a:path w="108" h="141" extrusionOk="0">
                  <a:moveTo>
                    <a:pt x="86" y="0"/>
                  </a:moveTo>
                  <a:cubicBezTo>
                    <a:pt x="71" y="0"/>
                    <a:pt x="49" y="24"/>
                    <a:pt x="27" y="57"/>
                  </a:cubicBezTo>
                  <a:cubicBezTo>
                    <a:pt x="0" y="97"/>
                    <a:pt x="0" y="137"/>
                    <a:pt x="14" y="137"/>
                  </a:cubicBezTo>
                  <a:cubicBezTo>
                    <a:pt x="16" y="140"/>
                    <a:pt x="19" y="141"/>
                    <a:pt x="23" y="141"/>
                  </a:cubicBezTo>
                  <a:cubicBezTo>
                    <a:pt x="40" y="141"/>
                    <a:pt x="69" y="117"/>
                    <a:pt x="80" y="84"/>
                  </a:cubicBezTo>
                  <a:cubicBezTo>
                    <a:pt x="94" y="44"/>
                    <a:pt x="107" y="4"/>
                    <a:pt x="94" y="4"/>
                  </a:cubicBezTo>
                  <a:cubicBezTo>
                    <a:pt x="91" y="1"/>
                    <a:pt x="89" y="0"/>
                    <a:pt x="86"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36" name="Picture 12" descr="KY-002 Módulo Sensor Interruptor De Vibración SW-18015P Arduino PIC -  Ipower Electronics">
            <a:extLst>
              <a:ext uri="{FF2B5EF4-FFF2-40B4-BE49-F238E27FC236}">
                <a16:creationId xmlns:a16="http://schemas.microsoft.com/office/drawing/2014/main" id="{C6A06912-EFB4-46D4-A087-3864F465A0E4}"/>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rot="880120">
            <a:off x="5314095" y="932534"/>
            <a:ext cx="1086705" cy="1086705"/>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Sensor de vibración SW-420">
            <a:extLst>
              <a:ext uri="{FF2B5EF4-FFF2-40B4-BE49-F238E27FC236}">
                <a16:creationId xmlns:a16="http://schemas.microsoft.com/office/drawing/2014/main" id="{6A137020-0833-4587-8E23-ECB3C9230033}"/>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351017" y="2802877"/>
            <a:ext cx="1425732" cy="1425732"/>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Acelerómetro sin visualizador - 603C01 - PCB PIEZOTRONICS SA - 1 eje /  piezoeléctrico / en mV">
            <a:extLst>
              <a:ext uri="{FF2B5EF4-FFF2-40B4-BE49-F238E27FC236}">
                <a16:creationId xmlns:a16="http://schemas.microsoft.com/office/drawing/2014/main" id="{5CE80701-03CE-4702-8B17-847E6F5B38A4}"/>
              </a:ext>
            </a:extLst>
          </p:cNvPr>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442108" y="1012098"/>
            <a:ext cx="927576" cy="927576"/>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Sensor de golpe o vibración para Arduino y microcontroladores">
            <a:extLst>
              <a:ext uri="{FF2B5EF4-FFF2-40B4-BE49-F238E27FC236}">
                <a16:creationId xmlns:a16="http://schemas.microsoft.com/office/drawing/2014/main" id="{EB06892C-2FD0-4023-A690-467972084928}"/>
              </a:ext>
            </a:extLst>
          </p:cNvPr>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213841" y="2897294"/>
            <a:ext cx="1232877" cy="12328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58908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uadroTexto 6">
            <a:extLst>
              <a:ext uri="{FF2B5EF4-FFF2-40B4-BE49-F238E27FC236}">
                <a16:creationId xmlns:a16="http://schemas.microsoft.com/office/drawing/2014/main" id="{62502689-025E-43D2-89F4-4B9B2A68A559}"/>
              </a:ext>
            </a:extLst>
          </p:cNvPr>
          <p:cNvSpPr txBox="1"/>
          <p:nvPr/>
        </p:nvSpPr>
        <p:spPr>
          <a:xfrm>
            <a:off x="232181" y="306059"/>
            <a:ext cx="4102075" cy="707886"/>
          </a:xfrm>
          <a:prstGeom prst="rect">
            <a:avLst/>
          </a:prstGeom>
          <a:noFill/>
        </p:spPr>
        <p:txBody>
          <a:bodyPr wrap="square">
            <a:spAutoFit/>
          </a:bodyPr>
          <a:lstStyle/>
          <a:p>
            <a:r>
              <a:rPr lang="es-ES" sz="4000">
                <a:solidFill>
                  <a:schemeClr val="bg1"/>
                </a:solidFill>
                <a:latin typeface="Teko" panose="020B0604020202020204" charset="0"/>
                <a:cs typeface="Teko" panose="020B0604020202020204" charset="0"/>
              </a:rPr>
              <a:t>Sensores de Interruptores</a:t>
            </a:r>
            <a:endParaRPr lang="es-MX" sz="4000">
              <a:solidFill>
                <a:schemeClr val="bg1"/>
              </a:solidFill>
              <a:latin typeface="Teko" panose="020B0604020202020204" charset="0"/>
              <a:cs typeface="Teko" panose="020B0604020202020204" charset="0"/>
            </a:endParaRPr>
          </a:p>
        </p:txBody>
      </p:sp>
      <p:pic>
        <p:nvPicPr>
          <p:cNvPr id="4" name="Imagen 3">
            <a:extLst>
              <a:ext uri="{FF2B5EF4-FFF2-40B4-BE49-F238E27FC236}">
                <a16:creationId xmlns:a16="http://schemas.microsoft.com/office/drawing/2014/main" id="{AADC4E78-FC00-43C2-8475-026A45BF6738}"/>
              </a:ext>
            </a:extLst>
          </p:cNvPr>
          <p:cNvPicPr>
            <a:picLocks noChangeAspect="1"/>
          </p:cNvPicPr>
          <p:nvPr/>
        </p:nvPicPr>
        <p:blipFill rotWithShape="1">
          <a:blip r:embed="rId2"/>
          <a:srcRect l="5071" r="426" b="138"/>
          <a:stretch/>
        </p:blipFill>
        <p:spPr>
          <a:xfrm>
            <a:off x="295178" y="1013945"/>
            <a:ext cx="4765085" cy="3766312"/>
          </a:xfrm>
          <a:prstGeom prst="rect">
            <a:avLst/>
          </a:prstGeom>
        </p:spPr>
      </p:pic>
      <p:pic>
        <p:nvPicPr>
          <p:cNvPr id="1026" name="Picture 2" descr="Sensor magnético para puertas y ventanas - Geek Factory">
            <a:extLst>
              <a:ext uri="{FF2B5EF4-FFF2-40B4-BE49-F238E27FC236}">
                <a16:creationId xmlns:a16="http://schemas.microsoft.com/office/drawing/2014/main" id="{448CF257-3ABF-4FA7-9A6A-2AE14603B45F}"/>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2875" b="90000" l="1270" r="96387">
                        <a14:foregroundMark x1="67871" y1="56750" x2="67871" y2="56750"/>
                        <a14:foregroundMark x1="92969" y1="66625" x2="92969" y2="66625"/>
                        <a14:foregroundMark x1="96387" y1="61000" x2="96387" y2="61000"/>
                        <a14:foregroundMark x1="1270" y1="21375" x2="1270" y2="21375"/>
                        <a14:foregroundMark x1="26270" y1="3875" x2="26270" y2="3875"/>
                        <a14:foregroundMark x1="88184" y1="2875" x2="88184" y2="2875"/>
                        <a14:backgroundMark x1="18750" y1="23625" x2="18750" y2="23625"/>
                        <a14:backgroundMark x1="17383" y1="23375" x2="17383" y2="23375"/>
                        <a14:backgroundMark x1="12109" y1="20875" x2="12109" y2="20875"/>
                        <a14:backgroundMark x1="12305" y1="21375" x2="12598" y2="26500"/>
                      </a14:backgroundRemoval>
                    </a14:imgEffect>
                  </a14:imgLayer>
                </a14:imgProps>
              </a:ext>
              <a:ext uri="{28A0092B-C50C-407E-A947-70E740481C1C}">
                <a14:useLocalDpi xmlns:a14="http://schemas.microsoft.com/office/drawing/2010/main" val="0"/>
              </a:ext>
            </a:extLst>
          </a:blip>
          <a:srcRect/>
          <a:stretch>
            <a:fillRect/>
          </a:stretch>
        </p:blipFill>
        <p:spPr bwMode="auto">
          <a:xfrm>
            <a:off x="1365306" y="1381889"/>
            <a:ext cx="1193781" cy="932686"/>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Joystick Module X-Y For Arduino">
            <a:extLst>
              <a:ext uri="{FF2B5EF4-FFF2-40B4-BE49-F238E27FC236}">
                <a16:creationId xmlns:a16="http://schemas.microsoft.com/office/drawing/2014/main" id="{2D853385-D93C-4085-A56E-E2373FB39145}"/>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886404" y="1381889"/>
            <a:ext cx="821204" cy="821204"/>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Final de Carrera con Rueda - 5A 250Vac -1 conmutado » IBEROBOTICS">
            <a:extLst>
              <a:ext uri="{FF2B5EF4-FFF2-40B4-BE49-F238E27FC236}">
                <a16:creationId xmlns:a16="http://schemas.microsoft.com/office/drawing/2014/main" id="{4FA784A6-8AF3-496A-8D6F-34664435957C}"/>
              </a:ext>
            </a:extLst>
          </p:cNvPr>
          <p:cNvPicPr>
            <a:picLocks noChangeAspect="1" noChangeArrowheads="1"/>
          </p:cNvPicPr>
          <p:nvPr/>
        </p:nvPicPr>
        <p:blipFill>
          <a:blip r:embed="rId6">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2716346" y="3368798"/>
            <a:ext cx="1184506" cy="1033462"/>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Interruptores y sensores de seguridad - Schmersal">
            <a:extLst>
              <a:ext uri="{FF2B5EF4-FFF2-40B4-BE49-F238E27FC236}">
                <a16:creationId xmlns:a16="http://schemas.microsoft.com/office/drawing/2014/main" id="{C573C749-F3C7-4BF5-A0E9-7EC771D278CA}"/>
              </a:ext>
            </a:extLst>
          </p:cNvPr>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151677" y="3137838"/>
            <a:ext cx="1722081" cy="1722081"/>
          </a:xfrm>
          <a:prstGeom prst="rect">
            <a:avLst/>
          </a:prstGeom>
          <a:noFill/>
          <a:extLst>
            <a:ext uri="{909E8E84-426E-40DD-AFC4-6F175D3DCCD1}">
              <a14:hiddenFill xmlns:a14="http://schemas.microsoft.com/office/drawing/2010/main">
                <a:solidFill>
                  <a:srgbClr val="FFFFFF"/>
                </a:solidFill>
              </a14:hiddenFill>
            </a:ext>
          </a:extLst>
        </p:spPr>
      </p:pic>
      <p:sp>
        <p:nvSpPr>
          <p:cNvPr id="3" name="CuadroTexto 2">
            <a:extLst>
              <a:ext uri="{FF2B5EF4-FFF2-40B4-BE49-F238E27FC236}">
                <a16:creationId xmlns:a16="http://schemas.microsoft.com/office/drawing/2014/main" id="{9466BFF6-F99B-48CF-96AE-B92FB007B57B}"/>
              </a:ext>
            </a:extLst>
          </p:cNvPr>
          <p:cNvSpPr txBox="1"/>
          <p:nvPr/>
        </p:nvSpPr>
        <p:spPr>
          <a:xfrm>
            <a:off x="5219431" y="1303326"/>
            <a:ext cx="3440349" cy="2275110"/>
          </a:xfrm>
          <a:prstGeom prst="rect">
            <a:avLst/>
          </a:prstGeom>
          <a:noFill/>
        </p:spPr>
        <p:txBody>
          <a:bodyPr wrap="square" rtlCol="0">
            <a:spAutoFit/>
          </a:bodyPr>
          <a:lstStyle/>
          <a:p>
            <a:pPr algn="just">
              <a:lnSpc>
                <a:spcPct val="150000"/>
              </a:lnSpc>
            </a:pPr>
            <a:r>
              <a:rPr lang="es-ES" sz="1200" b="0" i="0">
                <a:solidFill>
                  <a:schemeClr val="bg1"/>
                </a:solidFill>
                <a:effectLst/>
                <a:latin typeface="Times New Roman" panose="02020603050405020304" pitchFamily="18" charset="0"/>
                <a:ea typeface="Nanum Gothic Coding" panose="020B0604020202020204" charset="-127"/>
                <a:cs typeface="Times New Roman" panose="02020603050405020304" pitchFamily="18" charset="0"/>
              </a:rPr>
              <a:t>Estos pequeños dispositivos se utilizan normalmente en lugares húmedos o sucios donde los aparatos de conmutación normal no se pueden utilizar.</a:t>
            </a:r>
          </a:p>
          <a:p>
            <a:pPr algn="just">
              <a:lnSpc>
                <a:spcPct val="150000"/>
              </a:lnSpc>
            </a:pPr>
            <a:endParaRPr lang="es-ES" sz="1200" b="0" i="0">
              <a:solidFill>
                <a:schemeClr val="bg1"/>
              </a:solidFill>
              <a:effectLst/>
              <a:latin typeface="Times New Roman" panose="02020603050405020304" pitchFamily="18" charset="0"/>
              <a:ea typeface="Nanum Gothic Coding" panose="020B0604020202020204" charset="-127"/>
              <a:cs typeface="Times New Roman" panose="02020603050405020304" pitchFamily="18" charset="0"/>
            </a:endParaRPr>
          </a:p>
          <a:p>
            <a:pPr marL="171450" indent="-171450" algn="just">
              <a:lnSpc>
                <a:spcPct val="150000"/>
              </a:lnSpc>
              <a:buClr>
                <a:schemeClr val="bg1"/>
              </a:buClr>
              <a:buFont typeface="Arial" panose="020B0604020202020204" pitchFamily="34" charset="0"/>
              <a:buChar char="•"/>
            </a:pPr>
            <a:r>
              <a:rPr lang="es-ES" sz="1200" b="0" i="0">
                <a:solidFill>
                  <a:schemeClr val="bg1"/>
                </a:solidFill>
                <a:effectLst/>
                <a:latin typeface="Times New Roman" panose="02020603050405020304" pitchFamily="18" charset="0"/>
                <a:ea typeface="Nanum Gothic Coding" panose="020B0604020202020204" charset="-127"/>
                <a:cs typeface="Times New Roman" panose="02020603050405020304" pitchFamily="18" charset="0"/>
              </a:rPr>
              <a:t>Sensores magnéticos interruptores de proximidad</a:t>
            </a:r>
          </a:p>
          <a:p>
            <a:pPr marL="171450" indent="-171450" algn="just">
              <a:lnSpc>
                <a:spcPct val="150000"/>
              </a:lnSpc>
              <a:buClr>
                <a:schemeClr val="bg1"/>
              </a:buClr>
              <a:buFont typeface="Arial" panose="020B0604020202020204" pitchFamily="34" charset="0"/>
              <a:buChar char="•"/>
            </a:pPr>
            <a:r>
              <a:rPr lang="es-MX" sz="1200" i="0" err="1">
                <a:solidFill>
                  <a:schemeClr val="bg1"/>
                </a:solidFill>
                <a:effectLst/>
                <a:latin typeface="Times New Roman" panose="02020603050405020304" pitchFamily="18" charset="0"/>
                <a:cs typeface="Times New Roman" panose="02020603050405020304" pitchFamily="18" charset="0"/>
              </a:rPr>
              <a:t>JoyStick</a:t>
            </a:r>
            <a:r>
              <a:rPr lang="es-MX" sz="1200" i="0">
                <a:solidFill>
                  <a:schemeClr val="bg1"/>
                </a:solidFill>
                <a:effectLst/>
                <a:latin typeface="Times New Roman" panose="02020603050405020304" pitchFamily="18" charset="0"/>
                <a:cs typeface="Times New Roman" panose="02020603050405020304" pitchFamily="18" charset="0"/>
              </a:rPr>
              <a:t> Module</a:t>
            </a:r>
            <a:endParaRPr lang="es-MX" sz="1200">
              <a:solidFill>
                <a:schemeClr val="bg1"/>
              </a:solidFill>
              <a:latin typeface="Times New Roman" panose="02020603050405020304" pitchFamily="18" charset="0"/>
              <a:cs typeface="Times New Roman" panose="02020603050405020304" pitchFamily="18" charset="0"/>
            </a:endParaRPr>
          </a:p>
          <a:p>
            <a:pPr marL="171450" indent="-171450" algn="just">
              <a:lnSpc>
                <a:spcPct val="150000"/>
              </a:lnSpc>
              <a:buClr>
                <a:schemeClr val="bg1"/>
              </a:buClr>
              <a:buFont typeface="Arial" panose="020B0604020202020204" pitchFamily="34" charset="0"/>
              <a:buChar char="•"/>
            </a:pPr>
            <a:r>
              <a:rPr lang="es-ES" sz="1200" i="0">
                <a:solidFill>
                  <a:schemeClr val="bg1"/>
                </a:solidFill>
                <a:effectLst/>
                <a:latin typeface="Times New Roman" panose="02020603050405020304" pitchFamily="18" charset="0"/>
                <a:cs typeface="Times New Roman" panose="02020603050405020304" pitchFamily="18" charset="0"/>
              </a:rPr>
              <a:t>Final de Carrera con Rueda</a:t>
            </a:r>
          </a:p>
          <a:p>
            <a:pPr marL="171450" indent="-171450" algn="just">
              <a:lnSpc>
                <a:spcPct val="150000"/>
              </a:lnSpc>
              <a:buClr>
                <a:schemeClr val="bg1"/>
              </a:buClr>
              <a:buFont typeface="Arial" panose="020B0604020202020204" pitchFamily="34" charset="0"/>
              <a:buChar char="•"/>
            </a:pPr>
            <a:r>
              <a:rPr lang="es-MX" sz="1200" err="1">
                <a:solidFill>
                  <a:schemeClr val="bg1"/>
                </a:solidFill>
                <a:latin typeface="Times New Roman" panose="02020603050405020304" pitchFamily="18" charset="0"/>
                <a:cs typeface="Times New Roman" panose="02020603050405020304" pitchFamily="18" charset="0"/>
              </a:rPr>
              <a:t>limit</a:t>
            </a:r>
            <a:r>
              <a:rPr lang="es-MX" sz="1200">
                <a:solidFill>
                  <a:schemeClr val="bg1"/>
                </a:solidFill>
                <a:latin typeface="Times New Roman" panose="02020603050405020304" pitchFamily="18" charset="0"/>
                <a:cs typeface="Times New Roman" panose="02020603050405020304" pitchFamily="18" charset="0"/>
              </a:rPr>
              <a:t> </a:t>
            </a:r>
            <a:r>
              <a:rPr lang="es-MX" sz="1200" err="1">
                <a:solidFill>
                  <a:schemeClr val="bg1"/>
                </a:solidFill>
                <a:latin typeface="Times New Roman" panose="02020603050405020304" pitchFamily="18" charset="0"/>
                <a:cs typeface="Times New Roman" panose="02020603050405020304" pitchFamily="18" charset="0"/>
              </a:rPr>
              <a:t>switch</a:t>
            </a:r>
            <a:endParaRPr lang="es-MX" sz="1200">
              <a:solidFill>
                <a:schemeClr val="bg1"/>
              </a:solidFill>
              <a:latin typeface="Times New Roman" panose="02020603050405020304" pitchFamily="18" charset="0"/>
              <a:cs typeface="Times New Roman" panose="02020603050405020304" pitchFamily="18" charset="0"/>
            </a:endParaRPr>
          </a:p>
        </p:txBody>
      </p:sp>
      <p:grpSp>
        <p:nvGrpSpPr>
          <p:cNvPr id="10" name="Google Shape;12205;p54">
            <a:extLst>
              <a:ext uri="{FF2B5EF4-FFF2-40B4-BE49-F238E27FC236}">
                <a16:creationId xmlns:a16="http://schemas.microsoft.com/office/drawing/2014/main" id="{E9A58AC7-4725-43A6-A2A6-BE89CDF63EA8}"/>
              </a:ext>
            </a:extLst>
          </p:cNvPr>
          <p:cNvGrpSpPr/>
          <p:nvPr/>
        </p:nvGrpSpPr>
        <p:grpSpPr>
          <a:xfrm>
            <a:off x="0" y="4489481"/>
            <a:ext cx="1484000" cy="649135"/>
            <a:chOff x="712664" y="3693287"/>
            <a:chExt cx="1460739" cy="698160"/>
          </a:xfrm>
        </p:grpSpPr>
        <p:grpSp>
          <p:nvGrpSpPr>
            <p:cNvPr id="11" name="Google Shape;12206;p54">
              <a:extLst>
                <a:ext uri="{FF2B5EF4-FFF2-40B4-BE49-F238E27FC236}">
                  <a16:creationId xmlns:a16="http://schemas.microsoft.com/office/drawing/2014/main" id="{1134D0B6-18B0-4ABA-85D8-B3EDDC7AA6D9}"/>
                </a:ext>
              </a:extLst>
            </p:cNvPr>
            <p:cNvGrpSpPr/>
            <p:nvPr/>
          </p:nvGrpSpPr>
          <p:grpSpPr>
            <a:xfrm>
              <a:off x="1380079" y="4133090"/>
              <a:ext cx="234047" cy="258099"/>
              <a:chOff x="1380079" y="4133090"/>
              <a:chExt cx="234047" cy="258099"/>
            </a:xfrm>
          </p:grpSpPr>
          <p:sp>
            <p:nvSpPr>
              <p:cNvPr id="23" name="Google Shape;12207;p54">
                <a:extLst>
                  <a:ext uri="{FF2B5EF4-FFF2-40B4-BE49-F238E27FC236}">
                    <a16:creationId xmlns:a16="http://schemas.microsoft.com/office/drawing/2014/main" id="{336F1A1F-11AC-47BF-A1F5-EE28E5A055BE}"/>
                  </a:ext>
                </a:extLst>
              </p:cNvPr>
              <p:cNvSpPr/>
              <p:nvPr/>
            </p:nvSpPr>
            <p:spPr>
              <a:xfrm>
                <a:off x="1380079" y="4323114"/>
                <a:ext cx="136140" cy="6807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2208;p54">
                <a:extLst>
                  <a:ext uri="{FF2B5EF4-FFF2-40B4-BE49-F238E27FC236}">
                    <a16:creationId xmlns:a16="http://schemas.microsoft.com/office/drawing/2014/main" id="{EAE27CB6-F96F-4B7C-8E39-E9A7974E94BB}"/>
                  </a:ext>
                </a:extLst>
              </p:cNvPr>
              <p:cNvSpPr/>
              <p:nvPr/>
            </p:nvSpPr>
            <p:spPr>
              <a:xfrm>
                <a:off x="1432589" y="4133090"/>
                <a:ext cx="29529" cy="191793"/>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2209;p54">
                <a:extLst>
                  <a:ext uri="{FF2B5EF4-FFF2-40B4-BE49-F238E27FC236}">
                    <a16:creationId xmlns:a16="http://schemas.microsoft.com/office/drawing/2014/main" id="{3485034C-786F-4209-98D2-8E6049423EF3}"/>
                  </a:ext>
                </a:extLst>
              </p:cNvPr>
              <p:cNvSpPr/>
              <p:nvPr/>
            </p:nvSpPr>
            <p:spPr>
              <a:xfrm>
                <a:off x="1492085" y="4253278"/>
                <a:ext cx="122041" cy="92186"/>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 name="Google Shape;12210;p54">
              <a:extLst>
                <a:ext uri="{FF2B5EF4-FFF2-40B4-BE49-F238E27FC236}">
                  <a16:creationId xmlns:a16="http://schemas.microsoft.com/office/drawing/2014/main" id="{1F27EA15-2A0A-47FC-A293-828D7FA15EB9}"/>
                </a:ext>
              </a:extLst>
            </p:cNvPr>
            <p:cNvGrpSpPr/>
            <p:nvPr/>
          </p:nvGrpSpPr>
          <p:grpSpPr>
            <a:xfrm>
              <a:off x="884613" y="3864082"/>
              <a:ext cx="1118565" cy="527275"/>
              <a:chOff x="890961" y="3865463"/>
              <a:chExt cx="1115220" cy="525698"/>
            </a:xfrm>
          </p:grpSpPr>
          <p:sp>
            <p:nvSpPr>
              <p:cNvPr id="20" name="Google Shape;12211;p54">
                <a:extLst>
                  <a:ext uri="{FF2B5EF4-FFF2-40B4-BE49-F238E27FC236}">
                    <a16:creationId xmlns:a16="http://schemas.microsoft.com/office/drawing/2014/main" id="{85987837-F176-4FCE-8D74-FDA64AF84C6A}"/>
                  </a:ext>
                </a:extLst>
              </p:cNvPr>
              <p:cNvSpPr/>
              <p:nvPr/>
            </p:nvSpPr>
            <p:spPr>
              <a:xfrm>
                <a:off x="1070568" y="3865463"/>
                <a:ext cx="756474" cy="330074"/>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2212;p54">
                <a:extLst>
                  <a:ext uri="{FF2B5EF4-FFF2-40B4-BE49-F238E27FC236}">
                    <a16:creationId xmlns:a16="http://schemas.microsoft.com/office/drawing/2014/main" id="{BBAF1C5D-A99D-4C77-B656-2D5281CDB5C0}"/>
                  </a:ext>
                </a:extLst>
              </p:cNvPr>
              <p:cNvSpPr/>
              <p:nvPr/>
            </p:nvSpPr>
            <p:spPr>
              <a:xfrm>
                <a:off x="890961" y="4013171"/>
                <a:ext cx="362006" cy="37799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noFill/>
              <a:ln w="9525" cap="flat" cmpd="sng">
                <a:solidFill>
                  <a:srgbClr val="213B5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2213;p54">
                <a:extLst>
                  <a:ext uri="{FF2B5EF4-FFF2-40B4-BE49-F238E27FC236}">
                    <a16:creationId xmlns:a16="http://schemas.microsoft.com/office/drawing/2014/main" id="{DC9409A0-731A-4AC4-9BBA-D78FAA4457BC}"/>
                  </a:ext>
                </a:extLst>
              </p:cNvPr>
              <p:cNvSpPr/>
              <p:nvPr/>
            </p:nvSpPr>
            <p:spPr>
              <a:xfrm>
                <a:off x="1645508" y="4013554"/>
                <a:ext cx="360673" cy="377607"/>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 name="Google Shape;12214;p54">
              <a:extLst>
                <a:ext uri="{FF2B5EF4-FFF2-40B4-BE49-F238E27FC236}">
                  <a16:creationId xmlns:a16="http://schemas.microsoft.com/office/drawing/2014/main" id="{5D164DCC-7EBC-401D-AD9D-80D15124B167}"/>
                </a:ext>
              </a:extLst>
            </p:cNvPr>
            <p:cNvGrpSpPr/>
            <p:nvPr/>
          </p:nvGrpSpPr>
          <p:grpSpPr>
            <a:xfrm>
              <a:off x="712664" y="3693287"/>
              <a:ext cx="1460739" cy="698160"/>
              <a:chOff x="712664" y="3693025"/>
              <a:chExt cx="1460739" cy="698160"/>
            </a:xfrm>
          </p:grpSpPr>
          <p:sp>
            <p:nvSpPr>
              <p:cNvPr id="14" name="Google Shape;12215;p54">
                <a:extLst>
                  <a:ext uri="{FF2B5EF4-FFF2-40B4-BE49-F238E27FC236}">
                    <a16:creationId xmlns:a16="http://schemas.microsoft.com/office/drawing/2014/main" id="{CB53FCD1-AFCD-4B7B-A38C-6F8807326F23}"/>
                  </a:ext>
                </a:extLst>
              </p:cNvPr>
              <p:cNvSpPr/>
              <p:nvPr/>
            </p:nvSpPr>
            <p:spPr>
              <a:xfrm>
                <a:off x="1940752" y="4098034"/>
                <a:ext cx="232651" cy="293151"/>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2216;p54">
                <a:extLst>
                  <a:ext uri="{FF2B5EF4-FFF2-40B4-BE49-F238E27FC236}">
                    <a16:creationId xmlns:a16="http://schemas.microsoft.com/office/drawing/2014/main" id="{35A20559-7F12-4522-9F1A-FD8738EF9A45}"/>
                  </a:ext>
                </a:extLst>
              </p:cNvPr>
              <p:cNvSpPr/>
              <p:nvPr/>
            </p:nvSpPr>
            <p:spPr>
              <a:xfrm>
                <a:off x="1736852" y="3804671"/>
                <a:ext cx="360950" cy="363671"/>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2217;p54">
                <a:extLst>
                  <a:ext uri="{FF2B5EF4-FFF2-40B4-BE49-F238E27FC236}">
                    <a16:creationId xmlns:a16="http://schemas.microsoft.com/office/drawing/2014/main" id="{573DC7D0-0A3B-4188-86F0-95E09DA42C7D}"/>
                  </a:ext>
                </a:extLst>
              </p:cNvPr>
              <p:cNvSpPr/>
              <p:nvPr/>
            </p:nvSpPr>
            <p:spPr>
              <a:xfrm>
                <a:off x="1443914" y="3693025"/>
                <a:ext cx="387937" cy="254911"/>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2218;p54">
                <a:extLst>
                  <a:ext uri="{FF2B5EF4-FFF2-40B4-BE49-F238E27FC236}">
                    <a16:creationId xmlns:a16="http://schemas.microsoft.com/office/drawing/2014/main" id="{6E9A0161-F78A-4612-B8C4-C4216DB63C07}"/>
                  </a:ext>
                </a:extLst>
              </p:cNvPr>
              <p:cNvSpPr/>
              <p:nvPr/>
            </p:nvSpPr>
            <p:spPr>
              <a:xfrm>
                <a:off x="1054844" y="3693025"/>
                <a:ext cx="389072" cy="254558"/>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no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2219;p54">
                <a:extLst>
                  <a:ext uri="{FF2B5EF4-FFF2-40B4-BE49-F238E27FC236}">
                    <a16:creationId xmlns:a16="http://schemas.microsoft.com/office/drawing/2014/main" id="{80F602EB-F25E-485B-99A1-6DE8B8C7A7D9}"/>
                  </a:ext>
                </a:extLst>
              </p:cNvPr>
              <p:cNvSpPr/>
              <p:nvPr/>
            </p:nvSpPr>
            <p:spPr>
              <a:xfrm>
                <a:off x="788438" y="3804252"/>
                <a:ext cx="361411" cy="363809"/>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2220;p54">
                <a:extLst>
                  <a:ext uri="{FF2B5EF4-FFF2-40B4-BE49-F238E27FC236}">
                    <a16:creationId xmlns:a16="http://schemas.microsoft.com/office/drawing/2014/main" id="{6EA991A3-C593-48CD-8C01-A31B0A1576E1}"/>
                  </a:ext>
                </a:extLst>
              </p:cNvPr>
              <p:cNvSpPr/>
              <p:nvPr/>
            </p:nvSpPr>
            <p:spPr>
              <a:xfrm>
                <a:off x="712664" y="4097717"/>
                <a:ext cx="232830" cy="293432"/>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6" name="Google Shape;13008;p56">
            <a:extLst>
              <a:ext uri="{FF2B5EF4-FFF2-40B4-BE49-F238E27FC236}">
                <a16:creationId xmlns:a16="http://schemas.microsoft.com/office/drawing/2014/main" id="{9F80BE8D-E8A7-4C80-AA66-8B8C5A7E3038}"/>
              </a:ext>
            </a:extLst>
          </p:cNvPr>
          <p:cNvGrpSpPr/>
          <p:nvPr/>
        </p:nvGrpSpPr>
        <p:grpSpPr>
          <a:xfrm>
            <a:off x="4145338" y="4380737"/>
            <a:ext cx="1014409" cy="762828"/>
            <a:chOff x="1404617" y="3226962"/>
            <a:chExt cx="370169" cy="325966"/>
          </a:xfrm>
        </p:grpSpPr>
        <p:sp>
          <p:nvSpPr>
            <p:cNvPr id="27" name="Google Shape;13009;p56">
              <a:extLst>
                <a:ext uri="{FF2B5EF4-FFF2-40B4-BE49-F238E27FC236}">
                  <a16:creationId xmlns:a16="http://schemas.microsoft.com/office/drawing/2014/main" id="{0A957B6C-2114-4D2B-BD0E-230095853437}"/>
                </a:ext>
              </a:extLst>
            </p:cNvPr>
            <p:cNvSpPr/>
            <p:nvPr/>
          </p:nvSpPr>
          <p:spPr>
            <a:xfrm>
              <a:off x="1535067" y="3226962"/>
              <a:ext cx="12130" cy="37090"/>
            </a:xfrm>
            <a:custGeom>
              <a:avLst/>
              <a:gdLst/>
              <a:ahLst/>
              <a:cxnLst/>
              <a:rect l="l" t="t" r="r" b="b"/>
              <a:pathLst>
                <a:path w="382" h="1168" extrusionOk="0">
                  <a:moveTo>
                    <a:pt x="191" y="1"/>
                  </a:moveTo>
                  <a:cubicBezTo>
                    <a:pt x="84" y="1"/>
                    <a:pt x="0" y="84"/>
                    <a:pt x="0" y="191"/>
                  </a:cubicBezTo>
                  <a:lnTo>
                    <a:pt x="0" y="977"/>
                  </a:lnTo>
                  <a:cubicBezTo>
                    <a:pt x="0" y="1084"/>
                    <a:pt x="84" y="1168"/>
                    <a:pt x="191" y="1168"/>
                  </a:cubicBezTo>
                  <a:cubicBezTo>
                    <a:pt x="298" y="1168"/>
                    <a:pt x="381" y="1084"/>
                    <a:pt x="381" y="977"/>
                  </a:cubicBezTo>
                  <a:lnTo>
                    <a:pt x="381" y="191"/>
                  </a:lnTo>
                  <a:cubicBezTo>
                    <a:pt x="381" y="84"/>
                    <a:pt x="298" y="1"/>
                    <a:pt x="19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3010;p56">
              <a:extLst>
                <a:ext uri="{FF2B5EF4-FFF2-40B4-BE49-F238E27FC236}">
                  <a16:creationId xmlns:a16="http://schemas.microsoft.com/office/drawing/2014/main" id="{FFE836DE-8BC4-4ADA-AECE-F1AFACDBF252}"/>
                </a:ext>
              </a:extLst>
            </p:cNvPr>
            <p:cNvSpPr/>
            <p:nvPr/>
          </p:nvSpPr>
          <p:spPr>
            <a:xfrm>
              <a:off x="1472287" y="3243221"/>
              <a:ext cx="25753" cy="34073"/>
            </a:xfrm>
            <a:custGeom>
              <a:avLst/>
              <a:gdLst/>
              <a:ahLst/>
              <a:cxnLst/>
              <a:rect l="l" t="t" r="r" b="b"/>
              <a:pathLst>
                <a:path w="811" h="1073" extrusionOk="0">
                  <a:moveTo>
                    <a:pt x="217" y="1"/>
                  </a:moveTo>
                  <a:cubicBezTo>
                    <a:pt x="185" y="1"/>
                    <a:pt x="152" y="9"/>
                    <a:pt x="120" y="25"/>
                  </a:cubicBezTo>
                  <a:cubicBezTo>
                    <a:pt x="25" y="72"/>
                    <a:pt x="1" y="179"/>
                    <a:pt x="37" y="287"/>
                  </a:cubicBezTo>
                  <a:lnTo>
                    <a:pt x="442" y="989"/>
                  </a:lnTo>
                  <a:cubicBezTo>
                    <a:pt x="477" y="1049"/>
                    <a:pt x="549" y="1072"/>
                    <a:pt x="608" y="1072"/>
                  </a:cubicBezTo>
                  <a:cubicBezTo>
                    <a:pt x="632" y="1072"/>
                    <a:pt x="668" y="1061"/>
                    <a:pt x="692" y="1049"/>
                  </a:cubicBezTo>
                  <a:cubicBezTo>
                    <a:pt x="787" y="989"/>
                    <a:pt x="811" y="882"/>
                    <a:pt x="775" y="775"/>
                  </a:cubicBezTo>
                  <a:lnTo>
                    <a:pt x="382" y="96"/>
                  </a:lnTo>
                  <a:cubicBezTo>
                    <a:pt x="342" y="33"/>
                    <a:pt x="281" y="1"/>
                    <a:pt x="2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3011;p56">
              <a:extLst>
                <a:ext uri="{FF2B5EF4-FFF2-40B4-BE49-F238E27FC236}">
                  <a16:creationId xmlns:a16="http://schemas.microsoft.com/office/drawing/2014/main" id="{3E6B8396-C567-4166-802E-CFE850B352FF}"/>
                </a:ext>
              </a:extLst>
            </p:cNvPr>
            <p:cNvSpPr/>
            <p:nvPr/>
          </p:nvSpPr>
          <p:spPr>
            <a:xfrm>
              <a:off x="1426179" y="3289266"/>
              <a:ext cx="35947" cy="24705"/>
            </a:xfrm>
            <a:custGeom>
              <a:avLst/>
              <a:gdLst/>
              <a:ahLst/>
              <a:cxnLst/>
              <a:rect l="l" t="t" r="r" b="b"/>
              <a:pathLst>
                <a:path w="1132" h="778" extrusionOk="0">
                  <a:moveTo>
                    <a:pt x="229" y="1"/>
                  </a:moveTo>
                  <a:cubicBezTo>
                    <a:pt x="159" y="1"/>
                    <a:pt x="89" y="41"/>
                    <a:pt x="48" y="99"/>
                  </a:cubicBezTo>
                  <a:cubicBezTo>
                    <a:pt x="0" y="194"/>
                    <a:pt x="36" y="301"/>
                    <a:pt x="143" y="361"/>
                  </a:cubicBezTo>
                  <a:lnTo>
                    <a:pt x="822" y="742"/>
                  </a:lnTo>
                  <a:cubicBezTo>
                    <a:pt x="858" y="754"/>
                    <a:pt x="881" y="777"/>
                    <a:pt x="917" y="777"/>
                  </a:cubicBezTo>
                  <a:cubicBezTo>
                    <a:pt x="977" y="777"/>
                    <a:pt x="1048" y="742"/>
                    <a:pt x="1072" y="682"/>
                  </a:cubicBezTo>
                  <a:cubicBezTo>
                    <a:pt x="1132" y="599"/>
                    <a:pt x="1096" y="480"/>
                    <a:pt x="1001" y="420"/>
                  </a:cubicBezTo>
                  <a:lnTo>
                    <a:pt x="322" y="27"/>
                  </a:lnTo>
                  <a:cubicBezTo>
                    <a:pt x="292" y="9"/>
                    <a:pt x="261" y="1"/>
                    <a:pt x="22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3012;p56">
              <a:extLst>
                <a:ext uri="{FF2B5EF4-FFF2-40B4-BE49-F238E27FC236}">
                  <a16:creationId xmlns:a16="http://schemas.microsoft.com/office/drawing/2014/main" id="{F9D6606D-77AF-478A-BD63-41050F753405}"/>
                </a:ext>
              </a:extLst>
            </p:cNvPr>
            <p:cNvSpPr/>
            <p:nvPr/>
          </p:nvSpPr>
          <p:spPr>
            <a:xfrm>
              <a:off x="1410682" y="3350997"/>
              <a:ext cx="37439" cy="12511"/>
            </a:xfrm>
            <a:custGeom>
              <a:avLst/>
              <a:gdLst/>
              <a:ahLst/>
              <a:cxnLst/>
              <a:rect l="l" t="t" r="r" b="b"/>
              <a:pathLst>
                <a:path w="1179" h="394" extrusionOk="0">
                  <a:moveTo>
                    <a:pt x="191" y="0"/>
                  </a:moveTo>
                  <a:cubicBezTo>
                    <a:pt x="96" y="0"/>
                    <a:pt x="0" y="95"/>
                    <a:pt x="0" y="203"/>
                  </a:cubicBezTo>
                  <a:cubicBezTo>
                    <a:pt x="0" y="298"/>
                    <a:pt x="84" y="393"/>
                    <a:pt x="191" y="393"/>
                  </a:cubicBezTo>
                  <a:lnTo>
                    <a:pt x="988" y="393"/>
                  </a:lnTo>
                  <a:cubicBezTo>
                    <a:pt x="1084" y="393"/>
                    <a:pt x="1179" y="298"/>
                    <a:pt x="1179" y="203"/>
                  </a:cubicBezTo>
                  <a:cubicBezTo>
                    <a:pt x="1179" y="95"/>
                    <a:pt x="1084" y="0"/>
                    <a:pt x="98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3013;p56">
              <a:extLst>
                <a:ext uri="{FF2B5EF4-FFF2-40B4-BE49-F238E27FC236}">
                  <a16:creationId xmlns:a16="http://schemas.microsoft.com/office/drawing/2014/main" id="{E13B8969-5F51-4D51-8F7D-26CC566FF41B}"/>
                </a:ext>
              </a:extLst>
            </p:cNvPr>
            <p:cNvSpPr/>
            <p:nvPr/>
          </p:nvSpPr>
          <p:spPr>
            <a:xfrm>
              <a:off x="1426179" y="3400980"/>
              <a:ext cx="35566" cy="24896"/>
            </a:xfrm>
            <a:custGeom>
              <a:avLst/>
              <a:gdLst/>
              <a:ahLst/>
              <a:cxnLst/>
              <a:rect l="l" t="t" r="r" b="b"/>
              <a:pathLst>
                <a:path w="1120" h="784" extrusionOk="0">
                  <a:moveTo>
                    <a:pt x="904" y="0"/>
                  </a:moveTo>
                  <a:cubicBezTo>
                    <a:pt x="874" y="0"/>
                    <a:pt x="843" y="7"/>
                    <a:pt x="810" y="22"/>
                  </a:cubicBezTo>
                  <a:lnTo>
                    <a:pt x="119" y="414"/>
                  </a:lnTo>
                  <a:cubicBezTo>
                    <a:pt x="36" y="486"/>
                    <a:pt x="0" y="593"/>
                    <a:pt x="60" y="688"/>
                  </a:cubicBezTo>
                  <a:cubicBezTo>
                    <a:pt x="96" y="748"/>
                    <a:pt x="167" y="784"/>
                    <a:pt x="227" y="784"/>
                  </a:cubicBezTo>
                  <a:cubicBezTo>
                    <a:pt x="262" y="784"/>
                    <a:pt x="286" y="760"/>
                    <a:pt x="322" y="748"/>
                  </a:cubicBezTo>
                  <a:lnTo>
                    <a:pt x="1001" y="367"/>
                  </a:lnTo>
                  <a:cubicBezTo>
                    <a:pt x="1096" y="307"/>
                    <a:pt x="1120" y="200"/>
                    <a:pt x="1072" y="93"/>
                  </a:cubicBezTo>
                  <a:cubicBezTo>
                    <a:pt x="1031" y="35"/>
                    <a:pt x="972" y="0"/>
                    <a:pt x="90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3014;p56">
              <a:extLst>
                <a:ext uri="{FF2B5EF4-FFF2-40B4-BE49-F238E27FC236}">
                  <a16:creationId xmlns:a16="http://schemas.microsoft.com/office/drawing/2014/main" id="{74C74D28-1DFE-4022-8129-23CBE01E34BC}"/>
                </a:ext>
              </a:extLst>
            </p:cNvPr>
            <p:cNvSpPr/>
            <p:nvPr/>
          </p:nvSpPr>
          <p:spPr>
            <a:xfrm>
              <a:off x="1620138" y="3289043"/>
              <a:ext cx="35566" cy="24928"/>
            </a:xfrm>
            <a:custGeom>
              <a:avLst/>
              <a:gdLst/>
              <a:ahLst/>
              <a:cxnLst/>
              <a:rect l="l" t="t" r="r" b="b"/>
              <a:pathLst>
                <a:path w="1120" h="785" extrusionOk="0">
                  <a:moveTo>
                    <a:pt x="895" y="1"/>
                  </a:moveTo>
                  <a:cubicBezTo>
                    <a:pt x="864" y="1"/>
                    <a:pt x="831" y="8"/>
                    <a:pt x="798" y="22"/>
                  </a:cubicBezTo>
                  <a:lnTo>
                    <a:pt x="119" y="403"/>
                  </a:lnTo>
                  <a:cubicBezTo>
                    <a:pt x="24" y="463"/>
                    <a:pt x="0" y="570"/>
                    <a:pt x="48" y="677"/>
                  </a:cubicBezTo>
                  <a:cubicBezTo>
                    <a:pt x="107" y="749"/>
                    <a:pt x="167" y="784"/>
                    <a:pt x="227" y="784"/>
                  </a:cubicBezTo>
                  <a:cubicBezTo>
                    <a:pt x="250" y="784"/>
                    <a:pt x="286" y="761"/>
                    <a:pt x="310" y="749"/>
                  </a:cubicBezTo>
                  <a:lnTo>
                    <a:pt x="1000" y="368"/>
                  </a:lnTo>
                  <a:cubicBezTo>
                    <a:pt x="1084" y="308"/>
                    <a:pt x="1120" y="201"/>
                    <a:pt x="1072" y="94"/>
                  </a:cubicBezTo>
                  <a:cubicBezTo>
                    <a:pt x="1031" y="36"/>
                    <a:pt x="966" y="1"/>
                    <a:pt x="89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3015;p56">
              <a:extLst>
                <a:ext uri="{FF2B5EF4-FFF2-40B4-BE49-F238E27FC236}">
                  <a16:creationId xmlns:a16="http://schemas.microsoft.com/office/drawing/2014/main" id="{22A26DB2-C9E2-405A-B0AE-D5673F986206}"/>
                </a:ext>
              </a:extLst>
            </p:cNvPr>
            <p:cNvSpPr/>
            <p:nvPr/>
          </p:nvSpPr>
          <p:spPr>
            <a:xfrm>
              <a:off x="1584224" y="3243507"/>
              <a:ext cx="26103" cy="33787"/>
            </a:xfrm>
            <a:custGeom>
              <a:avLst/>
              <a:gdLst/>
              <a:ahLst/>
              <a:cxnLst/>
              <a:rect l="l" t="t" r="r" b="b"/>
              <a:pathLst>
                <a:path w="822" h="1064" extrusionOk="0">
                  <a:moveTo>
                    <a:pt x="594" y="1"/>
                  </a:moveTo>
                  <a:cubicBezTo>
                    <a:pt x="527" y="1"/>
                    <a:pt x="458" y="41"/>
                    <a:pt x="417" y="99"/>
                  </a:cubicBezTo>
                  <a:lnTo>
                    <a:pt x="24" y="790"/>
                  </a:lnTo>
                  <a:cubicBezTo>
                    <a:pt x="0" y="873"/>
                    <a:pt x="24" y="992"/>
                    <a:pt x="119" y="1040"/>
                  </a:cubicBezTo>
                  <a:cubicBezTo>
                    <a:pt x="143" y="1052"/>
                    <a:pt x="179" y="1063"/>
                    <a:pt x="203" y="1063"/>
                  </a:cubicBezTo>
                  <a:cubicBezTo>
                    <a:pt x="262" y="1063"/>
                    <a:pt x="346" y="1040"/>
                    <a:pt x="369" y="980"/>
                  </a:cubicBezTo>
                  <a:lnTo>
                    <a:pt x="762" y="290"/>
                  </a:lnTo>
                  <a:cubicBezTo>
                    <a:pt x="822" y="206"/>
                    <a:pt x="774" y="87"/>
                    <a:pt x="679" y="28"/>
                  </a:cubicBezTo>
                  <a:cubicBezTo>
                    <a:pt x="653" y="9"/>
                    <a:pt x="624" y="1"/>
                    <a:pt x="59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3016;p56">
              <a:extLst>
                <a:ext uri="{FF2B5EF4-FFF2-40B4-BE49-F238E27FC236}">
                  <a16:creationId xmlns:a16="http://schemas.microsoft.com/office/drawing/2014/main" id="{75A72388-8ACE-42A8-BD6F-6D16431CBE15}"/>
                </a:ext>
              </a:extLst>
            </p:cNvPr>
            <p:cNvSpPr/>
            <p:nvPr/>
          </p:nvSpPr>
          <p:spPr>
            <a:xfrm>
              <a:off x="1404617" y="3271197"/>
              <a:ext cx="285859" cy="281349"/>
            </a:xfrm>
            <a:custGeom>
              <a:avLst/>
              <a:gdLst/>
              <a:ahLst/>
              <a:cxnLst/>
              <a:rect l="l" t="t" r="r" b="b"/>
              <a:pathLst>
                <a:path w="9002" h="8860" extrusionOk="0">
                  <a:moveTo>
                    <a:pt x="4525" y="1013"/>
                  </a:moveTo>
                  <a:lnTo>
                    <a:pt x="4573" y="1025"/>
                  </a:lnTo>
                  <a:lnTo>
                    <a:pt x="4704" y="1025"/>
                  </a:lnTo>
                  <a:lnTo>
                    <a:pt x="4787" y="1061"/>
                  </a:lnTo>
                  <a:lnTo>
                    <a:pt x="4811" y="1061"/>
                  </a:lnTo>
                  <a:lnTo>
                    <a:pt x="4823" y="1072"/>
                  </a:lnTo>
                  <a:cubicBezTo>
                    <a:pt x="4835" y="1072"/>
                    <a:pt x="4835" y="1084"/>
                    <a:pt x="4847" y="1084"/>
                  </a:cubicBezTo>
                  <a:cubicBezTo>
                    <a:pt x="4847" y="1084"/>
                    <a:pt x="4870" y="1084"/>
                    <a:pt x="4870" y="1096"/>
                  </a:cubicBezTo>
                  <a:lnTo>
                    <a:pt x="4942" y="1132"/>
                  </a:lnTo>
                  <a:lnTo>
                    <a:pt x="4954" y="1132"/>
                  </a:lnTo>
                  <a:lnTo>
                    <a:pt x="4989" y="1144"/>
                  </a:lnTo>
                  <a:cubicBezTo>
                    <a:pt x="4989" y="1144"/>
                    <a:pt x="5001" y="1144"/>
                    <a:pt x="5001" y="1156"/>
                  </a:cubicBezTo>
                  <a:cubicBezTo>
                    <a:pt x="5001" y="1156"/>
                    <a:pt x="5013" y="1156"/>
                    <a:pt x="5013" y="1180"/>
                  </a:cubicBezTo>
                  <a:lnTo>
                    <a:pt x="5049" y="1192"/>
                  </a:lnTo>
                  <a:cubicBezTo>
                    <a:pt x="5049" y="1192"/>
                    <a:pt x="5061" y="1192"/>
                    <a:pt x="5061" y="1203"/>
                  </a:cubicBezTo>
                  <a:cubicBezTo>
                    <a:pt x="5061" y="1203"/>
                    <a:pt x="5073" y="1203"/>
                    <a:pt x="5073" y="1215"/>
                  </a:cubicBezTo>
                  <a:lnTo>
                    <a:pt x="5085" y="1239"/>
                  </a:lnTo>
                  <a:cubicBezTo>
                    <a:pt x="5085" y="1239"/>
                    <a:pt x="5109" y="1239"/>
                    <a:pt x="5109" y="1251"/>
                  </a:cubicBezTo>
                  <a:cubicBezTo>
                    <a:pt x="5109" y="1251"/>
                    <a:pt x="5120" y="1251"/>
                    <a:pt x="5120" y="1263"/>
                  </a:cubicBezTo>
                  <a:cubicBezTo>
                    <a:pt x="5120" y="1263"/>
                    <a:pt x="5132" y="1263"/>
                    <a:pt x="5132" y="1275"/>
                  </a:cubicBezTo>
                  <a:lnTo>
                    <a:pt x="5144" y="1299"/>
                  </a:lnTo>
                  <a:cubicBezTo>
                    <a:pt x="5144" y="1299"/>
                    <a:pt x="5168" y="1299"/>
                    <a:pt x="5168" y="1311"/>
                  </a:cubicBezTo>
                  <a:lnTo>
                    <a:pt x="5263" y="1394"/>
                  </a:lnTo>
                  <a:lnTo>
                    <a:pt x="5299" y="1430"/>
                  </a:lnTo>
                  <a:cubicBezTo>
                    <a:pt x="5382" y="1501"/>
                    <a:pt x="5466" y="1596"/>
                    <a:pt x="5537" y="1680"/>
                  </a:cubicBezTo>
                  <a:cubicBezTo>
                    <a:pt x="5561" y="1715"/>
                    <a:pt x="5585" y="1739"/>
                    <a:pt x="5597" y="1787"/>
                  </a:cubicBezTo>
                  <a:lnTo>
                    <a:pt x="5597" y="1799"/>
                  </a:lnTo>
                  <a:cubicBezTo>
                    <a:pt x="5609" y="1834"/>
                    <a:pt x="5644" y="1858"/>
                    <a:pt x="5656" y="1894"/>
                  </a:cubicBezTo>
                  <a:lnTo>
                    <a:pt x="5656" y="1906"/>
                  </a:lnTo>
                  <a:cubicBezTo>
                    <a:pt x="5668" y="1930"/>
                    <a:pt x="5680" y="1965"/>
                    <a:pt x="5704" y="2013"/>
                  </a:cubicBezTo>
                  <a:lnTo>
                    <a:pt x="5704" y="2025"/>
                  </a:lnTo>
                  <a:cubicBezTo>
                    <a:pt x="5716" y="2049"/>
                    <a:pt x="5728" y="2096"/>
                    <a:pt x="5740" y="2132"/>
                  </a:cubicBezTo>
                  <a:lnTo>
                    <a:pt x="5740" y="2144"/>
                  </a:lnTo>
                  <a:cubicBezTo>
                    <a:pt x="5763" y="2168"/>
                    <a:pt x="5775" y="2215"/>
                    <a:pt x="5775" y="2251"/>
                  </a:cubicBezTo>
                  <a:lnTo>
                    <a:pt x="5775" y="2263"/>
                  </a:lnTo>
                  <a:cubicBezTo>
                    <a:pt x="5787" y="2287"/>
                    <a:pt x="5787" y="2335"/>
                    <a:pt x="5799" y="2382"/>
                  </a:cubicBezTo>
                  <a:lnTo>
                    <a:pt x="5799" y="2394"/>
                  </a:lnTo>
                  <a:cubicBezTo>
                    <a:pt x="5799" y="2442"/>
                    <a:pt x="5823" y="2466"/>
                    <a:pt x="5823" y="2513"/>
                  </a:cubicBezTo>
                  <a:lnTo>
                    <a:pt x="5823" y="2525"/>
                  </a:lnTo>
                  <a:lnTo>
                    <a:pt x="5823" y="2549"/>
                  </a:lnTo>
                  <a:cubicBezTo>
                    <a:pt x="5728" y="2620"/>
                    <a:pt x="5466" y="2739"/>
                    <a:pt x="5240" y="2894"/>
                  </a:cubicBezTo>
                  <a:cubicBezTo>
                    <a:pt x="5216" y="2894"/>
                    <a:pt x="5216" y="2906"/>
                    <a:pt x="5216" y="2906"/>
                  </a:cubicBezTo>
                  <a:cubicBezTo>
                    <a:pt x="5192" y="2918"/>
                    <a:pt x="5180" y="2930"/>
                    <a:pt x="5144" y="2966"/>
                  </a:cubicBezTo>
                  <a:cubicBezTo>
                    <a:pt x="5120" y="2977"/>
                    <a:pt x="5085" y="3013"/>
                    <a:pt x="5061" y="3037"/>
                  </a:cubicBezTo>
                  <a:cubicBezTo>
                    <a:pt x="5025" y="3049"/>
                    <a:pt x="5013" y="3085"/>
                    <a:pt x="4978" y="3097"/>
                  </a:cubicBezTo>
                  <a:cubicBezTo>
                    <a:pt x="4620" y="3406"/>
                    <a:pt x="4347" y="3823"/>
                    <a:pt x="4204" y="4299"/>
                  </a:cubicBezTo>
                  <a:cubicBezTo>
                    <a:pt x="4180" y="4299"/>
                    <a:pt x="4144" y="4287"/>
                    <a:pt x="4132" y="4287"/>
                  </a:cubicBezTo>
                  <a:cubicBezTo>
                    <a:pt x="4061" y="4275"/>
                    <a:pt x="3966" y="4275"/>
                    <a:pt x="3894" y="4275"/>
                  </a:cubicBezTo>
                  <a:lnTo>
                    <a:pt x="3632" y="4275"/>
                  </a:lnTo>
                  <a:cubicBezTo>
                    <a:pt x="3608" y="4275"/>
                    <a:pt x="3596" y="4251"/>
                    <a:pt x="3585" y="4251"/>
                  </a:cubicBezTo>
                  <a:lnTo>
                    <a:pt x="3573" y="4251"/>
                  </a:lnTo>
                  <a:cubicBezTo>
                    <a:pt x="3549" y="4240"/>
                    <a:pt x="3537" y="4240"/>
                    <a:pt x="3525" y="4228"/>
                  </a:cubicBezTo>
                  <a:cubicBezTo>
                    <a:pt x="3513" y="4216"/>
                    <a:pt x="3489" y="4216"/>
                    <a:pt x="3465" y="4192"/>
                  </a:cubicBezTo>
                  <a:lnTo>
                    <a:pt x="3454" y="4180"/>
                  </a:lnTo>
                  <a:cubicBezTo>
                    <a:pt x="3430" y="4168"/>
                    <a:pt x="3418" y="4168"/>
                    <a:pt x="3406" y="4156"/>
                  </a:cubicBezTo>
                  <a:lnTo>
                    <a:pt x="3394" y="4156"/>
                  </a:lnTo>
                  <a:cubicBezTo>
                    <a:pt x="3370" y="4132"/>
                    <a:pt x="3358" y="4120"/>
                    <a:pt x="3346" y="4120"/>
                  </a:cubicBezTo>
                  <a:lnTo>
                    <a:pt x="3335" y="4109"/>
                  </a:lnTo>
                  <a:cubicBezTo>
                    <a:pt x="3311" y="4097"/>
                    <a:pt x="3299" y="4097"/>
                    <a:pt x="3287" y="4073"/>
                  </a:cubicBezTo>
                  <a:lnTo>
                    <a:pt x="3275" y="4073"/>
                  </a:lnTo>
                  <a:lnTo>
                    <a:pt x="3227" y="4037"/>
                  </a:lnTo>
                  <a:lnTo>
                    <a:pt x="3215" y="4013"/>
                  </a:lnTo>
                  <a:cubicBezTo>
                    <a:pt x="3192" y="4001"/>
                    <a:pt x="3180" y="3990"/>
                    <a:pt x="3168" y="3990"/>
                  </a:cubicBezTo>
                  <a:lnTo>
                    <a:pt x="3156" y="3990"/>
                  </a:lnTo>
                  <a:lnTo>
                    <a:pt x="3108" y="3942"/>
                  </a:lnTo>
                  <a:lnTo>
                    <a:pt x="3096" y="3930"/>
                  </a:lnTo>
                  <a:lnTo>
                    <a:pt x="3061" y="3894"/>
                  </a:lnTo>
                  <a:lnTo>
                    <a:pt x="3049" y="3882"/>
                  </a:lnTo>
                  <a:lnTo>
                    <a:pt x="3001" y="3835"/>
                  </a:lnTo>
                  <a:lnTo>
                    <a:pt x="2989" y="3823"/>
                  </a:lnTo>
                  <a:lnTo>
                    <a:pt x="2989" y="3811"/>
                  </a:lnTo>
                  <a:cubicBezTo>
                    <a:pt x="2870" y="3680"/>
                    <a:pt x="2775" y="3525"/>
                    <a:pt x="2715" y="3358"/>
                  </a:cubicBezTo>
                  <a:cubicBezTo>
                    <a:pt x="2715" y="3347"/>
                    <a:pt x="2703" y="3335"/>
                    <a:pt x="2703" y="3323"/>
                  </a:cubicBezTo>
                  <a:lnTo>
                    <a:pt x="2703" y="3299"/>
                  </a:lnTo>
                  <a:cubicBezTo>
                    <a:pt x="2703" y="3287"/>
                    <a:pt x="2692" y="3275"/>
                    <a:pt x="2692" y="3263"/>
                  </a:cubicBezTo>
                  <a:lnTo>
                    <a:pt x="2692" y="3239"/>
                  </a:lnTo>
                  <a:cubicBezTo>
                    <a:pt x="2692" y="3228"/>
                    <a:pt x="2680" y="3204"/>
                    <a:pt x="2680" y="3180"/>
                  </a:cubicBezTo>
                  <a:cubicBezTo>
                    <a:pt x="2656" y="3108"/>
                    <a:pt x="2644" y="3049"/>
                    <a:pt x="2632" y="2977"/>
                  </a:cubicBezTo>
                  <a:lnTo>
                    <a:pt x="2632" y="2930"/>
                  </a:lnTo>
                  <a:lnTo>
                    <a:pt x="2632" y="2882"/>
                  </a:lnTo>
                  <a:cubicBezTo>
                    <a:pt x="2632" y="2823"/>
                    <a:pt x="2620" y="2763"/>
                    <a:pt x="2620" y="2704"/>
                  </a:cubicBezTo>
                  <a:lnTo>
                    <a:pt x="2620" y="2644"/>
                  </a:lnTo>
                  <a:lnTo>
                    <a:pt x="2620" y="2632"/>
                  </a:lnTo>
                  <a:lnTo>
                    <a:pt x="2620" y="2573"/>
                  </a:lnTo>
                  <a:lnTo>
                    <a:pt x="2620" y="2513"/>
                  </a:lnTo>
                  <a:lnTo>
                    <a:pt x="2620" y="2501"/>
                  </a:lnTo>
                  <a:cubicBezTo>
                    <a:pt x="2620" y="2454"/>
                    <a:pt x="2632" y="2430"/>
                    <a:pt x="2632" y="2382"/>
                  </a:cubicBezTo>
                  <a:lnTo>
                    <a:pt x="2632" y="2370"/>
                  </a:lnTo>
                  <a:cubicBezTo>
                    <a:pt x="2632" y="2335"/>
                    <a:pt x="2644" y="2287"/>
                    <a:pt x="2656" y="2263"/>
                  </a:cubicBezTo>
                  <a:lnTo>
                    <a:pt x="2656" y="2251"/>
                  </a:lnTo>
                  <a:cubicBezTo>
                    <a:pt x="2680" y="2215"/>
                    <a:pt x="2680" y="2168"/>
                    <a:pt x="2692" y="2144"/>
                  </a:cubicBezTo>
                  <a:lnTo>
                    <a:pt x="2692" y="2132"/>
                  </a:lnTo>
                  <a:cubicBezTo>
                    <a:pt x="2703" y="2096"/>
                    <a:pt x="2715" y="2049"/>
                    <a:pt x="2739" y="2025"/>
                  </a:cubicBezTo>
                  <a:lnTo>
                    <a:pt x="2739" y="2013"/>
                  </a:lnTo>
                  <a:cubicBezTo>
                    <a:pt x="2751" y="1977"/>
                    <a:pt x="2763" y="1930"/>
                    <a:pt x="2775" y="1906"/>
                  </a:cubicBezTo>
                  <a:lnTo>
                    <a:pt x="2775" y="1894"/>
                  </a:lnTo>
                  <a:cubicBezTo>
                    <a:pt x="2799" y="1858"/>
                    <a:pt x="2811" y="1834"/>
                    <a:pt x="2834" y="1799"/>
                  </a:cubicBezTo>
                  <a:lnTo>
                    <a:pt x="2858" y="1787"/>
                  </a:lnTo>
                  <a:cubicBezTo>
                    <a:pt x="2870" y="1751"/>
                    <a:pt x="2894" y="1727"/>
                    <a:pt x="2918" y="1692"/>
                  </a:cubicBezTo>
                  <a:cubicBezTo>
                    <a:pt x="2989" y="1608"/>
                    <a:pt x="3061" y="1513"/>
                    <a:pt x="3156" y="1442"/>
                  </a:cubicBezTo>
                  <a:lnTo>
                    <a:pt x="3180" y="1418"/>
                  </a:lnTo>
                  <a:lnTo>
                    <a:pt x="3299" y="1311"/>
                  </a:lnTo>
                  <a:cubicBezTo>
                    <a:pt x="3299" y="1311"/>
                    <a:pt x="3311" y="1311"/>
                    <a:pt x="3311" y="1299"/>
                  </a:cubicBezTo>
                  <a:cubicBezTo>
                    <a:pt x="3311" y="1299"/>
                    <a:pt x="3335" y="1299"/>
                    <a:pt x="3335" y="1275"/>
                  </a:cubicBezTo>
                  <a:lnTo>
                    <a:pt x="3346" y="1263"/>
                  </a:lnTo>
                  <a:cubicBezTo>
                    <a:pt x="3346" y="1263"/>
                    <a:pt x="3358" y="1263"/>
                    <a:pt x="3358" y="1251"/>
                  </a:cubicBezTo>
                  <a:cubicBezTo>
                    <a:pt x="3358" y="1251"/>
                    <a:pt x="3370" y="1251"/>
                    <a:pt x="3370" y="1239"/>
                  </a:cubicBezTo>
                  <a:cubicBezTo>
                    <a:pt x="3370" y="1239"/>
                    <a:pt x="3394" y="1239"/>
                    <a:pt x="3394" y="1215"/>
                  </a:cubicBezTo>
                  <a:cubicBezTo>
                    <a:pt x="3394" y="1215"/>
                    <a:pt x="3406" y="1215"/>
                    <a:pt x="3406" y="1203"/>
                  </a:cubicBezTo>
                  <a:lnTo>
                    <a:pt x="3430" y="1192"/>
                  </a:lnTo>
                  <a:cubicBezTo>
                    <a:pt x="3430" y="1192"/>
                    <a:pt x="3454" y="1192"/>
                    <a:pt x="3454" y="1180"/>
                  </a:cubicBezTo>
                  <a:cubicBezTo>
                    <a:pt x="3454" y="1180"/>
                    <a:pt x="3465" y="1180"/>
                    <a:pt x="3465" y="1156"/>
                  </a:cubicBezTo>
                  <a:lnTo>
                    <a:pt x="3489" y="1144"/>
                  </a:lnTo>
                  <a:cubicBezTo>
                    <a:pt x="3489" y="1144"/>
                    <a:pt x="3513" y="1144"/>
                    <a:pt x="3513" y="1132"/>
                  </a:cubicBezTo>
                  <a:lnTo>
                    <a:pt x="3585" y="1096"/>
                  </a:lnTo>
                  <a:cubicBezTo>
                    <a:pt x="3585" y="1096"/>
                    <a:pt x="3596" y="1096"/>
                    <a:pt x="3596" y="1084"/>
                  </a:cubicBezTo>
                  <a:cubicBezTo>
                    <a:pt x="3608" y="1084"/>
                    <a:pt x="3608" y="1072"/>
                    <a:pt x="3632" y="1072"/>
                  </a:cubicBezTo>
                  <a:lnTo>
                    <a:pt x="3644" y="1061"/>
                  </a:lnTo>
                  <a:lnTo>
                    <a:pt x="3656" y="1061"/>
                  </a:lnTo>
                  <a:lnTo>
                    <a:pt x="3763" y="1025"/>
                  </a:lnTo>
                  <a:lnTo>
                    <a:pt x="3882" y="1025"/>
                  </a:lnTo>
                  <a:lnTo>
                    <a:pt x="3930" y="1013"/>
                  </a:lnTo>
                  <a:close/>
                  <a:moveTo>
                    <a:pt x="4347" y="418"/>
                  </a:moveTo>
                  <a:cubicBezTo>
                    <a:pt x="4847" y="418"/>
                    <a:pt x="5335" y="584"/>
                    <a:pt x="5740" y="882"/>
                  </a:cubicBezTo>
                  <a:cubicBezTo>
                    <a:pt x="6156" y="1192"/>
                    <a:pt x="6454" y="1620"/>
                    <a:pt x="6585" y="2108"/>
                  </a:cubicBezTo>
                  <a:cubicBezTo>
                    <a:pt x="6621" y="2227"/>
                    <a:pt x="6644" y="2370"/>
                    <a:pt x="6668" y="2489"/>
                  </a:cubicBezTo>
                  <a:lnTo>
                    <a:pt x="6442" y="2489"/>
                  </a:lnTo>
                  <a:cubicBezTo>
                    <a:pt x="6442" y="2442"/>
                    <a:pt x="6430" y="2394"/>
                    <a:pt x="6430" y="2346"/>
                  </a:cubicBezTo>
                  <a:lnTo>
                    <a:pt x="6430" y="2335"/>
                  </a:lnTo>
                  <a:cubicBezTo>
                    <a:pt x="6406" y="2287"/>
                    <a:pt x="6406" y="2251"/>
                    <a:pt x="6394" y="2204"/>
                  </a:cubicBezTo>
                  <a:lnTo>
                    <a:pt x="6394" y="2192"/>
                  </a:lnTo>
                  <a:lnTo>
                    <a:pt x="6347" y="2049"/>
                  </a:lnTo>
                  <a:lnTo>
                    <a:pt x="6347" y="2037"/>
                  </a:lnTo>
                  <a:lnTo>
                    <a:pt x="6311" y="1906"/>
                  </a:lnTo>
                  <a:lnTo>
                    <a:pt x="6311" y="1894"/>
                  </a:lnTo>
                  <a:cubicBezTo>
                    <a:pt x="6287" y="1846"/>
                    <a:pt x="6263" y="1799"/>
                    <a:pt x="6252" y="1775"/>
                  </a:cubicBezTo>
                  <a:lnTo>
                    <a:pt x="6228" y="1751"/>
                  </a:lnTo>
                  <a:cubicBezTo>
                    <a:pt x="6216" y="1715"/>
                    <a:pt x="6192" y="1680"/>
                    <a:pt x="6156" y="1632"/>
                  </a:cubicBezTo>
                  <a:lnTo>
                    <a:pt x="6144" y="1620"/>
                  </a:lnTo>
                  <a:cubicBezTo>
                    <a:pt x="6109" y="1573"/>
                    <a:pt x="6085" y="1549"/>
                    <a:pt x="6073" y="1501"/>
                  </a:cubicBezTo>
                  <a:cubicBezTo>
                    <a:pt x="5978" y="1382"/>
                    <a:pt x="5894" y="1275"/>
                    <a:pt x="5787" y="1192"/>
                  </a:cubicBezTo>
                  <a:lnTo>
                    <a:pt x="5775" y="1180"/>
                  </a:lnTo>
                  <a:lnTo>
                    <a:pt x="5751" y="1156"/>
                  </a:lnTo>
                  <a:lnTo>
                    <a:pt x="5740" y="1144"/>
                  </a:lnTo>
                  <a:lnTo>
                    <a:pt x="5680" y="1084"/>
                  </a:lnTo>
                  <a:lnTo>
                    <a:pt x="5668" y="1072"/>
                  </a:lnTo>
                  <a:lnTo>
                    <a:pt x="5621" y="1037"/>
                  </a:lnTo>
                  <a:lnTo>
                    <a:pt x="5609" y="1025"/>
                  </a:lnTo>
                  <a:lnTo>
                    <a:pt x="5597" y="1013"/>
                  </a:lnTo>
                  <a:lnTo>
                    <a:pt x="5573" y="1001"/>
                  </a:lnTo>
                  <a:lnTo>
                    <a:pt x="5561" y="977"/>
                  </a:lnTo>
                  <a:lnTo>
                    <a:pt x="5549" y="965"/>
                  </a:lnTo>
                  <a:lnTo>
                    <a:pt x="5537" y="953"/>
                  </a:lnTo>
                  <a:lnTo>
                    <a:pt x="5513" y="942"/>
                  </a:lnTo>
                  <a:cubicBezTo>
                    <a:pt x="5513" y="942"/>
                    <a:pt x="5501" y="918"/>
                    <a:pt x="5490" y="918"/>
                  </a:cubicBezTo>
                  <a:lnTo>
                    <a:pt x="5442" y="894"/>
                  </a:lnTo>
                  <a:cubicBezTo>
                    <a:pt x="5430" y="894"/>
                    <a:pt x="5430" y="882"/>
                    <a:pt x="5430" y="882"/>
                  </a:cubicBezTo>
                  <a:cubicBezTo>
                    <a:pt x="5430" y="882"/>
                    <a:pt x="5418" y="858"/>
                    <a:pt x="5394" y="858"/>
                  </a:cubicBezTo>
                  <a:lnTo>
                    <a:pt x="5359" y="834"/>
                  </a:lnTo>
                  <a:cubicBezTo>
                    <a:pt x="5359" y="834"/>
                    <a:pt x="5335" y="834"/>
                    <a:pt x="5335" y="822"/>
                  </a:cubicBezTo>
                  <a:lnTo>
                    <a:pt x="5299" y="787"/>
                  </a:lnTo>
                  <a:cubicBezTo>
                    <a:pt x="5299" y="787"/>
                    <a:pt x="5275" y="787"/>
                    <a:pt x="5275" y="775"/>
                  </a:cubicBezTo>
                  <a:lnTo>
                    <a:pt x="5251" y="763"/>
                  </a:lnTo>
                  <a:cubicBezTo>
                    <a:pt x="5251" y="763"/>
                    <a:pt x="5240" y="763"/>
                    <a:pt x="5216" y="739"/>
                  </a:cubicBezTo>
                  <a:cubicBezTo>
                    <a:pt x="5204" y="739"/>
                    <a:pt x="5192" y="727"/>
                    <a:pt x="5180" y="727"/>
                  </a:cubicBezTo>
                  <a:lnTo>
                    <a:pt x="5144" y="727"/>
                  </a:lnTo>
                  <a:cubicBezTo>
                    <a:pt x="5144" y="727"/>
                    <a:pt x="5132" y="727"/>
                    <a:pt x="5120" y="715"/>
                  </a:cubicBezTo>
                  <a:lnTo>
                    <a:pt x="5037" y="715"/>
                  </a:lnTo>
                  <a:lnTo>
                    <a:pt x="5013" y="703"/>
                  </a:lnTo>
                  <a:lnTo>
                    <a:pt x="5001" y="703"/>
                  </a:lnTo>
                  <a:cubicBezTo>
                    <a:pt x="4978" y="703"/>
                    <a:pt x="4978" y="703"/>
                    <a:pt x="4966" y="680"/>
                  </a:cubicBezTo>
                  <a:lnTo>
                    <a:pt x="3989" y="680"/>
                  </a:lnTo>
                  <a:lnTo>
                    <a:pt x="3942" y="703"/>
                  </a:lnTo>
                  <a:lnTo>
                    <a:pt x="3727" y="703"/>
                  </a:lnTo>
                  <a:cubicBezTo>
                    <a:pt x="3716" y="703"/>
                    <a:pt x="3716" y="703"/>
                    <a:pt x="3704" y="715"/>
                  </a:cubicBezTo>
                  <a:lnTo>
                    <a:pt x="3585" y="715"/>
                  </a:lnTo>
                  <a:cubicBezTo>
                    <a:pt x="3573" y="715"/>
                    <a:pt x="3573" y="715"/>
                    <a:pt x="3549" y="727"/>
                  </a:cubicBezTo>
                  <a:lnTo>
                    <a:pt x="3525" y="727"/>
                  </a:lnTo>
                  <a:cubicBezTo>
                    <a:pt x="3513" y="727"/>
                    <a:pt x="3489" y="751"/>
                    <a:pt x="3477" y="751"/>
                  </a:cubicBezTo>
                  <a:cubicBezTo>
                    <a:pt x="3465" y="751"/>
                    <a:pt x="3465" y="751"/>
                    <a:pt x="3454" y="763"/>
                  </a:cubicBezTo>
                  <a:lnTo>
                    <a:pt x="3418" y="775"/>
                  </a:lnTo>
                  <a:cubicBezTo>
                    <a:pt x="3418" y="775"/>
                    <a:pt x="3406" y="775"/>
                    <a:pt x="3406" y="787"/>
                  </a:cubicBezTo>
                  <a:lnTo>
                    <a:pt x="3370" y="811"/>
                  </a:lnTo>
                  <a:lnTo>
                    <a:pt x="3358" y="822"/>
                  </a:lnTo>
                  <a:cubicBezTo>
                    <a:pt x="3358" y="822"/>
                    <a:pt x="3346" y="822"/>
                    <a:pt x="3346" y="834"/>
                  </a:cubicBezTo>
                  <a:lnTo>
                    <a:pt x="3299" y="870"/>
                  </a:lnTo>
                  <a:lnTo>
                    <a:pt x="3287" y="882"/>
                  </a:lnTo>
                  <a:cubicBezTo>
                    <a:pt x="3275" y="882"/>
                    <a:pt x="3275" y="894"/>
                    <a:pt x="3251" y="894"/>
                  </a:cubicBezTo>
                  <a:lnTo>
                    <a:pt x="3215" y="930"/>
                  </a:lnTo>
                  <a:lnTo>
                    <a:pt x="3192" y="942"/>
                  </a:lnTo>
                  <a:lnTo>
                    <a:pt x="3180" y="953"/>
                  </a:lnTo>
                  <a:cubicBezTo>
                    <a:pt x="3180" y="953"/>
                    <a:pt x="3168" y="965"/>
                    <a:pt x="3156" y="965"/>
                  </a:cubicBezTo>
                  <a:lnTo>
                    <a:pt x="3132" y="989"/>
                  </a:lnTo>
                  <a:lnTo>
                    <a:pt x="3120" y="1001"/>
                  </a:lnTo>
                  <a:lnTo>
                    <a:pt x="3108" y="1013"/>
                  </a:lnTo>
                  <a:cubicBezTo>
                    <a:pt x="3096" y="1013"/>
                    <a:pt x="3096" y="1025"/>
                    <a:pt x="3096" y="1025"/>
                  </a:cubicBezTo>
                  <a:lnTo>
                    <a:pt x="3073" y="1049"/>
                  </a:lnTo>
                  <a:lnTo>
                    <a:pt x="3037" y="1072"/>
                  </a:lnTo>
                  <a:lnTo>
                    <a:pt x="3013" y="1084"/>
                  </a:lnTo>
                  <a:lnTo>
                    <a:pt x="2954" y="1144"/>
                  </a:lnTo>
                  <a:lnTo>
                    <a:pt x="2942" y="1168"/>
                  </a:lnTo>
                  <a:lnTo>
                    <a:pt x="2930" y="1180"/>
                  </a:lnTo>
                  <a:lnTo>
                    <a:pt x="2918" y="1192"/>
                  </a:lnTo>
                  <a:cubicBezTo>
                    <a:pt x="2811" y="1287"/>
                    <a:pt x="2715" y="1382"/>
                    <a:pt x="2632" y="1501"/>
                  </a:cubicBezTo>
                  <a:cubicBezTo>
                    <a:pt x="2596" y="1549"/>
                    <a:pt x="2573" y="1584"/>
                    <a:pt x="2561" y="1620"/>
                  </a:cubicBezTo>
                  <a:lnTo>
                    <a:pt x="2537" y="1644"/>
                  </a:lnTo>
                  <a:cubicBezTo>
                    <a:pt x="2513" y="1680"/>
                    <a:pt x="2501" y="1715"/>
                    <a:pt x="2465" y="1763"/>
                  </a:cubicBezTo>
                  <a:lnTo>
                    <a:pt x="2465" y="1775"/>
                  </a:lnTo>
                  <a:cubicBezTo>
                    <a:pt x="2453" y="1823"/>
                    <a:pt x="2418" y="1846"/>
                    <a:pt x="2406" y="1894"/>
                  </a:cubicBezTo>
                  <a:lnTo>
                    <a:pt x="2406" y="1906"/>
                  </a:lnTo>
                  <a:lnTo>
                    <a:pt x="2358" y="2037"/>
                  </a:lnTo>
                  <a:lnTo>
                    <a:pt x="2358" y="2061"/>
                  </a:lnTo>
                  <a:lnTo>
                    <a:pt x="2322" y="2192"/>
                  </a:lnTo>
                  <a:lnTo>
                    <a:pt x="2322" y="2204"/>
                  </a:lnTo>
                  <a:cubicBezTo>
                    <a:pt x="2299" y="2251"/>
                    <a:pt x="2287" y="2299"/>
                    <a:pt x="2287" y="2335"/>
                  </a:cubicBezTo>
                  <a:lnTo>
                    <a:pt x="2287" y="2358"/>
                  </a:lnTo>
                  <a:cubicBezTo>
                    <a:pt x="2275" y="2394"/>
                    <a:pt x="2275" y="2442"/>
                    <a:pt x="2275" y="2489"/>
                  </a:cubicBezTo>
                  <a:lnTo>
                    <a:pt x="2275" y="2501"/>
                  </a:lnTo>
                  <a:lnTo>
                    <a:pt x="2275" y="2573"/>
                  </a:lnTo>
                  <a:lnTo>
                    <a:pt x="2275" y="2656"/>
                  </a:lnTo>
                  <a:lnTo>
                    <a:pt x="2275" y="2668"/>
                  </a:lnTo>
                  <a:lnTo>
                    <a:pt x="2275" y="2739"/>
                  </a:lnTo>
                  <a:cubicBezTo>
                    <a:pt x="2275" y="2811"/>
                    <a:pt x="2275" y="2894"/>
                    <a:pt x="2287" y="2954"/>
                  </a:cubicBezTo>
                  <a:lnTo>
                    <a:pt x="2287" y="2989"/>
                  </a:lnTo>
                  <a:cubicBezTo>
                    <a:pt x="2287" y="3013"/>
                    <a:pt x="2287" y="3037"/>
                    <a:pt x="2299" y="3049"/>
                  </a:cubicBezTo>
                  <a:cubicBezTo>
                    <a:pt x="2322" y="3144"/>
                    <a:pt x="2334" y="3228"/>
                    <a:pt x="2358" y="3311"/>
                  </a:cubicBezTo>
                  <a:cubicBezTo>
                    <a:pt x="2358" y="3335"/>
                    <a:pt x="2382" y="3347"/>
                    <a:pt x="2394" y="3382"/>
                  </a:cubicBezTo>
                  <a:lnTo>
                    <a:pt x="2394" y="3394"/>
                  </a:lnTo>
                  <a:cubicBezTo>
                    <a:pt x="2394" y="3406"/>
                    <a:pt x="2406" y="3442"/>
                    <a:pt x="2406" y="3454"/>
                  </a:cubicBezTo>
                  <a:lnTo>
                    <a:pt x="2406" y="3466"/>
                  </a:lnTo>
                  <a:cubicBezTo>
                    <a:pt x="2418" y="3489"/>
                    <a:pt x="2418" y="3513"/>
                    <a:pt x="2442" y="3525"/>
                  </a:cubicBezTo>
                  <a:lnTo>
                    <a:pt x="2442" y="3549"/>
                  </a:lnTo>
                  <a:cubicBezTo>
                    <a:pt x="2513" y="3739"/>
                    <a:pt x="2632" y="3918"/>
                    <a:pt x="2763" y="4085"/>
                  </a:cubicBezTo>
                  <a:lnTo>
                    <a:pt x="2775" y="4097"/>
                  </a:lnTo>
                  <a:lnTo>
                    <a:pt x="2799" y="4109"/>
                  </a:lnTo>
                  <a:lnTo>
                    <a:pt x="2799" y="4120"/>
                  </a:lnTo>
                  <a:lnTo>
                    <a:pt x="2811" y="4144"/>
                  </a:lnTo>
                  <a:cubicBezTo>
                    <a:pt x="2823" y="4156"/>
                    <a:pt x="2834" y="4168"/>
                    <a:pt x="2858" y="4204"/>
                  </a:cubicBezTo>
                  <a:lnTo>
                    <a:pt x="2870" y="4216"/>
                  </a:lnTo>
                  <a:lnTo>
                    <a:pt x="2918" y="4263"/>
                  </a:lnTo>
                  <a:lnTo>
                    <a:pt x="2930" y="4275"/>
                  </a:lnTo>
                  <a:cubicBezTo>
                    <a:pt x="2942" y="4287"/>
                    <a:pt x="2954" y="4299"/>
                    <a:pt x="2989" y="4323"/>
                  </a:cubicBezTo>
                  <a:lnTo>
                    <a:pt x="3001" y="4335"/>
                  </a:lnTo>
                  <a:lnTo>
                    <a:pt x="3049" y="4382"/>
                  </a:lnTo>
                  <a:lnTo>
                    <a:pt x="3061" y="4394"/>
                  </a:lnTo>
                  <a:cubicBezTo>
                    <a:pt x="3073" y="4406"/>
                    <a:pt x="3108" y="4418"/>
                    <a:pt x="3120" y="4442"/>
                  </a:cubicBezTo>
                  <a:lnTo>
                    <a:pt x="3132" y="4442"/>
                  </a:lnTo>
                  <a:cubicBezTo>
                    <a:pt x="3156" y="4454"/>
                    <a:pt x="3168" y="4466"/>
                    <a:pt x="3192" y="4478"/>
                  </a:cubicBezTo>
                  <a:lnTo>
                    <a:pt x="3215" y="4501"/>
                  </a:lnTo>
                  <a:lnTo>
                    <a:pt x="3227" y="4501"/>
                  </a:lnTo>
                  <a:cubicBezTo>
                    <a:pt x="3215" y="4501"/>
                    <a:pt x="3215" y="4513"/>
                    <a:pt x="3192" y="4513"/>
                  </a:cubicBezTo>
                  <a:cubicBezTo>
                    <a:pt x="3156" y="4537"/>
                    <a:pt x="3096" y="4573"/>
                    <a:pt x="3049" y="4597"/>
                  </a:cubicBezTo>
                  <a:cubicBezTo>
                    <a:pt x="3037" y="4597"/>
                    <a:pt x="3037" y="4621"/>
                    <a:pt x="3013" y="4621"/>
                  </a:cubicBezTo>
                  <a:cubicBezTo>
                    <a:pt x="2977" y="4585"/>
                    <a:pt x="2942" y="4561"/>
                    <a:pt x="2894" y="4525"/>
                  </a:cubicBezTo>
                  <a:lnTo>
                    <a:pt x="2858" y="4478"/>
                  </a:lnTo>
                  <a:lnTo>
                    <a:pt x="2811" y="4442"/>
                  </a:lnTo>
                  <a:lnTo>
                    <a:pt x="2799" y="4418"/>
                  </a:lnTo>
                  <a:lnTo>
                    <a:pt x="2763" y="4394"/>
                  </a:lnTo>
                  <a:lnTo>
                    <a:pt x="2751" y="4382"/>
                  </a:lnTo>
                  <a:cubicBezTo>
                    <a:pt x="2620" y="4347"/>
                    <a:pt x="2608" y="4335"/>
                    <a:pt x="2608" y="4335"/>
                  </a:cubicBezTo>
                  <a:lnTo>
                    <a:pt x="2584" y="4311"/>
                  </a:lnTo>
                  <a:lnTo>
                    <a:pt x="2561" y="4287"/>
                  </a:lnTo>
                  <a:lnTo>
                    <a:pt x="2537" y="4275"/>
                  </a:lnTo>
                  <a:lnTo>
                    <a:pt x="2513" y="4240"/>
                  </a:lnTo>
                  <a:lnTo>
                    <a:pt x="2501" y="4228"/>
                  </a:lnTo>
                  <a:cubicBezTo>
                    <a:pt x="2501" y="4216"/>
                    <a:pt x="2477" y="4216"/>
                    <a:pt x="2477" y="4192"/>
                  </a:cubicBezTo>
                  <a:lnTo>
                    <a:pt x="2465" y="4180"/>
                  </a:lnTo>
                  <a:cubicBezTo>
                    <a:pt x="2465" y="4168"/>
                    <a:pt x="2453" y="4168"/>
                    <a:pt x="2453" y="4156"/>
                  </a:cubicBezTo>
                  <a:lnTo>
                    <a:pt x="2442" y="4132"/>
                  </a:lnTo>
                  <a:cubicBezTo>
                    <a:pt x="2442" y="4120"/>
                    <a:pt x="2418" y="4120"/>
                    <a:pt x="2418" y="4109"/>
                  </a:cubicBezTo>
                  <a:lnTo>
                    <a:pt x="2406" y="4097"/>
                  </a:lnTo>
                  <a:cubicBezTo>
                    <a:pt x="2406" y="4073"/>
                    <a:pt x="2394" y="4073"/>
                    <a:pt x="2394" y="4061"/>
                  </a:cubicBezTo>
                  <a:lnTo>
                    <a:pt x="2382" y="4049"/>
                  </a:lnTo>
                  <a:cubicBezTo>
                    <a:pt x="2358" y="4037"/>
                    <a:pt x="2358" y="4013"/>
                    <a:pt x="2346" y="4001"/>
                  </a:cubicBezTo>
                  <a:lnTo>
                    <a:pt x="2346" y="3990"/>
                  </a:lnTo>
                  <a:cubicBezTo>
                    <a:pt x="2334" y="3978"/>
                    <a:pt x="2334" y="3954"/>
                    <a:pt x="2322" y="3942"/>
                  </a:cubicBezTo>
                  <a:lnTo>
                    <a:pt x="2299" y="3930"/>
                  </a:lnTo>
                  <a:cubicBezTo>
                    <a:pt x="2299" y="3918"/>
                    <a:pt x="2287" y="3894"/>
                    <a:pt x="2287" y="3894"/>
                  </a:cubicBezTo>
                  <a:lnTo>
                    <a:pt x="2275" y="3882"/>
                  </a:lnTo>
                  <a:cubicBezTo>
                    <a:pt x="2275" y="3870"/>
                    <a:pt x="2263" y="3870"/>
                    <a:pt x="2263" y="3859"/>
                  </a:cubicBezTo>
                  <a:lnTo>
                    <a:pt x="2239" y="3835"/>
                  </a:lnTo>
                  <a:cubicBezTo>
                    <a:pt x="2239" y="3823"/>
                    <a:pt x="2227" y="3823"/>
                    <a:pt x="2227" y="3811"/>
                  </a:cubicBezTo>
                  <a:lnTo>
                    <a:pt x="2215" y="3775"/>
                  </a:lnTo>
                  <a:cubicBezTo>
                    <a:pt x="2215" y="3763"/>
                    <a:pt x="2203" y="3763"/>
                    <a:pt x="2203" y="3751"/>
                  </a:cubicBezTo>
                  <a:cubicBezTo>
                    <a:pt x="2203" y="3739"/>
                    <a:pt x="2203" y="3739"/>
                    <a:pt x="2180" y="3716"/>
                  </a:cubicBezTo>
                  <a:cubicBezTo>
                    <a:pt x="2180" y="3704"/>
                    <a:pt x="2168" y="3704"/>
                    <a:pt x="2168" y="3692"/>
                  </a:cubicBezTo>
                  <a:cubicBezTo>
                    <a:pt x="2168" y="3692"/>
                    <a:pt x="2168" y="3680"/>
                    <a:pt x="2156" y="3680"/>
                  </a:cubicBezTo>
                  <a:cubicBezTo>
                    <a:pt x="2156" y="3656"/>
                    <a:pt x="2144" y="3656"/>
                    <a:pt x="2144" y="3644"/>
                  </a:cubicBezTo>
                  <a:cubicBezTo>
                    <a:pt x="2144" y="3632"/>
                    <a:pt x="2144" y="3632"/>
                    <a:pt x="2120" y="3620"/>
                  </a:cubicBezTo>
                  <a:cubicBezTo>
                    <a:pt x="2120" y="3597"/>
                    <a:pt x="2108" y="3597"/>
                    <a:pt x="2108" y="3585"/>
                  </a:cubicBezTo>
                  <a:lnTo>
                    <a:pt x="2096" y="3561"/>
                  </a:lnTo>
                  <a:cubicBezTo>
                    <a:pt x="2096" y="3537"/>
                    <a:pt x="2084" y="3537"/>
                    <a:pt x="2084" y="3525"/>
                  </a:cubicBezTo>
                  <a:lnTo>
                    <a:pt x="2061" y="3501"/>
                  </a:lnTo>
                  <a:cubicBezTo>
                    <a:pt x="2061" y="3478"/>
                    <a:pt x="2049" y="3466"/>
                    <a:pt x="2049" y="3454"/>
                  </a:cubicBezTo>
                  <a:lnTo>
                    <a:pt x="2049" y="3442"/>
                  </a:lnTo>
                  <a:cubicBezTo>
                    <a:pt x="2049" y="3418"/>
                    <a:pt x="2037" y="3394"/>
                    <a:pt x="2037" y="3382"/>
                  </a:cubicBezTo>
                  <a:lnTo>
                    <a:pt x="2037" y="3358"/>
                  </a:lnTo>
                  <a:cubicBezTo>
                    <a:pt x="2037" y="3347"/>
                    <a:pt x="2025" y="3335"/>
                    <a:pt x="2025" y="3323"/>
                  </a:cubicBezTo>
                  <a:lnTo>
                    <a:pt x="2025" y="3287"/>
                  </a:lnTo>
                  <a:cubicBezTo>
                    <a:pt x="2025" y="3275"/>
                    <a:pt x="2025" y="3263"/>
                    <a:pt x="2001" y="3239"/>
                  </a:cubicBezTo>
                  <a:lnTo>
                    <a:pt x="2001" y="3216"/>
                  </a:lnTo>
                  <a:lnTo>
                    <a:pt x="2001" y="3180"/>
                  </a:lnTo>
                  <a:lnTo>
                    <a:pt x="2001" y="3156"/>
                  </a:lnTo>
                  <a:lnTo>
                    <a:pt x="2001" y="3120"/>
                  </a:lnTo>
                  <a:lnTo>
                    <a:pt x="2001" y="3097"/>
                  </a:lnTo>
                  <a:lnTo>
                    <a:pt x="2001" y="3061"/>
                  </a:lnTo>
                  <a:lnTo>
                    <a:pt x="2001" y="3037"/>
                  </a:lnTo>
                  <a:lnTo>
                    <a:pt x="2001" y="3001"/>
                  </a:lnTo>
                  <a:lnTo>
                    <a:pt x="2001" y="2977"/>
                  </a:lnTo>
                  <a:lnTo>
                    <a:pt x="2001" y="2942"/>
                  </a:lnTo>
                  <a:lnTo>
                    <a:pt x="2001" y="2930"/>
                  </a:lnTo>
                  <a:lnTo>
                    <a:pt x="2001" y="2906"/>
                  </a:lnTo>
                  <a:lnTo>
                    <a:pt x="2001" y="2870"/>
                  </a:lnTo>
                  <a:lnTo>
                    <a:pt x="2001" y="2823"/>
                  </a:lnTo>
                  <a:lnTo>
                    <a:pt x="2001" y="2811"/>
                  </a:lnTo>
                  <a:lnTo>
                    <a:pt x="2001" y="2751"/>
                  </a:lnTo>
                  <a:cubicBezTo>
                    <a:pt x="2001" y="2525"/>
                    <a:pt x="2037" y="2323"/>
                    <a:pt x="2096" y="2108"/>
                  </a:cubicBezTo>
                  <a:cubicBezTo>
                    <a:pt x="2227" y="1620"/>
                    <a:pt x="2537" y="1192"/>
                    <a:pt x="2942" y="882"/>
                  </a:cubicBezTo>
                  <a:cubicBezTo>
                    <a:pt x="3346" y="584"/>
                    <a:pt x="3835" y="418"/>
                    <a:pt x="4347" y="418"/>
                  </a:cubicBezTo>
                  <a:close/>
                  <a:moveTo>
                    <a:pt x="4251" y="1"/>
                  </a:moveTo>
                  <a:cubicBezTo>
                    <a:pt x="3656" y="1"/>
                    <a:pt x="3096" y="191"/>
                    <a:pt x="2620" y="537"/>
                  </a:cubicBezTo>
                  <a:cubicBezTo>
                    <a:pt x="2144" y="894"/>
                    <a:pt x="1787" y="1406"/>
                    <a:pt x="1620" y="1977"/>
                  </a:cubicBezTo>
                  <a:cubicBezTo>
                    <a:pt x="1549" y="2215"/>
                    <a:pt x="1513" y="2477"/>
                    <a:pt x="1513" y="2727"/>
                  </a:cubicBezTo>
                  <a:lnTo>
                    <a:pt x="1513" y="2799"/>
                  </a:lnTo>
                  <a:lnTo>
                    <a:pt x="1513" y="2811"/>
                  </a:lnTo>
                  <a:lnTo>
                    <a:pt x="1513" y="2835"/>
                  </a:lnTo>
                  <a:lnTo>
                    <a:pt x="1513" y="2870"/>
                  </a:lnTo>
                  <a:lnTo>
                    <a:pt x="1513" y="2906"/>
                  </a:lnTo>
                  <a:lnTo>
                    <a:pt x="1513" y="2954"/>
                  </a:lnTo>
                  <a:lnTo>
                    <a:pt x="1513" y="2977"/>
                  </a:lnTo>
                  <a:lnTo>
                    <a:pt x="1513" y="3025"/>
                  </a:lnTo>
                  <a:lnTo>
                    <a:pt x="1513" y="3049"/>
                  </a:lnTo>
                  <a:lnTo>
                    <a:pt x="1513" y="3097"/>
                  </a:lnTo>
                  <a:lnTo>
                    <a:pt x="1513" y="3132"/>
                  </a:lnTo>
                  <a:lnTo>
                    <a:pt x="1513" y="3168"/>
                  </a:lnTo>
                  <a:lnTo>
                    <a:pt x="1513" y="3204"/>
                  </a:lnTo>
                  <a:lnTo>
                    <a:pt x="1513" y="3251"/>
                  </a:lnTo>
                  <a:lnTo>
                    <a:pt x="1513" y="3275"/>
                  </a:lnTo>
                  <a:cubicBezTo>
                    <a:pt x="1513" y="3287"/>
                    <a:pt x="1513" y="3311"/>
                    <a:pt x="1537" y="3323"/>
                  </a:cubicBezTo>
                  <a:lnTo>
                    <a:pt x="1537" y="3335"/>
                  </a:lnTo>
                  <a:lnTo>
                    <a:pt x="1537" y="3347"/>
                  </a:lnTo>
                  <a:cubicBezTo>
                    <a:pt x="1537" y="3370"/>
                    <a:pt x="1537" y="3382"/>
                    <a:pt x="1549" y="3394"/>
                  </a:cubicBezTo>
                  <a:lnTo>
                    <a:pt x="1549" y="3430"/>
                  </a:lnTo>
                  <a:cubicBezTo>
                    <a:pt x="1549" y="3442"/>
                    <a:pt x="1560" y="3454"/>
                    <a:pt x="1560" y="3489"/>
                  </a:cubicBezTo>
                  <a:lnTo>
                    <a:pt x="1560" y="3501"/>
                  </a:lnTo>
                  <a:cubicBezTo>
                    <a:pt x="1560" y="3525"/>
                    <a:pt x="1572" y="3549"/>
                    <a:pt x="1572" y="3573"/>
                  </a:cubicBezTo>
                  <a:lnTo>
                    <a:pt x="1572" y="3585"/>
                  </a:lnTo>
                  <a:cubicBezTo>
                    <a:pt x="1572" y="3609"/>
                    <a:pt x="1596" y="3620"/>
                    <a:pt x="1596" y="3632"/>
                  </a:cubicBezTo>
                  <a:lnTo>
                    <a:pt x="1596" y="3644"/>
                  </a:lnTo>
                  <a:lnTo>
                    <a:pt x="1596" y="3668"/>
                  </a:lnTo>
                  <a:cubicBezTo>
                    <a:pt x="1596" y="3680"/>
                    <a:pt x="1608" y="3692"/>
                    <a:pt x="1608" y="3704"/>
                  </a:cubicBezTo>
                  <a:lnTo>
                    <a:pt x="1608" y="3728"/>
                  </a:lnTo>
                  <a:lnTo>
                    <a:pt x="1608" y="3739"/>
                  </a:lnTo>
                  <a:cubicBezTo>
                    <a:pt x="1608" y="3751"/>
                    <a:pt x="1620" y="3763"/>
                    <a:pt x="1620" y="3787"/>
                  </a:cubicBezTo>
                  <a:cubicBezTo>
                    <a:pt x="1620" y="3799"/>
                    <a:pt x="1632" y="3799"/>
                    <a:pt x="1632" y="3811"/>
                  </a:cubicBezTo>
                  <a:cubicBezTo>
                    <a:pt x="1632" y="3823"/>
                    <a:pt x="1656" y="3847"/>
                    <a:pt x="1656" y="3847"/>
                  </a:cubicBezTo>
                  <a:cubicBezTo>
                    <a:pt x="1656" y="3859"/>
                    <a:pt x="1656" y="3859"/>
                    <a:pt x="1668" y="3870"/>
                  </a:cubicBezTo>
                  <a:cubicBezTo>
                    <a:pt x="1668" y="3882"/>
                    <a:pt x="1680" y="3906"/>
                    <a:pt x="1680" y="3906"/>
                  </a:cubicBezTo>
                  <a:cubicBezTo>
                    <a:pt x="1680" y="3918"/>
                    <a:pt x="1691" y="3918"/>
                    <a:pt x="1691" y="3930"/>
                  </a:cubicBezTo>
                  <a:cubicBezTo>
                    <a:pt x="1691" y="3942"/>
                    <a:pt x="1715" y="3966"/>
                    <a:pt x="1715" y="3966"/>
                  </a:cubicBezTo>
                  <a:lnTo>
                    <a:pt x="1727" y="3990"/>
                  </a:lnTo>
                  <a:cubicBezTo>
                    <a:pt x="1727" y="4001"/>
                    <a:pt x="1739" y="4025"/>
                    <a:pt x="1739" y="4025"/>
                  </a:cubicBezTo>
                  <a:cubicBezTo>
                    <a:pt x="1739" y="4025"/>
                    <a:pt x="1739" y="4037"/>
                    <a:pt x="1751" y="4037"/>
                  </a:cubicBezTo>
                  <a:cubicBezTo>
                    <a:pt x="1751" y="4049"/>
                    <a:pt x="1775" y="4061"/>
                    <a:pt x="1775" y="4061"/>
                  </a:cubicBezTo>
                  <a:cubicBezTo>
                    <a:pt x="1775" y="4061"/>
                    <a:pt x="1775" y="4085"/>
                    <a:pt x="1787" y="4085"/>
                  </a:cubicBezTo>
                  <a:cubicBezTo>
                    <a:pt x="1799" y="4097"/>
                    <a:pt x="1799" y="4109"/>
                    <a:pt x="1811" y="4120"/>
                  </a:cubicBezTo>
                  <a:lnTo>
                    <a:pt x="1834" y="4144"/>
                  </a:lnTo>
                  <a:cubicBezTo>
                    <a:pt x="1846" y="4156"/>
                    <a:pt x="1858" y="4180"/>
                    <a:pt x="1858" y="4204"/>
                  </a:cubicBezTo>
                  <a:lnTo>
                    <a:pt x="1858" y="4216"/>
                  </a:lnTo>
                  <a:cubicBezTo>
                    <a:pt x="1870" y="4228"/>
                    <a:pt x="1870" y="4240"/>
                    <a:pt x="1894" y="4263"/>
                  </a:cubicBezTo>
                  <a:lnTo>
                    <a:pt x="1906" y="4287"/>
                  </a:lnTo>
                  <a:cubicBezTo>
                    <a:pt x="1918" y="4299"/>
                    <a:pt x="1918" y="4323"/>
                    <a:pt x="1930" y="4323"/>
                  </a:cubicBezTo>
                  <a:lnTo>
                    <a:pt x="1953" y="4335"/>
                  </a:lnTo>
                  <a:cubicBezTo>
                    <a:pt x="1965" y="4347"/>
                    <a:pt x="1965" y="4359"/>
                    <a:pt x="1977" y="4359"/>
                  </a:cubicBezTo>
                  <a:cubicBezTo>
                    <a:pt x="1977" y="4382"/>
                    <a:pt x="1989" y="4382"/>
                    <a:pt x="1989" y="4394"/>
                  </a:cubicBezTo>
                  <a:lnTo>
                    <a:pt x="2025" y="4418"/>
                  </a:lnTo>
                  <a:lnTo>
                    <a:pt x="2037" y="4442"/>
                  </a:lnTo>
                  <a:lnTo>
                    <a:pt x="2072" y="4466"/>
                  </a:lnTo>
                  <a:cubicBezTo>
                    <a:pt x="2072" y="4478"/>
                    <a:pt x="2084" y="4478"/>
                    <a:pt x="2084" y="4501"/>
                  </a:cubicBezTo>
                  <a:lnTo>
                    <a:pt x="2108" y="4525"/>
                  </a:lnTo>
                  <a:cubicBezTo>
                    <a:pt x="2108" y="4537"/>
                    <a:pt x="2132" y="4537"/>
                    <a:pt x="2132" y="4537"/>
                  </a:cubicBezTo>
                  <a:lnTo>
                    <a:pt x="2156" y="4573"/>
                  </a:lnTo>
                  <a:lnTo>
                    <a:pt x="2168" y="4585"/>
                  </a:lnTo>
                  <a:lnTo>
                    <a:pt x="2203" y="4621"/>
                  </a:lnTo>
                  <a:lnTo>
                    <a:pt x="2215" y="4632"/>
                  </a:lnTo>
                  <a:lnTo>
                    <a:pt x="2251" y="4656"/>
                  </a:lnTo>
                  <a:lnTo>
                    <a:pt x="2263" y="4680"/>
                  </a:lnTo>
                  <a:lnTo>
                    <a:pt x="2311" y="4716"/>
                  </a:lnTo>
                  <a:lnTo>
                    <a:pt x="2346" y="4763"/>
                  </a:lnTo>
                  <a:cubicBezTo>
                    <a:pt x="2382" y="4775"/>
                    <a:pt x="2406" y="4811"/>
                    <a:pt x="2430" y="4823"/>
                  </a:cubicBezTo>
                  <a:lnTo>
                    <a:pt x="2406" y="4835"/>
                  </a:lnTo>
                  <a:cubicBezTo>
                    <a:pt x="2287" y="4811"/>
                    <a:pt x="2156" y="4811"/>
                    <a:pt x="2025" y="4811"/>
                  </a:cubicBezTo>
                  <a:cubicBezTo>
                    <a:pt x="906" y="4811"/>
                    <a:pt x="1" y="5716"/>
                    <a:pt x="1" y="6835"/>
                  </a:cubicBezTo>
                  <a:cubicBezTo>
                    <a:pt x="1" y="7954"/>
                    <a:pt x="906" y="8859"/>
                    <a:pt x="2025" y="8859"/>
                  </a:cubicBezTo>
                  <a:lnTo>
                    <a:pt x="8633" y="8859"/>
                  </a:lnTo>
                  <a:cubicBezTo>
                    <a:pt x="8740" y="8859"/>
                    <a:pt x="8823" y="8764"/>
                    <a:pt x="8823" y="8669"/>
                  </a:cubicBezTo>
                  <a:cubicBezTo>
                    <a:pt x="9002" y="8573"/>
                    <a:pt x="8919" y="8490"/>
                    <a:pt x="8811" y="8490"/>
                  </a:cubicBezTo>
                  <a:lnTo>
                    <a:pt x="2203" y="8490"/>
                  </a:lnTo>
                  <a:cubicBezTo>
                    <a:pt x="1299" y="8490"/>
                    <a:pt x="560" y="7752"/>
                    <a:pt x="560" y="6847"/>
                  </a:cubicBezTo>
                  <a:cubicBezTo>
                    <a:pt x="560" y="5942"/>
                    <a:pt x="1299" y="5216"/>
                    <a:pt x="2203" y="5216"/>
                  </a:cubicBezTo>
                  <a:cubicBezTo>
                    <a:pt x="2334" y="5216"/>
                    <a:pt x="2489" y="5228"/>
                    <a:pt x="2620" y="5275"/>
                  </a:cubicBezTo>
                  <a:cubicBezTo>
                    <a:pt x="2629" y="5277"/>
                    <a:pt x="2639" y="5278"/>
                    <a:pt x="2649" y="5278"/>
                  </a:cubicBezTo>
                  <a:cubicBezTo>
                    <a:pt x="2715" y="5278"/>
                    <a:pt x="2791" y="5244"/>
                    <a:pt x="2823" y="5192"/>
                  </a:cubicBezTo>
                  <a:cubicBezTo>
                    <a:pt x="2882" y="5109"/>
                    <a:pt x="2954" y="5037"/>
                    <a:pt x="3037" y="4978"/>
                  </a:cubicBezTo>
                  <a:cubicBezTo>
                    <a:pt x="3049" y="4954"/>
                    <a:pt x="3061" y="4942"/>
                    <a:pt x="3096" y="4930"/>
                  </a:cubicBezTo>
                  <a:lnTo>
                    <a:pt x="3108" y="4930"/>
                  </a:lnTo>
                  <a:cubicBezTo>
                    <a:pt x="3120" y="4918"/>
                    <a:pt x="3132" y="4894"/>
                    <a:pt x="3168" y="4882"/>
                  </a:cubicBezTo>
                  <a:cubicBezTo>
                    <a:pt x="3215" y="4859"/>
                    <a:pt x="3251" y="4823"/>
                    <a:pt x="3299" y="4811"/>
                  </a:cubicBezTo>
                  <a:cubicBezTo>
                    <a:pt x="3311" y="4799"/>
                    <a:pt x="3346" y="4799"/>
                    <a:pt x="3358" y="4775"/>
                  </a:cubicBezTo>
                  <a:cubicBezTo>
                    <a:pt x="3406" y="4763"/>
                    <a:pt x="3454" y="4740"/>
                    <a:pt x="3489" y="4716"/>
                  </a:cubicBezTo>
                  <a:cubicBezTo>
                    <a:pt x="3513" y="4716"/>
                    <a:pt x="3537" y="4704"/>
                    <a:pt x="3549" y="4704"/>
                  </a:cubicBezTo>
                  <a:lnTo>
                    <a:pt x="3573" y="4704"/>
                  </a:lnTo>
                  <a:cubicBezTo>
                    <a:pt x="3585" y="4704"/>
                    <a:pt x="3608" y="4692"/>
                    <a:pt x="3632" y="4692"/>
                  </a:cubicBezTo>
                  <a:lnTo>
                    <a:pt x="3930" y="4692"/>
                  </a:lnTo>
                  <a:cubicBezTo>
                    <a:pt x="3989" y="4692"/>
                    <a:pt x="4025" y="4704"/>
                    <a:pt x="4085" y="4704"/>
                  </a:cubicBezTo>
                  <a:cubicBezTo>
                    <a:pt x="4120" y="4704"/>
                    <a:pt x="4132" y="4716"/>
                    <a:pt x="4168" y="4716"/>
                  </a:cubicBezTo>
                  <a:lnTo>
                    <a:pt x="4180" y="4716"/>
                  </a:lnTo>
                  <a:cubicBezTo>
                    <a:pt x="4204" y="4716"/>
                    <a:pt x="4227" y="4740"/>
                    <a:pt x="4251" y="4740"/>
                  </a:cubicBezTo>
                  <a:lnTo>
                    <a:pt x="4394" y="4740"/>
                  </a:lnTo>
                  <a:cubicBezTo>
                    <a:pt x="4394" y="4740"/>
                    <a:pt x="4406" y="4740"/>
                    <a:pt x="4406" y="4716"/>
                  </a:cubicBezTo>
                  <a:lnTo>
                    <a:pt x="4454" y="4680"/>
                  </a:lnTo>
                  <a:cubicBezTo>
                    <a:pt x="4478" y="4644"/>
                    <a:pt x="4489" y="4621"/>
                    <a:pt x="4489" y="4585"/>
                  </a:cubicBezTo>
                  <a:cubicBezTo>
                    <a:pt x="4489" y="4561"/>
                    <a:pt x="4513" y="4525"/>
                    <a:pt x="4513" y="4513"/>
                  </a:cubicBezTo>
                  <a:cubicBezTo>
                    <a:pt x="4513" y="4501"/>
                    <a:pt x="4525" y="4478"/>
                    <a:pt x="4525" y="4466"/>
                  </a:cubicBezTo>
                  <a:cubicBezTo>
                    <a:pt x="4525" y="4454"/>
                    <a:pt x="4525" y="4442"/>
                    <a:pt x="4537" y="4418"/>
                  </a:cubicBezTo>
                  <a:cubicBezTo>
                    <a:pt x="4537" y="4406"/>
                    <a:pt x="4549" y="4382"/>
                    <a:pt x="4549" y="4359"/>
                  </a:cubicBezTo>
                  <a:lnTo>
                    <a:pt x="4549" y="4347"/>
                  </a:lnTo>
                  <a:cubicBezTo>
                    <a:pt x="4811" y="3609"/>
                    <a:pt x="5442" y="3049"/>
                    <a:pt x="6216" y="2894"/>
                  </a:cubicBezTo>
                  <a:lnTo>
                    <a:pt x="6240" y="2894"/>
                  </a:lnTo>
                  <a:cubicBezTo>
                    <a:pt x="6371" y="2858"/>
                    <a:pt x="6513" y="2847"/>
                    <a:pt x="6668" y="2847"/>
                  </a:cubicBezTo>
                  <a:lnTo>
                    <a:pt x="6799" y="2847"/>
                  </a:lnTo>
                  <a:cubicBezTo>
                    <a:pt x="7228" y="2870"/>
                    <a:pt x="7633" y="3013"/>
                    <a:pt x="7978" y="3263"/>
                  </a:cubicBezTo>
                  <a:cubicBezTo>
                    <a:pt x="8012" y="3287"/>
                    <a:pt x="8051" y="3300"/>
                    <a:pt x="8090" y="3300"/>
                  </a:cubicBezTo>
                  <a:cubicBezTo>
                    <a:pt x="8148" y="3300"/>
                    <a:pt x="8204" y="3272"/>
                    <a:pt x="8240" y="3216"/>
                  </a:cubicBezTo>
                  <a:cubicBezTo>
                    <a:pt x="8299" y="3132"/>
                    <a:pt x="8288" y="3013"/>
                    <a:pt x="8204" y="2954"/>
                  </a:cubicBezTo>
                  <a:cubicBezTo>
                    <a:pt x="7847" y="2680"/>
                    <a:pt x="7430" y="2513"/>
                    <a:pt x="6978" y="2477"/>
                  </a:cubicBezTo>
                  <a:cubicBezTo>
                    <a:pt x="6966" y="2311"/>
                    <a:pt x="6930" y="2132"/>
                    <a:pt x="6894" y="1977"/>
                  </a:cubicBezTo>
                  <a:cubicBezTo>
                    <a:pt x="6728" y="1418"/>
                    <a:pt x="6371" y="894"/>
                    <a:pt x="5894" y="537"/>
                  </a:cubicBezTo>
                  <a:cubicBezTo>
                    <a:pt x="5418" y="180"/>
                    <a:pt x="4847" y="1"/>
                    <a:pt x="425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3017;p56">
              <a:extLst>
                <a:ext uri="{FF2B5EF4-FFF2-40B4-BE49-F238E27FC236}">
                  <a16:creationId xmlns:a16="http://schemas.microsoft.com/office/drawing/2014/main" id="{1586A633-DE17-4D00-95C7-9C3CAECED5BD}"/>
                </a:ext>
              </a:extLst>
            </p:cNvPr>
            <p:cNvSpPr/>
            <p:nvPr/>
          </p:nvSpPr>
          <p:spPr>
            <a:xfrm>
              <a:off x="1670026" y="3377672"/>
              <a:ext cx="104760" cy="175256"/>
            </a:xfrm>
            <a:custGeom>
              <a:avLst/>
              <a:gdLst/>
              <a:ahLst/>
              <a:cxnLst/>
              <a:rect l="l" t="t" r="r" b="b"/>
              <a:pathLst>
                <a:path w="3299" h="5519" extrusionOk="0">
                  <a:moveTo>
                    <a:pt x="210" y="0"/>
                  </a:moveTo>
                  <a:cubicBezTo>
                    <a:pt x="169" y="0"/>
                    <a:pt x="128" y="15"/>
                    <a:pt x="96" y="41"/>
                  </a:cubicBezTo>
                  <a:cubicBezTo>
                    <a:pt x="1" y="113"/>
                    <a:pt x="1" y="232"/>
                    <a:pt x="60" y="303"/>
                  </a:cubicBezTo>
                  <a:cubicBezTo>
                    <a:pt x="394" y="708"/>
                    <a:pt x="572" y="1196"/>
                    <a:pt x="572" y="1720"/>
                  </a:cubicBezTo>
                  <a:lnTo>
                    <a:pt x="572" y="1780"/>
                  </a:lnTo>
                  <a:lnTo>
                    <a:pt x="572" y="1791"/>
                  </a:lnTo>
                  <a:cubicBezTo>
                    <a:pt x="572" y="1851"/>
                    <a:pt x="596" y="1910"/>
                    <a:pt x="644" y="1958"/>
                  </a:cubicBezTo>
                  <a:cubicBezTo>
                    <a:pt x="676" y="1990"/>
                    <a:pt x="718" y="2000"/>
                    <a:pt x="760" y="2000"/>
                  </a:cubicBezTo>
                  <a:cubicBezTo>
                    <a:pt x="781" y="2000"/>
                    <a:pt x="803" y="1998"/>
                    <a:pt x="822" y="1994"/>
                  </a:cubicBezTo>
                  <a:cubicBezTo>
                    <a:pt x="977" y="1946"/>
                    <a:pt x="1132" y="1922"/>
                    <a:pt x="1299" y="1922"/>
                  </a:cubicBezTo>
                  <a:cubicBezTo>
                    <a:pt x="2192" y="1922"/>
                    <a:pt x="2906" y="2649"/>
                    <a:pt x="2906" y="3530"/>
                  </a:cubicBezTo>
                  <a:cubicBezTo>
                    <a:pt x="2906" y="4423"/>
                    <a:pt x="2180" y="5125"/>
                    <a:pt x="1299" y="5125"/>
                  </a:cubicBezTo>
                  <a:lnTo>
                    <a:pt x="1168" y="5125"/>
                  </a:lnTo>
                  <a:cubicBezTo>
                    <a:pt x="1061" y="5125"/>
                    <a:pt x="977" y="5220"/>
                    <a:pt x="977" y="5328"/>
                  </a:cubicBezTo>
                  <a:cubicBezTo>
                    <a:pt x="977" y="5423"/>
                    <a:pt x="1061" y="5518"/>
                    <a:pt x="1168" y="5518"/>
                  </a:cubicBezTo>
                  <a:lnTo>
                    <a:pt x="1299" y="5518"/>
                  </a:lnTo>
                  <a:cubicBezTo>
                    <a:pt x="2394" y="5518"/>
                    <a:pt x="3287" y="4625"/>
                    <a:pt x="3287" y="3518"/>
                  </a:cubicBezTo>
                  <a:cubicBezTo>
                    <a:pt x="3299" y="2422"/>
                    <a:pt x="2406" y="1529"/>
                    <a:pt x="1299" y="1529"/>
                  </a:cubicBezTo>
                  <a:cubicBezTo>
                    <a:pt x="1180" y="1529"/>
                    <a:pt x="1061" y="1541"/>
                    <a:pt x="942" y="1565"/>
                  </a:cubicBezTo>
                  <a:cubicBezTo>
                    <a:pt x="918" y="1029"/>
                    <a:pt x="703" y="494"/>
                    <a:pt x="358" y="77"/>
                  </a:cubicBezTo>
                  <a:cubicBezTo>
                    <a:pt x="318" y="24"/>
                    <a:pt x="263" y="0"/>
                    <a:pt x="21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 name="Google Shape;6724;p49">
            <a:extLst>
              <a:ext uri="{FF2B5EF4-FFF2-40B4-BE49-F238E27FC236}">
                <a16:creationId xmlns:a16="http://schemas.microsoft.com/office/drawing/2014/main" id="{F763AF34-7840-49A3-9B18-89074B2B2284}"/>
              </a:ext>
            </a:extLst>
          </p:cNvPr>
          <p:cNvGrpSpPr/>
          <p:nvPr/>
        </p:nvGrpSpPr>
        <p:grpSpPr>
          <a:xfrm>
            <a:off x="248309" y="1450659"/>
            <a:ext cx="624836" cy="679085"/>
            <a:chOff x="-40160700" y="2339625"/>
            <a:chExt cx="290650" cy="316650"/>
          </a:xfrm>
        </p:grpSpPr>
        <p:sp>
          <p:nvSpPr>
            <p:cNvPr id="37" name="Google Shape;6725;p49">
              <a:extLst>
                <a:ext uri="{FF2B5EF4-FFF2-40B4-BE49-F238E27FC236}">
                  <a16:creationId xmlns:a16="http://schemas.microsoft.com/office/drawing/2014/main" id="{AAC44420-3D02-4AE4-8227-E967398FD93B}"/>
                </a:ext>
              </a:extLst>
            </p:cNvPr>
            <p:cNvSpPr/>
            <p:nvPr/>
          </p:nvSpPr>
          <p:spPr>
            <a:xfrm>
              <a:off x="-40005525" y="2552600"/>
              <a:ext cx="70900" cy="62175"/>
            </a:xfrm>
            <a:custGeom>
              <a:avLst/>
              <a:gdLst/>
              <a:ahLst/>
              <a:cxnLst/>
              <a:rect l="l" t="t" r="r" b="b"/>
              <a:pathLst>
                <a:path w="2836" h="2487" extrusionOk="0">
                  <a:moveTo>
                    <a:pt x="1408" y="807"/>
                  </a:moveTo>
                  <a:cubicBezTo>
                    <a:pt x="1461" y="807"/>
                    <a:pt x="1518" y="817"/>
                    <a:pt x="1575" y="839"/>
                  </a:cubicBezTo>
                  <a:cubicBezTo>
                    <a:pt x="1733" y="902"/>
                    <a:pt x="1796" y="1028"/>
                    <a:pt x="1796" y="1248"/>
                  </a:cubicBezTo>
                  <a:cubicBezTo>
                    <a:pt x="1845" y="1496"/>
                    <a:pt x="1661" y="1666"/>
                    <a:pt x="1442" y="1666"/>
                  </a:cubicBezTo>
                  <a:cubicBezTo>
                    <a:pt x="1383" y="1666"/>
                    <a:pt x="1321" y="1653"/>
                    <a:pt x="1260" y="1626"/>
                  </a:cubicBezTo>
                  <a:cubicBezTo>
                    <a:pt x="1071" y="1563"/>
                    <a:pt x="945" y="1311"/>
                    <a:pt x="1008" y="1091"/>
                  </a:cubicBezTo>
                  <a:cubicBezTo>
                    <a:pt x="1081" y="921"/>
                    <a:pt x="1229" y="807"/>
                    <a:pt x="1408" y="807"/>
                  </a:cubicBezTo>
                  <a:close/>
                  <a:moveTo>
                    <a:pt x="1438" y="1"/>
                  </a:moveTo>
                  <a:cubicBezTo>
                    <a:pt x="1040" y="1"/>
                    <a:pt x="635" y="188"/>
                    <a:pt x="378" y="523"/>
                  </a:cubicBezTo>
                  <a:cubicBezTo>
                    <a:pt x="0" y="1091"/>
                    <a:pt x="158" y="1878"/>
                    <a:pt x="693" y="2256"/>
                  </a:cubicBezTo>
                  <a:cubicBezTo>
                    <a:pt x="909" y="2412"/>
                    <a:pt x="1158" y="2486"/>
                    <a:pt x="1405" y="2486"/>
                  </a:cubicBezTo>
                  <a:cubicBezTo>
                    <a:pt x="1806" y="2486"/>
                    <a:pt x="2204" y="2292"/>
                    <a:pt x="2457" y="1941"/>
                  </a:cubicBezTo>
                  <a:cubicBezTo>
                    <a:pt x="2836" y="1406"/>
                    <a:pt x="2678" y="618"/>
                    <a:pt x="2111" y="208"/>
                  </a:cubicBezTo>
                  <a:cubicBezTo>
                    <a:pt x="1911" y="67"/>
                    <a:pt x="1676" y="1"/>
                    <a:pt x="14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6726;p49">
              <a:extLst>
                <a:ext uri="{FF2B5EF4-FFF2-40B4-BE49-F238E27FC236}">
                  <a16:creationId xmlns:a16="http://schemas.microsoft.com/office/drawing/2014/main" id="{DB802EE3-5E96-4F7F-9364-F7A514AE32A3}"/>
                </a:ext>
              </a:extLst>
            </p:cNvPr>
            <p:cNvSpPr/>
            <p:nvPr/>
          </p:nvSpPr>
          <p:spPr>
            <a:xfrm>
              <a:off x="-40039400" y="2605050"/>
              <a:ext cx="29150" cy="20500"/>
            </a:xfrm>
            <a:custGeom>
              <a:avLst/>
              <a:gdLst/>
              <a:ahLst/>
              <a:cxnLst/>
              <a:rect l="l" t="t" r="r" b="b"/>
              <a:pathLst>
                <a:path w="1166" h="820" extrusionOk="0">
                  <a:moveTo>
                    <a:pt x="725" y="1"/>
                  </a:moveTo>
                  <a:cubicBezTo>
                    <a:pt x="473" y="1"/>
                    <a:pt x="0" y="190"/>
                    <a:pt x="0" y="410"/>
                  </a:cubicBezTo>
                  <a:cubicBezTo>
                    <a:pt x="0" y="631"/>
                    <a:pt x="473" y="820"/>
                    <a:pt x="725" y="820"/>
                  </a:cubicBezTo>
                  <a:cubicBezTo>
                    <a:pt x="945" y="820"/>
                    <a:pt x="1166" y="631"/>
                    <a:pt x="1166" y="410"/>
                  </a:cubicBezTo>
                  <a:cubicBezTo>
                    <a:pt x="1103" y="158"/>
                    <a:pt x="914"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6727;p49">
              <a:extLst>
                <a:ext uri="{FF2B5EF4-FFF2-40B4-BE49-F238E27FC236}">
                  <a16:creationId xmlns:a16="http://schemas.microsoft.com/office/drawing/2014/main" id="{7C628CF6-8321-4741-B136-10291D94919C}"/>
                </a:ext>
              </a:extLst>
            </p:cNvPr>
            <p:cNvSpPr/>
            <p:nvPr/>
          </p:nvSpPr>
          <p:spPr>
            <a:xfrm>
              <a:off x="-40079575" y="2584575"/>
              <a:ext cx="19725" cy="19725"/>
            </a:xfrm>
            <a:custGeom>
              <a:avLst/>
              <a:gdLst/>
              <a:ahLst/>
              <a:cxnLst/>
              <a:rect l="l" t="t" r="r" b="b"/>
              <a:pathLst>
                <a:path w="789" h="789" extrusionOk="0">
                  <a:moveTo>
                    <a:pt x="410" y="1"/>
                  </a:moveTo>
                  <a:cubicBezTo>
                    <a:pt x="190" y="1"/>
                    <a:pt x="1" y="158"/>
                    <a:pt x="1" y="379"/>
                  </a:cubicBezTo>
                  <a:cubicBezTo>
                    <a:pt x="1" y="599"/>
                    <a:pt x="190" y="788"/>
                    <a:pt x="410" y="788"/>
                  </a:cubicBezTo>
                  <a:cubicBezTo>
                    <a:pt x="631" y="788"/>
                    <a:pt x="788" y="599"/>
                    <a:pt x="788" y="379"/>
                  </a:cubicBezTo>
                  <a:cubicBezTo>
                    <a:pt x="788" y="158"/>
                    <a:pt x="631"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6728;p49">
              <a:extLst>
                <a:ext uri="{FF2B5EF4-FFF2-40B4-BE49-F238E27FC236}">
                  <a16:creationId xmlns:a16="http://schemas.microsoft.com/office/drawing/2014/main" id="{76CB9162-1161-419D-8442-B7BD1D8DB62A}"/>
                </a:ext>
              </a:extLst>
            </p:cNvPr>
            <p:cNvSpPr/>
            <p:nvPr/>
          </p:nvSpPr>
          <p:spPr>
            <a:xfrm>
              <a:off x="-40160700" y="2339625"/>
              <a:ext cx="290650" cy="316650"/>
            </a:xfrm>
            <a:custGeom>
              <a:avLst/>
              <a:gdLst/>
              <a:ahLst/>
              <a:cxnLst/>
              <a:rect l="l" t="t" r="r" b="b"/>
              <a:pathLst>
                <a:path w="11626" h="12666" extrusionOk="0">
                  <a:moveTo>
                    <a:pt x="7656" y="820"/>
                  </a:moveTo>
                  <a:cubicBezTo>
                    <a:pt x="7845" y="820"/>
                    <a:pt x="8003" y="946"/>
                    <a:pt x="8066" y="1072"/>
                  </a:cubicBezTo>
                  <a:cubicBezTo>
                    <a:pt x="8129" y="1355"/>
                    <a:pt x="7940" y="1639"/>
                    <a:pt x="7656" y="1639"/>
                  </a:cubicBezTo>
                  <a:lnTo>
                    <a:pt x="4065" y="1639"/>
                  </a:lnTo>
                  <a:cubicBezTo>
                    <a:pt x="3876" y="1639"/>
                    <a:pt x="3687" y="1450"/>
                    <a:pt x="3687" y="1261"/>
                  </a:cubicBezTo>
                  <a:cubicBezTo>
                    <a:pt x="3687" y="1009"/>
                    <a:pt x="3876" y="851"/>
                    <a:pt x="4065" y="820"/>
                  </a:cubicBezTo>
                  <a:close/>
                  <a:moveTo>
                    <a:pt x="7310" y="2458"/>
                  </a:moveTo>
                  <a:lnTo>
                    <a:pt x="7310" y="5860"/>
                  </a:lnTo>
                  <a:cubicBezTo>
                    <a:pt x="7310" y="6270"/>
                    <a:pt x="7467" y="6711"/>
                    <a:pt x="7656" y="7026"/>
                  </a:cubicBezTo>
                  <a:cubicBezTo>
                    <a:pt x="7026" y="7152"/>
                    <a:pt x="6396" y="7404"/>
                    <a:pt x="5797" y="7782"/>
                  </a:cubicBezTo>
                  <a:cubicBezTo>
                    <a:pt x="5146" y="8207"/>
                    <a:pt x="4241" y="8453"/>
                    <a:pt x="3401" y="8453"/>
                  </a:cubicBezTo>
                  <a:cubicBezTo>
                    <a:pt x="3306" y="8453"/>
                    <a:pt x="3212" y="8450"/>
                    <a:pt x="3120" y="8444"/>
                  </a:cubicBezTo>
                  <a:lnTo>
                    <a:pt x="4128" y="7026"/>
                  </a:lnTo>
                  <a:cubicBezTo>
                    <a:pt x="4380" y="6680"/>
                    <a:pt x="4537" y="6239"/>
                    <a:pt x="4537" y="5829"/>
                  </a:cubicBezTo>
                  <a:lnTo>
                    <a:pt x="4537" y="2458"/>
                  </a:lnTo>
                  <a:close/>
                  <a:moveTo>
                    <a:pt x="8192" y="7782"/>
                  </a:moveTo>
                  <a:cubicBezTo>
                    <a:pt x="10775" y="11500"/>
                    <a:pt x="10586" y="11216"/>
                    <a:pt x="10618" y="11279"/>
                  </a:cubicBezTo>
                  <a:cubicBezTo>
                    <a:pt x="10681" y="11563"/>
                    <a:pt x="10523" y="11846"/>
                    <a:pt x="10208" y="11846"/>
                  </a:cubicBezTo>
                  <a:lnTo>
                    <a:pt x="1576" y="11846"/>
                  </a:lnTo>
                  <a:cubicBezTo>
                    <a:pt x="1198" y="11846"/>
                    <a:pt x="1040" y="11437"/>
                    <a:pt x="1198" y="11216"/>
                  </a:cubicBezTo>
                  <a:lnTo>
                    <a:pt x="2584" y="9232"/>
                  </a:lnTo>
                  <a:cubicBezTo>
                    <a:pt x="2825" y="9263"/>
                    <a:pt x="3077" y="9280"/>
                    <a:pt x="3333" y="9280"/>
                  </a:cubicBezTo>
                  <a:cubicBezTo>
                    <a:pt x="4347" y="9280"/>
                    <a:pt x="5434" y="9022"/>
                    <a:pt x="6239" y="8444"/>
                  </a:cubicBezTo>
                  <a:cubicBezTo>
                    <a:pt x="6837" y="8066"/>
                    <a:pt x="7499" y="7814"/>
                    <a:pt x="8192" y="7782"/>
                  </a:cubicBezTo>
                  <a:close/>
                  <a:moveTo>
                    <a:pt x="4128" y="1"/>
                  </a:moveTo>
                  <a:cubicBezTo>
                    <a:pt x="3435" y="1"/>
                    <a:pt x="2899" y="536"/>
                    <a:pt x="2899" y="1261"/>
                  </a:cubicBezTo>
                  <a:cubicBezTo>
                    <a:pt x="2899" y="1765"/>
                    <a:pt x="3214" y="2237"/>
                    <a:pt x="3718" y="2426"/>
                  </a:cubicBezTo>
                  <a:lnTo>
                    <a:pt x="3718" y="5860"/>
                  </a:lnTo>
                  <a:cubicBezTo>
                    <a:pt x="3718" y="6081"/>
                    <a:pt x="3655" y="6365"/>
                    <a:pt x="3498" y="6554"/>
                  </a:cubicBezTo>
                  <a:lnTo>
                    <a:pt x="568" y="10744"/>
                  </a:lnTo>
                  <a:cubicBezTo>
                    <a:pt x="1" y="11563"/>
                    <a:pt x="568" y="12666"/>
                    <a:pt x="1607" y="12666"/>
                  </a:cubicBezTo>
                  <a:lnTo>
                    <a:pt x="10271" y="12666"/>
                  </a:lnTo>
                  <a:cubicBezTo>
                    <a:pt x="10555" y="12666"/>
                    <a:pt x="10870" y="12540"/>
                    <a:pt x="11090" y="12350"/>
                  </a:cubicBezTo>
                  <a:cubicBezTo>
                    <a:pt x="11531" y="11972"/>
                    <a:pt x="11626" y="11248"/>
                    <a:pt x="11248" y="10744"/>
                  </a:cubicBezTo>
                  <a:lnTo>
                    <a:pt x="8318" y="6554"/>
                  </a:lnTo>
                  <a:cubicBezTo>
                    <a:pt x="8160" y="6365"/>
                    <a:pt x="8097" y="6081"/>
                    <a:pt x="8097" y="5860"/>
                  </a:cubicBezTo>
                  <a:lnTo>
                    <a:pt x="8097" y="2426"/>
                  </a:lnTo>
                  <a:cubicBezTo>
                    <a:pt x="8570" y="2269"/>
                    <a:pt x="8916" y="1796"/>
                    <a:pt x="8916" y="1261"/>
                  </a:cubicBezTo>
                  <a:cubicBezTo>
                    <a:pt x="8916" y="568"/>
                    <a:pt x="8381" y="1"/>
                    <a:pt x="76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8622371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27"/>
        <p:cNvGrpSpPr/>
        <p:nvPr/>
      </p:nvGrpSpPr>
      <p:grpSpPr>
        <a:xfrm>
          <a:off x="0" y="0"/>
          <a:ext cx="0" cy="0"/>
          <a:chOff x="0" y="0"/>
          <a:chExt cx="0" cy="0"/>
        </a:xfrm>
      </p:grpSpPr>
      <p:pic>
        <p:nvPicPr>
          <p:cNvPr id="19" name="Imagen 18">
            <a:extLst>
              <a:ext uri="{FF2B5EF4-FFF2-40B4-BE49-F238E27FC236}">
                <a16:creationId xmlns:a16="http://schemas.microsoft.com/office/drawing/2014/main" id="{A48CF97D-3A1C-41D6-BFF2-179380272ED2}"/>
              </a:ext>
            </a:extLst>
          </p:cNvPr>
          <p:cNvPicPr>
            <a:picLocks noChangeAspect="1"/>
          </p:cNvPicPr>
          <p:nvPr/>
        </p:nvPicPr>
        <p:blipFill>
          <a:blip r:embed="rId3"/>
          <a:stretch>
            <a:fillRect/>
          </a:stretch>
        </p:blipFill>
        <p:spPr>
          <a:xfrm>
            <a:off x="3633413" y="1157885"/>
            <a:ext cx="4793153" cy="3525369"/>
          </a:xfrm>
          <a:prstGeom prst="rect">
            <a:avLst/>
          </a:prstGeom>
        </p:spPr>
      </p:pic>
      <p:grpSp>
        <p:nvGrpSpPr>
          <p:cNvPr id="460" name="Google Shape;1715;p34">
            <a:extLst>
              <a:ext uri="{FF2B5EF4-FFF2-40B4-BE49-F238E27FC236}">
                <a16:creationId xmlns:a16="http://schemas.microsoft.com/office/drawing/2014/main" id="{2904F1C9-6E7A-4635-A3B4-B7A977990294}"/>
              </a:ext>
            </a:extLst>
          </p:cNvPr>
          <p:cNvGrpSpPr/>
          <p:nvPr/>
        </p:nvGrpSpPr>
        <p:grpSpPr>
          <a:xfrm>
            <a:off x="7764624" y="4817401"/>
            <a:ext cx="430259" cy="511751"/>
            <a:chOff x="1150025" y="4484700"/>
            <a:chExt cx="924250" cy="980500"/>
          </a:xfrm>
        </p:grpSpPr>
        <p:sp>
          <p:nvSpPr>
            <p:cNvPr id="461" name="Google Shape;1716;p34">
              <a:extLst>
                <a:ext uri="{FF2B5EF4-FFF2-40B4-BE49-F238E27FC236}">
                  <a16:creationId xmlns:a16="http://schemas.microsoft.com/office/drawing/2014/main" id="{A4F66952-0A4D-4A7D-99DA-7B8196423E56}"/>
                </a:ext>
              </a:extLst>
            </p:cNvPr>
            <p:cNvSpPr/>
            <p:nvPr/>
          </p:nvSpPr>
          <p:spPr>
            <a:xfrm>
              <a:off x="1150025" y="4484700"/>
              <a:ext cx="687425" cy="885775"/>
            </a:xfrm>
            <a:custGeom>
              <a:avLst/>
              <a:gdLst/>
              <a:ahLst/>
              <a:cxnLst/>
              <a:rect l="l" t="t" r="r" b="b"/>
              <a:pathLst>
                <a:path w="27497" h="35431" extrusionOk="0">
                  <a:moveTo>
                    <a:pt x="3414" y="0"/>
                  </a:moveTo>
                  <a:cubicBezTo>
                    <a:pt x="2067" y="0"/>
                    <a:pt x="694" y="853"/>
                    <a:pt x="361" y="2170"/>
                  </a:cubicBezTo>
                  <a:cubicBezTo>
                    <a:pt x="0" y="3533"/>
                    <a:pt x="802" y="4922"/>
                    <a:pt x="1670" y="6045"/>
                  </a:cubicBezTo>
                  <a:cubicBezTo>
                    <a:pt x="2966" y="7688"/>
                    <a:pt x="4489" y="9144"/>
                    <a:pt x="6200" y="10360"/>
                  </a:cubicBezTo>
                  <a:cubicBezTo>
                    <a:pt x="6507" y="10574"/>
                    <a:pt x="6841" y="10814"/>
                    <a:pt x="6961" y="11162"/>
                  </a:cubicBezTo>
                  <a:cubicBezTo>
                    <a:pt x="7175" y="11816"/>
                    <a:pt x="6560" y="12458"/>
                    <a:pt x="5919" y="12672"/>
                  </a:cubicBezTo>
                  <a:cubicBezTo>
                    <a:pt x="5184" y="12912"/>
                    <a:pt x="4396" y="12832"/>
                    <a:pt x="3648" y="12925"/>
                  </a:cubicBezTo>
                  <a:cubicBezTo>
                    <a:pt x="2886" y="13019"/>
                    <a:pt x="2058" y="13353"/>
                    <a:pt x="1777" y="14074"/>
                  </a:cubicBezTo>
                  <a:cubicBezTo>
                    <a:pt x="1376" y="15077"/>
                    <a:pt x="2205" y="16105"/>
                    <a:pt x="3020" y="16787"/>
                  </a:cubicBezTo>
                  <a:cubicBezTo>
                    <a:pt x="4663" y="18163"/>
                    <a:pt x="6534" y="19232"/>
                    <a:pt x="8538" y="19967"/>
                  </a:cubicBezTo>
                  <a:cubicBezTo>
                    <a:pt x="9259" y="20220"/>
                    <a:pt x="10007" y="20461"/>
                    <a:pt x="10582" y="20969"/>
                  </a:cubicBezTo>
                  <a:cubicBezTo>
                    <a:pt x="11156" y="21463"/>
                    <a:pt x="11517" y="22345"/>
                    <a:pt x="11156" y="23026"/>
                  </a:cubicBezTo>
                  <a:cubicBezTo>
                    <a:pt x="10872" y="23584"/>
                    <a:pt x="10220" y="23838"/>
                    <a:pt x="9575" y="23838"/>
                  </a:cubicBezTo>
                  <a:cubicBezTo>
                    <a:pt x="9432" y="23838"/>
                    <a:pt x="9290" y="23825"/>
                    <a:pt x="9152" y="23801"/>
                  </a:cubicBezTo>
                  <a:cubicBezTo>
                    <a:pt x="8404" y="23654"/>
                    <a:pt x="7736" y="23253"/>
                    <a:pt x="7028" y="22986"/>
                  </a:cubicBezTo>
                  <a:cubicBezTo>
                    <a:pt x="6533" y="22798"/>
                    <a:pt x="5983" y="22692"/>
                    <a:pt x="5444" y="22692"/>
                  </a:cubicBezTo>
                  <a:cubicBezTo>
                    <a:pt x="4526" y="22692"/>
                    <a:pt x="3638" y="22997"/>
                    <a:pt x="3100" y="23721"/>
                  </a:cubicBezTo>
                  <a:cubicBezTo>
                    <a:pt x="2539" y="24482"/>
                    <a:pt x="2485" y="25538"/>
                    <a:pt x="2766" y="26447"/>
                  </a:cubicBezTo>
                  <a:cubicBezTo>
                    <a:pt x="3047" y="27355"/>
                    <a:pt x="3621" y="28130"/>
                    <a:pt x="4236" y="28851"/>
                  </a:cubicBezTo>
                  <a:cubicBezTo>
                    <a:pt x="6387" y="31377"/>
                    <a:pt x="9126" y="33394"/>
                    <a:pt x="12239" y="34476"/>
                  </a:cubicBezTo>
                  <a:cubicBezTo>
                    <a:pt x="13974" y="35075"/>
                    <a:pt x="15639" y="35430"/>
                    <a:pt x="17309" y="35430"/>
                  </a:cubicBezTo>
                  <a:cubicBezTo>
                    <a:pt x="18622" y="35430"/>
                    <a:pt x="19939" y="35211"/>
                    <a:pt x="21297" y="34717"/>
                  </a:cubicBezTo>
                  <a:lnTo>
                    <a:pt x="21311" y="34730"/>
                  </a:lnTo>
                  <a:cubicBezTo>
                    <a:pt x="26348" y="31216"/>
                    <a:pt x="27497" y="24683"/>
                    <a:pt x="27296" y="18818"/>
                  </a:cubicBezTo>
                  <a:cubicBezTo>
                    <a:pt x="27256" y="17842"/>
                    <a:pt x="27363" y="16813"/>
                    <a:pt x="26895" y="15945"/>
                  </a:cubicBezTo>
                  <a:cubicBezTo>
                    <a:pt x="26534" y="15274"/>
                    <a:pt x="25807" y="14779"/>
                    <a:pt x="25088" y="14779"/>
                  </a:cubicBezTo>
                  <a:cubicBezTo>
                    <a:pt x="24876" y="14779"/>
                    <a:pt x="24665" y="14822"/>
                    <a:pt x="24464" y="14916"/>
                  </a:cubicBezTo>
                  <a:cubicBezTo>
                    <a:pt x="23742" y="15250"/>
                    <a:pt x="23422" y="16105"/>
                    <a:pt x="23021" y="16800"/>
                  </a:cubicBezTo>
                  <a:cubicBezTo>
                    <a:pt x="22473" y="17735"/>
                    <a:pt x="21685" y="18497"/>
                    <a:pt x="20723" y="18991"/>
                  </a:cubicBezTo>
                  <a:cubicBezTo>
                    <a:pt x="20323" y="19195"/>
                    <a:pt x="19870" y="19351"/>
                    <a:pt x="19434" y="19351"/>
                  </a:cubicBezTo>
                  <a:cubicBezTo>
                    <a:pt x="19185" y="19351"/>
                    <a:pt x="18942" y="19300"/>
                    <a:pt x="18719" y="19178"/>
                  </a:cubicBezTo>
                  <a:cubicBezTo>
                    <a:pt x="17877" y="18711"/>
                    <a:pt x="17770" y="17535"/>
                    <a:pt x="17783" y="16573"/>
                  </a:cubicBezTo>
                  <a:cubicBezTo>
                    <a:pt x="17797" y="14756"/>
                    <a:pt x="17797" y="12939"/>
                    <a:pt x="17810" y="11122"/>
                  </a:cubicBezTo>
                  <a:cubicBezTo>
                    <a:pt x="17810" y="10146"/>
                    <a:pt x="17824" y="9158"/>
                    <a:pt x="17516" y="8236"/>
                  </a:cubicBezTo>
                  <a:cubicBezTo>
                    <a:pt x="17209" y="7301"/>
                    <a:pt x="16541" y="6445"/>
                    <a:pt x="15619" y="6192"/>
                  </a:cubicBezTo>
                  <a:cubicBezTo>
                    <a:pt x="15459" y="6145"/>
                    <a:pt x="15292" y="6123"/>
                    <a:pt x="15124" y="6123"/>
                  </a:cubicBezTo>
                  <a:cubicBezTo>
                    <a:pt x="14327" y="6123"/>
                    <a:pt x="13513" y="6626"/>
                    <a:pt x="13348" y="7421"/>
                  </a:cubicBezTo>
                  <a:cubicBezTo>
                    <a:pt x="13267" y="7808"/>
                    <a:pt x="13348" y="8222"/>
                    <a:pt x="13321" y="8637"/>
                  </a:cubicBezTo>
                  <a:cubicBezTo>
                    <a:pt x="13294" y="9037"/>
                    <a:pt x="13107" y="9478"/>
                    <a:pt x="12720" y="9599"/>
                  </a:cubicBezTo>
                  <a:cubicBezTo>
                    <a:pt x="12664" y="9615"/>
                    <a:pt x="12608" y="9622"/>
                    <a:pt x="12551" y="9622"/>
                  </a:cubicBezTo>
                  <a:cubicBezTo>
                    <a:pt x="12228" y="9622"/>
                    <a:pt x="11901" y="9383"/>
                    <a:pt x="11651" y="9144"/>
                  </a:cubicBezTo>
                  <a:cubicBezTo>
                    <a:pt x="10649" y="8169"/>
                    <a:pt x="9967" y="6900"/>
                    <a:pt x="9326" y="5644"/>
                  </a:cubicBezTo>
                  <a:cubicBezTo>
                    <a:pt x="8698" y="4388"/>
                    <a:pt x="8070" y="3092"/>
                    <a:pt x="7162" y="2010"/>
                  </a:cubicBezTo>
                  <a:cubicBezTo>
                    <a:pt x="6240" y="941"/>
                    <a:pt x="4984" y="99"/>
                    <a:pt x="3594" y="6"/>
                  </a:cubicBezTo>
                  <a:cubicBezTo>
                    <a:pt x="3534" y="2"/>
                    <a:pt x="3474" y="0"/>
                    <a:pt x="341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1717;p34">
              <a:extLst>
                <a:ext uri="{FF2B5EF4-FFF2-40B4-BE49-F238E27FC236}">
                  <a16:creationId xmlns:a16="http://schemas.microsoft.com/office/drawing/2014/main" id="{A07DF810-69CD-4CF4-A3B1-4A7D9DF55070}"/>
                </a:ext>
              </a:extLst>
            </p:cNvPr>
            <p:cNvSpPr/>
            <p:nvPr/>
          </p:nvSpPr>
          <p:spPr>
            <a:xfrm>
              <a:off x="1194100" y="4505200"/>
              <a:ext cx="490700" cy="956650"/>
            </a:xfrm>
            <a:custGeom>
              <a:avLst/>
              <a:gdLst/>
              <a:ahLst/>
              <a:cxnLst/>
              <a:rect l="l" t="t" r="r" b="b"/>
              <a:pathLst>
                <a:path w="19628" h="38266" extrusionOk="0">
                  <a:moveTo>
                    <a:pt x="1" y="1"/>
                  </a:moveTo>
                  <a:lnTo>
                    <a:pt x="1" y="1"/>
                  </a:lnTo>
                  <a:cubicBezTo>
                    <a:pt x="28" y="41"/>
                    <a:pt x="68" y="67"/>
                    <a:pt x="94" y="94"/>
                  </a:cubicBezTo>
                  <a:lnTo>
                    <a:pt x="388" y="348"/>
                  </a:lnTo>
                  <a:cubicBezTo>
                    <a:pt x="642" y="575"/>
                    <a:pt x="1016" y="909"/>
                    <a:pt x="1484" y="1350"/>
                  </a:cubicBezTo>
                  <a:cubicBezTo>
                    <a:pt x="2820" y="2593"/>
                    <a:pt x="4076" y="3929"/>
                    <a:pt x="5212" y="5358"/>
                  </a:cubicBezTo>
                  <a:cubicBezTo>
                    <a:pt x="5933" y="6267"/>
                    <a:pt x="6681" y="7282"/>
                    <a:pt x="7470" y="8404"/>
                  </a:cubicBezTo>
                  <a:cubicBezTo>
                    <a:pt x="8271" y="9513"/>
                    <a:pt x="9100" y="10716"/>
                    <a:pt x="9928" y="12012"/>
                  </a:cubicBezTo>
                  <a:cubicBezTo>
                    <a:pt x="10810" y="13348"/>
                    <a:pt x="11611" y="14737"/>
                    <a:pt x="12333" y="16167"/>
                  </a:cubicBezTo>
                  <a:cubicBezTo>
                    <a:pt x="12707" y="16915"/>
                    <a:pt x="13041" y="17690"/>
                    <a:pt x="13388" y="18492"/>
                  </a:cubicBezTo>
                  <a:cubicBezTo>
                    <a:pt x="13722" y="19280"/>
                    <a:pt x="14070" y="20082"/>
                    <a:pt x="14417" y="20897"/>
                  </a:cubicBezTo>
                  <a:cubicBezTo>
                    <a:pt x="15793" y="24170"/>
                    <a:pt x="17022" y="27323"/>
                    <a:pt x="17891" y="30276"/>
                  </a:cubicBezTo>
                  <a:cubicBezTo>
                    <a:pt x="18679" y="32881"/>
                    <a:pt x="19214" y="35554"/>
                    <a:pt x="19508" y="38266"/>
                  </a:cubicBezTo>
                  <a:lnTo>
                    <a:pt x="19628" y="38252"/>
                  </a:lnTo>
                  <a:cubicBezTo>
                    <a:pt x="19361" y="35527"/>
                    <a:pt x="18826" y="32841"/>
                    <a:pt x="18038" y="30223"/>
                  </a:cubicBezTo>
                  <a:cubicBezTo>
                    <a:pt x="17169" y="27257"/>
                    <a:pt x="15954" y="24090"/>
                    <a:pt x="14577" y="20830"/>
                  </a:cubicBezTo>
                  <a:cubicBezTo>
                    <a:pt x="14230" y="20002"/>
                    <a:pt x="13883" y="19200"/>
                    <a:pt x="13535" y="18412"/>
                  </a:cubicBezTo>
                  <a:cubicBezTo>
                    <a:pt x="13201" y="17623"/>
                    <a:pt x="12867" y="16835"/>
                    <a:pt x="12480" y="16087"/>
                  </a:cubicBezTo>
                  <a:cubicBezTo>
                    <a:pt x="11758" y="14644"/>
                    <a:pt x="10943" y="13254"/>
                    <a:pt x="10062" y="11905"/>
                  </a:cubicBezTo>
                  <a:cubicBezTo>
                    <a:pt x="9220" y="10622"/>
                    <a:pt x="8391" y="9420"/>
                    <a:pt x="7590" y="8311"/>
                  </a:cubicBezTo>
                  <a:cubicBezTo>
                    <a:pt x="6802" y="7202"/>
                    <a:pt x="6040" y="6187"/>
                    <a:pt x="5305" y="5278"/>
                  </a:cubicBezTo>
                  <a:cubicBezTo>
                    <a:pt x="4156" y="3862"/>
                    <a:pt x="2900" y="2526"/>
                    <a:pt x="1537" y="1297"/>
                  </a:cubicBezTo>
                  <a:cubicBezTo>
                    <a:pt x="1056" y="869"/>
                    <a:pt x="669" y="535"/>
                    <a:pt x="402" y="321"/>
                  </a:cubicBezTo>
                  <a:lnTo>
                    <a:pt x="108" y="81"/>
                  </a:lnTo>
                  <a:cubicBezTo>
                    <a:pt x="68" y="54"/>
                    <a:pt x="41" y="27"/>
                    <a:pt x="1"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1718;p34">
              <a:extLst>
                <a:ext uri="{FF2B5EF4-FFF2-40B4-BE49-F238E27FC236}">
                  <a16:creationId xmlns:a16="http://schemas.microsoft.com/office/drawing/2014/main" id="{29A89B73-851D-4476-ABFB-BA7BDE09AF2D}"/>
                </a:ext>
              </a:extLst>
            </p:cNvPr>
            <p:cNvSpPr/>
            <p:nvPr/>
          </p:nvSpPr>
          <p:spPr>
            <a:xfrm>
              <a:off x="1504750" y="4639475"/>
              <a:ext cx="35750" cy="267900"/>
            </a:xfrm>
            <a:custGeom>
              <a:avLst/>
              <a:gdLst/>
              <a:ahLst/>
              <a:cxnLst/>
              <a:rect l="l" t="t" r="r" b="b"/>
              <a:pathLst>
                <a:path w="1430" h="10716" extrusionOk="0">
                  <a:moveTo>
                    <a:pt x="1430" y="1"/>
                  </a:moveTo>
                  <a:lnTo>
                    <a:pt x="1430" y="1"/>
                  </a:lnTo>
                  <a:cubicBezTo>
                    <a:pt x="1377" y="134"/>
                    <a:pt x="1336" y="268"/>
                    <a:pt x="1310" y="401"/>
                  </a:cubicBezTo>
                  <a:cubicBezTo>
                    <a:pt x="1243" y="669"/>
                    <a:pt x="1149" y="1056"/>
                    <a:pt x="1069" y="1537"/>
                  </a:cubicBezTo>
                  <a:cubicBezTo>
                    <a:pt x="882" y="2499"/>
                    <a:pt x="695" y="3849"/>
                    <a:pt x="548" y="5332"/>
                  </a:cubicBezTo>
                  <a:cubicBezTo>
                    <a:pt x="388" y="6815"/>
                    <a:pt x="254" y="8124"/>
                    <a:pt x="161" y="9139"/>
                  </a:cubicBezTo>
                  <a:cubicBezTo>
                    <a:pt x="107" y="9594"/>
                    <a:pt x="67" y="9981"/>
                    <a:pt x="40" y="10288"/>
                  </a:cubicBezTo>
                  <a:cubicBezTo>
                    <a:pt x="14" y="10422"/>
                    <a:pt x="0" y="10569"/>
                    <a:pt x="14" y="10716"/>
                  </a:cubicBezTo>
                  <a:cubicBezTo>
                    <a:pt x="54" y="10582"/>
                    <a:pt x="81" y="10435"/>
                    <a:pt x="107" y="10302"/>
                  </a:cubicBezTo>
                  <a:cubicBezTo>
                    <a:pt x="161" y="10035"/>
                    <a:pt x="214" y="9634"/>
                    <a:pt x="281" y="9153"/>
                  </a:cubicBezTo>
                  <a:cubicBezTo>
                    <a:pt x="415" y="8177"/>
                    <a:pt x="562" y="6841"/>
                    <a:pt x="722" y="5358"/>
                  </a:cubicBezTo>
                  <a:cubicBezTo>
                    <a:pt x="869" y="3875"/>
                    <a:pt x="1043" y="2526"/>
                    <a:pt x="1189" y="1564"/>
                  </a:cubicBezTo>
                  <a:cubicBezTo>
                    <a:pt x="1270" y="1083"/>
                    <a:pt x="1323" y="695"/>
                    <a:pt x="1377" y="415"/>
                  </a:cubicBezTo>
                  <a:cubicBezTo>
                    <a:pt x="1403" y="281"/>
                    <a:pt x="1430" y="134"/>
                    <a:pt x="1430"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1719;p34">
              <a:extLst>
                <a:ext uri="{FF2B5EF4-FFF2-40B4-BE49-F238E27FC236}">
                  <a16:creationId xmlns:a16="http://schemas.microsoft.com/office/drawing/2014/main" id="{DBC23FC0-9926-436F-864B-DA707A991A63}"/>
                </a:ext>
              </a:extLst>
            </p:cNvPr>
            <p:cNvSpPr/>
            <p:nvPr/>
          </p:nvSpPr>
          <p:spPr>
            <a:xfrm>
              <a:off x="1191775" y="4848100"/>
              <a:ext cx="313000" cy="58950"/>
            </a:xfrm>
            <a:custGeom>
              <a:avLst/>
              <a:gdLst/>
              <a:ahLst/>
              <a:cxnLst/>
              <a:rect l="l" t="t" r="r" b="b"/>
              <a:pathLst>
                <a:path w="12520" h="2358" extrusionOk="0">
                  <a:moveTo>
                    <a:pt x="371" y="1"/>
                  </a:moveTo>
                  <a:cubicBezTo>
                    <a:pt x="248" y="1"/>
                    <a:pt x="128" y="13"/>
                    <a:pt x="0" y="33"/>
                  </a:cubicBezTo>
                  <a:cubicBezTo>
                    <a:pt x="161" y="60"/>
                    <a:pt x="334" y="86"/>
                    <a:pt x="508" y="86"/>
                  </a:cubicBezTo>
                  <a:cubicBezTo>
                    <a:pt x="829" y="113"/>
                    <a:pt x="1283" y="153"/>
                    <a:pt x="1858" y="220"/>
                  </a:cubicBezTo>
                  <a:cubicBezTo>
                    <a:pt x="3007" y="340"/>
                    <a:pt x="4583" y="567"/>
                    <a:pt x="6320" y="888"/>
                  </a:cubicBezTo>
                  <a:cubicBezTo>
                    <a:pt x="8044" y="1209"/>
                    <a:pt x="9593" y="1583"/>
                    <a:pt x="10716" y="1877"/>
                  </a:cubicBezTo>
                  <a:cubicBezTo>
                    <a:pt x="11277" y="2024"/>
                    <a:pt x="11718" y="2157"/>
                    <a:pt x="12038" y="2237"/>
                  </a:cubicBezTo>
                  <a:cubicBezTo>
                    <a:pt x="12185" y="2291"/>
                    <a:pt x="12359" y="2331"/>
                    <a:pt x="12519" y="2358"/>
                  </a:cubicBezTo>
                  <a:cubicBezTo>
                    <a:pt x="12372" y="2277"/>
                    <a:pt x="12212" y="2224"/>
                    <a:pt x="12052" y="2171"/>
                  </a:cubicBezTo>
                  <a:cubicBezTo>
                    <a:pt x="11744" y="2064"/>
                    <a:pt x="11304" y="1917"/>
                    <a:pt x="10742" y="1756"/>
                  </a:cubicBezTo>
                  <a:cubicBezTo>
                    <a:pt x="9633" y="1422"/>
                    <a:pt x="8070" y="1035"/>
                    <a:pt x="6347" y="714"/>
                  </a:cubicBezTo>
                  <a:cubicBezTo>
                    <a:pt x="4864" y="420"/>
                    <a:pt x="3381" y="220"/>
                    <a:pt x="1871" y="86"/>
                  </a:cubicBezTo>
                  <a:cubicBezTo>
                    <a:pt x="1296" y="33"/>
                    <a:pt x="829" y="19"/>
                    <a:pt x="508" y="6"/>
                  </a:cubicBezTo>
                  <a:cubicBezTo>
                    <a:pt x="462" y="2"/>
                    <a:pt x="416" y="1"/>
                    <a:pt x="371"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1720;p34">
              <a:extLst>
                <a:ext uri="{FF2B5EF4-FFF2-40B4-BE49-F238E27FC236}">
                  <a16:creationId xmlns:a16="http://schemas.microsoft.com/office/drawing/2014/main" id="{09C25D60-E948-46B4-9E29-12DC0799057C}"/>
                </a:ext>
              </a:extLst>
            </p:cNvPr>
            <p:cNvSpPr/>
            <p:nvPr/>
          </p:nvSpPr>
          <p:spPr>
            <a:xfrm>
              <a:off x="1641025" y="4855600"/>
              <a:ext cx="157675" cy="399500"/>
            </a:xfrm>
            <a:custGeom>
              <a:avLst/>
              <a:gdLst/>
              <a:ahLst/>
              <a:cxnLst/>
              <a:rect l="l" t="t" r="r" b="b"/>
              <a:pathLst>
                <a:path w="6307" h="15980" extrusionOk="0">
                  <a:moveTo>
                    <a:pt x="6307" y="0"/>
                  </a:moveTo>
                  <a:cubicBezTo>
                    <a:pt x="6280" y="40"/>
                    <a:pt x="6240" y="94"/>
                    <a:pt x="6227" y="147"/>
                  </a:cubicBezTo>
                  <a:cubicBezTo>
                    <a:pt x="6160" y="267"/>
                    <a:pt x="6093" y="428"/>
                    <a:pt x="6013" y="601"/>
                  </a:cubicBezTo>
                  <a:cubicBezTo>
                    <a:pt x="5826" y="1002"/>
                    <a:pt x="5572" y="1577"/>
                    <a:pt x="5278" y="2285"/>
                  </a:cubicBezTo>
                  <a:cubicBezTo>
                    <a:pt x="4663" y="3728"/>
                    <a:pt x="3902" y="5732"/>
                    <a:pt x="3074" y="7963"/>
                  </a:cubicBezTo>
                  <a:cubicBezTo>
                    <a:pt x="2259" y="10208"/>
                    <a:pt x="1497" y="12212"/>
                    <a:pt x="922" y="13641"/>
                  </a:cubicBezTo>
                  <a:lnTo>
                    <a:pt x="241" y="15352"/>
                  </a:lnTo>
                  <a:lnTo>
                    <a:pt x="54" y="15819"/>
                  </a:lnTo>
                  <a:cubicBezTo>
                    <a:pt x="41" y="15873"/>
                    <a:pt x="14" y="15926"/>
                    <a:pt x="1" y="15979"/>
                  </a:cubicBezTo>
                  <a:cubicBezTo>
                    <a:pt x="41" y="15939"/>
                    <a:pt x="67" y="15886"/>
                    <a:pt x="94" y="15833"/>
                  </a:cubicBezTo>
                  <a:lnTo>
                    <a:pt x="308" y="15378"/>
                  </a:lnTo>
                  <a:cubicBezTo>
                    <a:pt x="495" y="14977"/>
                    <a:pt x="749" y="14403"/>
                    <a:pt x="1043" y="13681"/>
                  </a:cubicBezTo>
                  <a:cubicBezTo>
                    <a:pt x="1644" y="12252"/>
                    <a:pt x="2419" y="10248"/>
                    <a:pt x="3247" y="8016"/>
                  </a:cubicBezTo>
                  <a:cubicBezTo>
                    <a:pt x="4062" y="5785"/>
                    <a:pt x="4810" y="3781"/>
                    <a:pt x="5385" y="2338"/>
                  </a:cubicBezTo>
                  <a:lnTo>
                    <a:pt x="6080" y="628"/>
                  </a:lnTo>
                  <a:cubicBezTo>
                    <a:pt x="6147" y="441"/>
                    <a:pt x="6213" y="294"/>
                    <a:pt x="6253" y="160"/>
                  </a:cubicBezTo>
                  <a:cubicBezTo>
                    <a:pt x="6280" y="107"/>
                    <a:pt x="6307" y="53"/>
                    <a:pt x="6307"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1721;p34">
              <a:extLst>
                <a:ext uri="{FF2B5EF4-FFF2-40B4-BE49-F238E27FC236}">
                  <a16:creationId xmlns:a16="http://schemas.microsoft.com/office/drawing/2014/main" id="{CF886F45-7235-4BA5-ACC2-6BEE13626D4F}"/>
                </a:ext>
              </a:extLst>
            </p:cNvPr>
            <p:cNvSpPr/>
            <p:nvPr/>
          </p:nvSpPr>
          <p:spPr>
            <a:xfrm>
              <a:off x="1225175" y="5121125"/>
              <a:ext cx="415875" cy="133975"/>
            </a:xfrm>
            <a:custGeom>
              <a:avLst/>
              <a:gdLst/>
              <a:ahLst/>
              <a:cxnLst/>
              <a:rect l="l" t="t" r="r" b="b"/>
              <a:pathLst>
                <a:path w="16635" h="5359" extrusionOk="0">
                  <a:moveTo>
                    <a:pt x="0" y="1"/>
                  </a:moveTo>
                  <a:cubicBezTo>
                    <a:pt x="54" y="28"/>
                    <a:pt x="107" y="54"/>
                    <a:pt x="174" y="68"/>
                  </a:cubicBezTo>
                  <a:lnTo>
                    <a:pt x="655" y="228"/>
                  </a:lnTo>
                  <a:lnTo>
                    <a:pt x="2432" y="816"/>
                  </a:lnTo>
                  <a:cubicBezTo>
                    <a:pt x="3942" y="1297"/>
                    <a:pt x="6013" y="1992"/>
                    <a:pt x="8297" y="2766"/>
                  </a:cubicBezTo>
                  <a:cubicBezTo>
                    <a:pt x="10582" y="3541"/>
                    <a:pt x="12653" y="4223"/>
                    <a:pt x="14176" y="4677"/>
                  </a:cubicBezTo>
                  <a:cubicBezTo>
                    <a:pt x="14924" y="4904"/>
                    <a:pt x="15539" y="5091"/>
                    <a:pt x="15967" y="5198"/>
                  </a:cubicBezTo>
                  <a:lnTo>
                    <a:pt x="16474" y="5332"/>
                  </a:lnTo>
                  <a:cubicBezTo>
                    <a:pt x="16528" y="5345"/>
                    <a:pt x="16581" y="5358"/>
                    <a:pt x="16635" y="5358"/>
                  </a:cubicBezTo>
                  <a:cubicBezTo>
                    <a:pt x="16581" y="5332"/>
                    <a:pt x="16528" y="5305"/>
                    <a:pt x="16474" y="5292"/>
                  </a:cubicBezTo>
                  <a:lnTo>
                    <a:pt x="15993" y="5131"/>
                  </a:lnTo>
                  <a:lnTo>
                    <a:pt x="14203" y="4557"/>
                  </a:lnTo>
                  <a:cubicBezTo>
                    <a:pt x="12707" y="4062"/>
                    <a:pt x="10636" y="3368"/>
                    <a:pt x="8351" y="2593"/>
                  </a:cubicBezTo>
                  <a:cubicBezTo>
                    <a:pt x="6066" y="1818"/>
                    <a:pt x="3982" y="1136"/>
                    <a:pt x="2472" y="682"/>
                  </a:cubicBezTo>
                  <a:cubicBezTo>
                    <a:pt x="1711" y="455"/>
                    <a:pt x="1096" y="268"/>
                    <a:pt x="668" y="161"/>
                  </a:cubicBezTo>
                  <a:lnTo>
                    <a:pt x="174" y="28"/>
                  </a:lnTo>
                  <a:cubicBezTo>
                    <a:pt x="107" y="14"/>
                    <a:pt x="54" y="1"/>
                    <a:pt x="0"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1722;p34">
              <a:extLst>
                <a:ext uri="{FF2B5EF4-FFF2-40B4-BE49-F238E27FC236}">
                  <a16:creationId xmlns:a16="http://schemas.microsoft.com/office/drawing/2014/main" id="{0D0B3AD7-85B3-4434-88A3-1BF19EEC1D52}"/>
                </a:ext>
              </a:extLst>
            </p:cNvPr>
            <p:cNvSpPr/>
            <p:nvPr/>
          </p:nvSpPr>
          <p:spPr>
            <a:xfrm>
              <a:off x="1764275" y="4944000"/>
              <a:ext cx="114925" cy="225575"/>
            </a:xfrm>
            <a:custGeom>
              <a:avLst/>
              <a:gdLst/>
              <a:ahLst/>
              <a:cxnLst/>
              <a:rect l="l" t="t" r="r" b="b"/>
              <a:pathLst>
                <a:path w="4597" h="9023" extrusionOk="0">
                  <a:moveTo>
                    <a:pt x="1995" y="0"/>
                  </a:moveTo>
                  <a:cubicBezTo>
                    <a:pt x="1599" y="0"/>
                    <a:pt x="1218" y="171"/>
                    <a:pt x="949" y="472"/>
                  </a:cubicBezTo>
                  <a:cubicBezTo>
                    <a:pt x="629" y="846"/>
                    <a:pt x="415" y="1301"/>
                    <a:pt x="335" y="1795"/>
                  </a:cubicBezTo>
                  <a:cubicBezTo>
                    <a:pt x="1" y="3398"/>
                    <a:pt x="455" y="5055"/>
                    <a:pt x="909" y="6632"/>
                  </a:cubicBezTo>
                  <a:cubicBezTo>
                    <a:pt x="1110" y="7326"/>
                    <a:pt x="1323" y="8048"/>
                    <a:pt x="1844" y="8555"/>
                  </a:cubicBezTo>
                  <a:cubicBezTo>
                    <a:pt x="2119" y="8822"/>
                    <a:pt x="2572" y="9023"/>
                    <a:pt x="3021" y="9023"/>
                  </a:cubicBezTo>
                  <a:cubicBezTo>
                    <a:pt x="3404" y="9023"/>
                    <a:pt x="3785" y="8877"/>
                    <a:pt x="4049" y="8502"/>
                  </a:cubicBezTo>
                  <a:cubicBezTo>
                    <a:pt x="4503" y="7834"/>
                    <a:pt x="4597" y="7006"/>
                    <a:pt x="4597" y="6204"/>
                  </a:cubicBezTo>
                  <a:cubicBezTo>
                    <a:pt x="4583" y="4494"/>
                    <a:pt x="4196" y="2797"/>
                    <a:pt x="3461" y="1247"/>
                  </a:cubicBezTo>
                  <a:cubicBezTo>
                    <a:pt x="3194" y="726"/>
                    <a:pt x="2847" y="178"/>
                    <a:pt x="2285" y="31"/>
                  </a:cubicBezTo>
                  <a:cubicBezTo>
                    <a:pt x="2188" y="10"/>
                    <a:pt x="2091" y="0"/>
                    <a:pt x="1995"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1723;p34">
              <a:extLst>
                <a:ext uri="{FF2B5EF4-FFF2-40B4-BE49-F238E27FC236}">
                  <a16:creationId xmlns:a16="http://schemas.microsoft.com/office/drawing/2014/main" id="{95C235D9-4C88-4674-8653-0E7DED41F35C}"/>
                </a:ext>
              </a:extLst>
            </p:cNvPr>
            <p:cNvSpPr/>
            <p:nvPr/>
          </p:nvSpPr>
          <p:spPr>
            <a:xfrm>
              <a:off x="1764275" y="4944000"/>
              <a:ext cx="114925" cy="225575"/>
            </a:xfrm>
            <a:custGeom>
              <a:avLst/>
              <a:gdLst/>
              <a:ahLst/>
              <a:cxnLst/>
              <a:rect l="l" t="t" r="r" b="b"/>
              <a:pathLst>
                <a:path w="4597" h="9023" extrusionOk="0">
                  <a:moveTo>
                    <a:pt x="1995" y="0"/>
                  </a:moveTo>
                  <a:cubicBezTo>
                    <a:pt x="1599" y="0"/>
                    <a:pt x="1218" y="171"/>
                    <a:pt x="949" y="472"/>
                  </a:cubicBezTo>
                  <a:cubicBezTo>
                    <a:pt x="629" y="846"/>
                    <a:pt x="415" y="1301"/>
                    <a:pt x="335" y="1795"/>
                  </a:cubicBezTo>
                  <a:cubicBezTo>
                    <a:pt x="1" y="3398"/>
                    <a:pt x="455" y="5055"/>
                    <a:pt x="909" y="6632"/>
                  </a:cubicBezTo>
                  <a:cubicBezTo>
                    <a:pt x="1110" y="7326"/>
                    <a:pt x="1323" y="8048"/>
                    <a:pt x="1844" y="8555"/>
                  </a:cubicBezTo>
                  <a:cubicBezTo>
                    <a:pt x="2119" y="8822"/>
                    <a:pt x="2572" y="9023"/>
                    <a:pt x="3021" y="9023"/>
                  </a:cubicBezTo>
                  <a:cubicBezTo>
                    <a:pt x="3404" y="9023"/>
                    <a:pt x="3785" y="8877"/>
                    <a:pt x="4049" y="8502"/>
                  </a:cubicBezTo>
                  <a:cubicBezTo>
                    <a:pt x="4503" y="7834"/>
                    <a:pt x="4597" y="7006"/>
                    <a:pt x="4597" y="6204"/>
                  </a:cubicBezTo>
                  <a:cubicBezTo>
                    <a:pt x="4583" y="4494"/>
                    <a:pt x="4196" y="2797"/>
                    <a:pt x="3461" y="1247"/>
                  </a:cubicBezTo>
                  <a:cubicBezTo>
                    <a:pt x="3194" y="726"/>
                    <a:pt x="2847" y="178"/>
                    <a:pt x="2285" y="31"/>
                  </a:cubicBezTo>
                  <a:cubicBezTo>
                    <a:pt x="2188" y="10"/>
                    <a:pt x="2091" y="0"/>
                    <a:pt x="199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1724;p34">
              <a:extLst>
                <a:ext uri="{FF2B5EF4-FFF2-40B4-BE49-F238E27FC236}">
                  <a16:creationId xmlns:a16="http://schemas.microsoft.com/office/drawing/2014/main" id="{77765322-7D06-432E-B050-84327D50536E}"/>
                </a:ext>
              </a:extLst>
            </p:cNvPr>
            <p:cNvSpPr/>
            <p:nvPr/>
          </p:nvSpPr>
          <p:spPr>
            <a:xfrm>
              <a:off x="1685450" y="5248550"/>
              <a:ext cx="156000" cy="94600"/>
            </a:xfrm>
            <a:custGeom>
              <a:avLst/>
              <a:gdLst/>
              <a:ahLst/>
              <a:cxnLst/>
              <a:rect l="l" t="t" r="r" b="b"/>
              <a:pathLst>
                <a:path w="6240" h="3784" extrusionOk="0">
                  <a:moveTo>
                    <a:pt x="2988" y="1"/>
                  </a:moveTo>
                  <a:cubicBezTo>
                    <a:pt x="2646" y="1"/>
                    <a:pt x="2302" y="32"/>
                    <a:pt x="1965" y="88"/>
                  </a:cubicBezTo>
                  <a:cubicBezTo>
                    <a:pt x="1417" y="181"/>
                    <a:pt x="829" y="342"/>
                    <a:pt x="441" y="769"/>
                  </a:cubicBezTo>
                  <a:cubicBezTo>
                    <a:pt x="67" y="1183"/>
                    <a:pt x="1" y="1918"/>
                    <a:pt x="428" y="2279"/>
                  </a:cubicBezTo>
                  <a:cubicBezTo>
                    <a:pt x="695" y="2493"/>
                    <a:pt x="1056" y="2533"/>
                    <a:pt x="1390" y="2533"/>
                  </a:cubicBezTo>
                  <a:cubicBezTo>
                    <a:pt x="1707" y="2528"/>
                    <a:pt x="2039" y="2502"/>
                    <a:pt x="2363" y="2502"/>
                  </a:cubicBezTo>
                  <a:cubicBezTo>
                    <a:pt x="2872" y="2502"/>
                    <a:pt x="3363" y="2565"/>
                    <a:pt x="3755" y="2867"/>
                  </a:cubicBezTo>
                  <a:cubicBezTo>
                    <a:pt x="4129" y="3134"/>
                    <a:pt x="4383" y="3602"/>
                    <a:pt x="4824" y="3749"/>
                  </a:cubicBezTo>
                  <a:cubicBezTo>
                    <a:pt x="4902" y="3772"/>
                    <a:pt x="4982" y="3783"/>
                    <a:pt x="5061" y="3783"/>
                  </a:cubicBezTo>
                  <a:cubicBezTo>
                    <a:pt x="5428" y="3783"/>
                    <a:pt x="5786" y="3546"/>
                    <a:pt x="5973" y="3228"/>
                  </a:cubicBezTo>
                  <a:cubicBezTo>
                    <a:pt x="6187" y="2827"/>
                    <a:pt x="6240" y="2346"/>
                    <a:pt x="6106" y="1905"/>
                  </a:cubicBezTo>
                  <a:cubicBezTo>
                    <a:pt x="6000" y="1290"/>
                    <a:pt x="5612" y="756"/>
                    <a:pt x="5051" y="462"/>
                  </a:cubicBezTo>
                  <a:cubicBezTo>
                    <a:pt x="4418" y="136"/>
                    <a:pt x="3706" y="1"/>
                    <a:pt x="2988"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1725;p34">
              <a:extLst>
                <a:ext uri="{FF2B5EF4-FFF2-40B4-BE49-F238E27FC236}">
                  <a16:creationId xmlns:a16="http://schemas.microsoft.com/office/drawing/2014/main" id="{A05F9E93-7643-470B-8F0A-37797515888D}"/>
                </a:ext>
              </a:extLst>
            </p:cNvPr>
            <p:cNvSpPr/>
            <p:nvPr/>
          </p:nvSpPr>
          <p:spPr>
            <a:xfrm>
              <a:off x="1886200" y="5009875"/>
              <a:ext cx="188075" cy="186325"/>
            </a:xfrm>
            <a:custGeom>
              <a:avLst/>
              <a:gdLst/>
              <a:ahLst/>
              <a:cxnLst/>
              <a:rect l="l" t="t" r="r" b="b"/>
              <a:pathLst>
                <a:path w="7523" h="7453" extrusionOk="0">
                  <a:moveTo>
                    <a:pt x="6008" y="0"/>
                  </a:moveTo>
                  <a:cubicBezTo>
                    <a:pt x="5593" y="0"/>
                    <a:pt x="5190" y="69"/>
                    <a:pt x="4810" y="229"/>
                  </a:cubicBezTo>
                  <a:cubicBezTo>
                    <a:pt x="3741" y="603"/>
                    <a:pt x="2753" y="1191"/>
                    <a:pt x="1898" y="1939"/>
                  </a:cubicBezTo>
                  <a:cubicBezTo>
                    <a:pt x="1176" y="2580"/>
                    <a:pt x="561" y="3369"/>
                    <a:pt x="281" y="4290"/>
                  </a:cubicBezTo>
                  <a:cubicBezTo>
                    <a:pt x="0" y="5226"/>
                    <a:pt x="121" y="6295"/>
                    <a:pt x="735" y="7043"/>
                  </a:cubicBezTo>
                  <a:lnTo>
                    <a:pt x="655" y="6936"/>
                  </a:lnTo>
                  <a:lnTo>
                    <a:pt x="655" y="6936"/>
                  </a:lnTo>
                  <a:cubicBezTo>
                    <a:pt x="933" y="7293"/>
                    <a:pt x="1367" y="7453"/>
                    <a:pt x="1856" y="7453"/>
                  </a:cubicBezTo>
                  <a:cubicBezTo>
                    <a:pt x="2189" y="7453"/>
                    <a:pt x="2548" y="7379"/>
                    <a:pt x="2900" y="7243"/>
                  </a:cubicBezTo>
                  <a:cubicBezTo>
                    <a:pt x="3768" y="6909"/>
                    <a:pt x="4423" y="6188"/>
                    <a:pt x="4997" y="5453"/>
                  </a:cubicBezTo>
                  <a:cubicBezTo>
                    <a:pt x="5705" y="4531"/>
                    <a:pt x="6347" y="3556"/>
                    <a:pt x="6908" y="2540"/>
                  </a:cubicBezTo>
                  <a:cubicBezTo>
                    <a:pt x="7229" y="1966"/>
                    <a:pt x="7522" y="1258"/>
                    <a:pt x="7215" y="670"/>
                  </a:cubicBezTo>
                  <a:cubicBezTo>
                    <a:pt x="6975" y="282"/>
                    <a:pt x="6574" y="28"/>
                    <a:pt x="6120" y="2"/>
                  </a:cubicBezTo>
                  <a:cubicBezTo>
                    <a:pt x="6082" y="1"/>
                    <a:pt x="6045" y="0"/>
                    <a:pt x="6008"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1726;p34">
              <a:extLst>
                <a:ext uri="{FF2B5EF4-FFF2-40B4-BE49-F238E27FC236}">
                  <a16:creationId xmlns:a16="http://schemas.microsoft.com/office/drawing/2014/main" id="{E26A2D43-971C-4DE5-9DB6-7684C8B6D3CE}"/>
                </a:ext>
              </a:extLst>
            </p:cNvPr>
            <p:cNvSpPr/>
            <p:nvPr/>
          </p:nvSpPr>
          <p:spPr>
            <a:xfrm>
              <a:off x="1759275" y="5276875"/>
              <a:ext cx="107575" cy="188325"/>
            </a:xfrm>
            <a:custGeom>
              <a:avLst/>
              <a:gdLst/>
              <a:ahLst/>
              <a:cxnLst/>
              <a:rect l="l" t="t" r="r" b="b"/>
              <a:pathLst>
                <a:path w="4303" h="7533" extrusionOk="0">
                  <a:moveTo>
                    <a:pt x="194" y="0"/>
                  </a:moveTo>
                  <a:cubicBezTo>
                    <a:pt x="131" y="0"/>
                    <a:pt x="67" y="4"/>
                    <a:pt x="0" y="10"/>
                  </a:cubicBezTo>
                  <a:cubicBezTo>
                    <a:pt x="121" y="37"/>
                    <a:pt x="254" y="64"/>
                    <a:pt x="374" y="64"/>
                  </a:cubicBezTo>
                  <a:cubicBezTo>
                    <a:pt x="708" y="117"/>
                    <a:pt x="1029" y="211"/>
                    <a:pt x="1336" y="358"/>
                  </a:cubicBezTo>
                  <a:cubicBezTo>
                    <a:pt x="1777" y="585"/>
                    <a:pt x="2165" y="905"/>
                    <a:pt x="2459" y="1306"/>
                  </a:cubicBezTo>
                  <a:cubicBezTo>
                    <a:pt x="2833" y="1787"/>
                    <a:pt x="3140" y="2322"/>
                    <a:pt x="3367" y="2896"/>
                  </a:cubicBezTo>
                  <a:cubicBezTo>
                    <a:pt x="3594" y="3471"/>
                    <a:pt x="3768" y="4059"/>
                    <a:pt x="3902" y="4660"/>
                  </a:cubicBezTo>
                  <a:cubicBezTo>
                    <a:pt x="4008" y="5141"/>
                    <a:pt x="4075" y="5635"/>
                    <a:pt x="4129" y="6143"/>
                  </a:cubicBezTo>
                  <a:cubicBezTo>
                    <a:pt x="4169" y="6544"/>
                    <a:pt x="4209" y="6891"/>
                    <a:pt x="4236" y="7158"/>
                  </a:cubicBezTo>
                  <a:cubicBezTo>
                    <a:pt x="4236" y="7279"/>
                    <a:pt x="4249" y="7412"/>
                    <a:pt x="4289" y="7532"/>
                  </a:cubicBezTo>
                  <a:cubicBezTo>
                    <a:pt x="4302" y="7412"/>
                    <a:pt x="4302" y="7279"/>
                    <a:pt x="4302" y="7158"/>
                  </a:cubicBezTo>
                  <a:cubicBezTo>
                    <a:pt x="4289" y="6918"/>
                    <a:pt x="4276" y="6570"/>
                    <a:pt x="4249" y="6130"/>
                  </a:cubicBezTo>
                  <a:cubicBezTo>
                    <a:pt x="4209" y="5635"/>
                    <a:pt x="4142" y="5127"/>
                    <a:pt x="4049" y="4633"/>
                  </a:cubicBezTo>
                  <a:cubicBezTo>
                    <a:pt x="3928" y="4019"/>
                    <a:pt x="3741" y="3417"/>
                    <a:pt x="3514" y="2843"/>
                  </a:cubicBezTo>
                  <a:cubicBezTo>
                    <a:pt x="3287" y="2255"/>
                    <a:pt x="2966" y="1720"/>
                    <a:pt x="2579" y="1226"/>
                  </a:cubicBezTo>
                  <a:cubicBezTo>
                    <a:pt x="2258" y="812"/>
                    <a:pt x="1857" y="491"/>
                    <a:pt x="1390" y="277"/>
                  </a:cubicBezTo>
                  <a:cubicBezTo>
                    <a:pt x="1069" y="131"/>
                    <a:pt x="735" y="37"/>
                    <a:pt x="388" y="10"/>
                  </a:cubicBezTo>
                  <a:cubicBezTo>
                    <a:pt x="321" y="4"/>
                    <a:pt x="257" y="0"/>
                    <a:pt x="194"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1727;p34">
              <a:extLst>
                <a:ext uri="{FF2B5EF4-FFF2-40B4-BE49-F238E27FC236}">
                  <a16:creationId xmlns:a16="http://schemas.microsoft.com/office/drawing/2014/main" id="{808C71C3-3279-49A4-A404-3BAC7BF53CBA}"/>
                </a:ext>
              </a:extLst>
            </p:cNvPr>
            <p:cNvSpPr/>
            <p:nvPr/>
          </p:nvSpPr>
          <p:spPr>
            <a:xfrm>
              <a:off x="1817050" y="5026275"/>
              <a:ext cx="49800" cy="419225"/>
            </a:xfrm>
            <a:custGeom>
              <a:avLst/>
              <a:gdLst/>
              <a:ahLst/>
              <a:cxnLst/>
              <a:rect l="l" t="t" r="r" b="b"/>
              <a:pathLst>
                <a:path w="1992" h="16769" extrusionOk="0">
                  <a:moveTo>
                    <a:pt x="1" y="0"/>
                  </a:moveTo>
                  <a:cubicBezTo>
                    <a:pt x="1" y="54"/>
                    <a:pt x="14" y="121"/>
                    <a:pt x="27" y="174"/>
                  </a:cubicBezTo>
                  <a:lnTo>
                    <a:pt x="148" y="655"/>
                  </a:lnTo>
                  <a:cubicBezTo>
                    <a:pt x="201" y="855"/>
                    <a:pt x="255" y="1123"/>
                    <a:pt x="321" y="1417"/>
                  </a:cubicBezTo>
                  <a:cubicBezTo>
                    <a:pt x="388" y="1697"/>
                    <a:pt x="468" y="2031"/>
                    <a:pt x="535" y="2419"/>
                  </a:cubicBezTo>
                  <a:cubicBezTo>
                    <a:pt x="856" y="3915"/>
                    <a:pt x="1190" y="5999"/>
                    <a:pt x="1444" y="8324"/>
                  </a:cubicBezTo>
                  <a:cubicBezTo>
                    <a:pt x="1697" y="10649"/>
                    <a:pt x="1831" y="12760"/>
                    <a:pt x="1871" y="14296"/>
                  </a:cubicBezTo>
                  <a:cubicBezTo>
                    <a:pt x="1898" y="15058"/>
                    <a:pt x="1898" y="15673"/>
                    <a:pt x="1898" y="16100"/>
                  </a:cubicBezTo>
                  <a:lnTo>
                    <a:pt x="1898" y="16608"/>
                  </a:lnTo>
                  <a:cubicBezTo>
                    <a:pt x="1885" y="16661"/>
                    <a:pt x="1898" y="16715"/>
                    <a:pt x="1898" y="16768"/>
                  </a:cubicBezTo>
                  <a:cubicBezTo>
                    <a:pt x="1911" y="16715"/>
                    <a:pt x="1925" y="16675"/>
                    <a:pt x="1925" y="16621"/>
                  </a:cubicBezTo>
                  <a:cubicBezTo>
                    <a:pt x="1925" y="16488"/>
                    <a:pt x="1938" y="16314"/>
                    <a:pt x="1951" y="16113"/>
                  </a:cubicBezTo>
                  <a:cubicBezTo>
                    <a:pt x="1978" y="15686"/>
                    <a:pt x="1991" y="15071"/>
                    <a:pt x="1978" y="14296"/>
                  </a:cubicBezTo>
                  <a:cubicBezTo>
                    <a:pt x="1965" y="12760"/>
                    <a:pt x="1858" y="10649"/>
                    <a:pt x="1604" y="8324"/>
                  </a:cubicBezTo>
                  <a:cubicBezTo>
                    <a:pt x="1390" y="6333"/>
                    <a:pt x="1070" y="4356"/>
                    <a:pt x="642" y="2405"/>
                  </a:cubicBezTo>
                  <a:cubicBezTo>
                    <a:pt x="575" y="2031"/>
                    <a:pt x="482" y="1697"/>
                    <a:pt x="401" y="1403"/>
                  </a:cubicBezTo>
                  <a:cubicBezTo>
                    <a:pt x="335" y="1109"/>
                    <a:pt x="255" y="842"/>
                    <a:pt x="201" y="642"/>
                  </a:cubicBezTo>
                  <a:cubicBezTo>
                    <a:pt x="148" y="455"/>
                    <a:pt x="94" y="294"/>
                    <a:pt x="67" y="174"/>
                  </a:cubicBezTo>
                  <a:cubicBezTo>
                    <a:pt x="54" y="107"/>
                    <a:pt x="27" y="54"/>
                    <a:pt x="1"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1728;p34">
              <a:extLst>
                <a:ext uri="{FF2B5EF4-FFF2-40B4-BE49-F238E27FC236}">
                  <a16:creationId xmlns:a16="http://schemas.microsoft.com/office/drawing/2014/main" id="{440C7838-4E85-4FE1-A3AB-0048EF36884F}"/>
                </a:ext>
              </a:extLst>
            </p:cNvPr>
            <p:cNvSpPr/>
            <p:nvPr/>
          </p:nvSpPr>
          <p:spPr>
            <a:xfrm>
              <a:off x="1864150" y="5057325"/>
              <a:ext cx="137650" cy="285950"/>
            </a:xfrm>
            <a:custGeom>
              <a:avLst/>
              <a:gdLst/>
              <a:ahLst/>
              <a:cxnLst/>
              <a:rect l="l" t="t" r="r" b="b"/>
              <a:pathLst>
                <a:path w="5506" h="11438" extrusionOk="0">
                  <a:moveTo>
                    <a:pt x="5492" y="1"/>
                  </a:moveTo>
                  <a:lnTo>
                    <a:pt x="5492" y="1"/>
                  </a:lnTo>
                  <a:cubicBezTo>
                    <a:pt x="5331" y="81"/>
                    <a:pt x="5185" y="175"/>
                    <a:pt x="5051" y="281"/>
                  </a:cubicBezTo>
                  <a:lnTo>
                    <a:pt x="4824" y="442"/>
                  </a:lnTo>
                  <a:cubicBezTo>
                    <a:pt x="4744" y="495"/>
                    <a:pt x="4663" y="575"/>
                    <a:pt x="4570" y="656"/>
                  </a:cubicBezTo>
                  <a:cubicBezTo>
                    <a:pt x="4369" y="816"/>
                    <a:pt x="4169" y="1003"/>
                    <a:pt x="3982" y="1203"/>
                  </a:cubicBezTo>
                  <a:cubicBezTo>
                    <a:pt x="2927" y="2326"/>
                    <a:pt x="2071" y="3648"/>
                    <a:pt x="1484" y="5091"/>
                  </a:cubicBezTo>
                  <a:cubicBezTo>
                    <a:pt x="869" y="6508"/>
                    <a:pt x="428" y="8004"/>
                    <a:pt x="174" y="9527"/>
                  </a:cubicBezTo>
                  <a:cubicBezTo>
                    <a:pt x="67" y="10115"/>
                    <a:pt x="27" y="10596"/>
                    <a:pt x="14" y="10930"/>
                  </a:cubicBezTo>
                  <a:cubicBezTo>
                    <a:pt x="1" y="11104"/>
                    <a:pt x="1" y="11277"/>
                    <a:pt x="14" y="11438"/>
                  </a:cubicBezTo>
                  <a:cubicBezTo>
                    <a:pt x="41" y="11277"/>
                    <a:pt x="67" y="11104"/>
                    <a:pt x="81" y="10930"/>
                  </a:cubicBezTo>
                  <a:cubicBezTo>
                    <a:pt x="121" y="10609"/>
                    <a:pt x="174" y="10128"/>
                    <a:pt x="294" y="9554"/>
                  </a:cubicBezTo>
                  <a:cubicBezTo>
                    <a:pt x="401" y="8966"/>
                    <a:pt x="548" y="8285"/>
                    <a:pt x="775" y="7536"/>
                  </a:cubicBezTo>
                  <a:cubicBezTo>
                    <a:pt x="1003" y="6721"/>
                    <a:pt x="1297" y="5920"/>
                    <a:pt x="1631" y="5145"/>
                  </a:cubicBezTo>
                  <a:cubicBezTo>
                    <a:pt x="2218" y="3729"/>
                    <a:pt x="3033" y="2419"/>
                    <a:pt x="4062" y="1270"/>
                  </a:cubicBezTo>
                  <a:cubicBezTo>
                    <a:pt x="4877" y="415"/>
                    <a:pt x="5505" y="41"/>
                    <a:pt x="5492"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3" name="Imagen 22">
            <a:extLst>
              <a:ext uri="{FF2B5EF4-FFF2-40B4-BE49-F238E27FC236}">
                <a16:creationId xmlns:a16="http://schemas.microsoft.com/office/drawing/2014/main" id="{CEC0A55C-9D59-4CC8-86F4-9CBF88A5ADED}"/>
              </a:ext>
            </a:extLst>
          </p:cNvPr>
          <p:cNvPicPr>
            <a:picLocks noChangeAspect="1"/>
          </p:cNvPicPr>
          <p:nvPr/>
        </p:nvPicPr>
        <p:blipFill>
          <a:blip r:embed="rId4"/>
          <a:stretch>
            <a:fillRect/>
          </a:stretch>
        </p:blipFill>
        <p:spPr>
          <a:xfrm>
            <a:off x="4356596" y="331679"/>
            <a:ext cx="4365114" cy="969348"/>
          </a:xfrm>
          <a:prstGeom prst="rect">
            <a:avLst/>
          </a:prstGeom>
        </p:spPr>
      </p:pic>
      <p:sp>
        <p:nvSpPr>
          <p:cNvPr id="24" name="CuadroTexto 23">
            <a:extLst>
              <a:ext uri="{FF2B5EF4-FFF2-40B4-BE49-F238E27FC236}">
                <a16:creationId xmlns:a16="http://schemas.microsoft.com/office/drawing/2014/main" id="{B5EC698C-F787-4F44-A951-E9C8395F5E8C}"/>
              </a:ext>
            </a:extLst>
          </p:cNvPr>
          <p:cNvSpPr txBox="1"/>
          <p:nvPr/>
        </p:nvSpPr>
        <p:spPr>
          <a:xfrm>
            <a:off x="88387" y="2103403"/>
            <a:ext cx="3403984" cy="377796"/>
          </a:xfrm>
          <a:prstGeom prst="rect">
            <a:avLst/>
          </a:prstGeom>
          <a:noFill/>
        </p:spPr>
        <p:txBody>
          <a:bodyPr wrap="square" lIns="91440" tIns="45720" rIns="91440" bIns="45720" rtlCol="0" anchor="t">
            <a:spAutoFit/>
          </a:bodyPr>
          <a:lstStyle/>
          <a:p>
            <a:pPr>
              <a:lnSpc>
                <a:spcPct val="150000"/>
              </a:lnSpc>
            </a:pPr>
            <a:endParaRPr lang="es-MX">
              <a:solidFill>
                <a:schemeClr val="tx1"/>
              </a:solidFill>
              <a:latin typeface="Nanum Gothic Coding"/>
              <a:ea typeface="Nanum Gothic Coding"/>
              <a:cs typeface="Times New Roman"/>
            </a:endParaRPr>
          </a:p>
        </p:txBody>
      </p:sp>
      <p:grpSp>
        <p:nvGrpSpPr>
          <p:cNvPr id="220" name="Google Shape;1396;p34">
            <a:extLst>
              <a:ext uri="{FF2B5EF4-FFF2-40B4-BE49-F238E27FC236}">
                <a16:creationId xmlns:a16="http://schemas.microsoft.com/office/drawing/2014/main" id="{7439B5AE-11FF-4259-818A-12F6AE557BCC}"/>
              </a:ext>
            </a:extLst>
          </p:cNvPr>
          <p:cNvGrpSpPr/>
          <p:nvPr/>
        </p:nvGrpSpPr>
        <p:grpSpPr>
          <a:xfrm>
            <a:off x="7799125" y="3784678"/>
            <a:ext cx="496192" cy="930913"/>
            <a:chOff x="505900" y="2409650"/>
            <a:chExt cx="1311050" cy="2193850"/>
          </a:xfrm>
        </p:grpSpPr>
        <p:sp>
          <p:nvSpPr>
            <p:cNvPr id="221" name="Google Shape;1397;p34">
              <a:extLst>
                <a:ext uri="{FF2B5EF4-FFF2-40B4-BE49-F238E27FC236}">
                  <a16:creationId xmlns:a16="http://schemas.microsoft.com/office/drawing/2014/main" id="{1618567C-2EF4-42D3-9CF7-A1589AACEC84}"/>
                </a:ext>
              </a:extLst>
            </p:cNvPr>
            <p:cNvSpPr/>
            <p:nvPr/>
          </p:nvSpPr>
          <p:spPr>
            <a:xfrm>
              <a:off x="589050" y="2465750"/>
              <a:ext cx="1146725" cy="2059925"/>
            </a:xfrm>
            <a:custGeom>
              <a:avLst/>
              <a:gdLst/>
              <a:ahLst/>
              <a:cxnLst/>
              <a:rect l="l" t="t" r="r" b="b"/>
              <a:pathLst>
                <a:path w="45869" h="82397" extrusionOk="0">
                  <a:moveTo>
                    <a:pt x="1" y="1"/>
                  </a:moveTo>
                  <a:lnTo>
                    <a:pt x="1" y="82396"/>
                  </a:lnTo>
                  <a:lnTo>
                    <a:pt x="45868" y="82396"/>
                  </a:lnTo>
                  <a:lnTo>
                    <a:pt x="45868" y="1"/>
                  </a:lnTo>
                  <a:close/>
                </a:path>
              </a:pathLst>
            </a:custGeom>
            <a:solidFill>
              <a:srgbClr val="A4C1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1398;p34">
              <a:extLst>
                <a:ext uri="{FF2B5EF4-FFF2-40B4-BE49-F238E27FC236}">
                  <a16:creationId xmlns:a16="http://schemas.microsoft.com/office/drawing/2014/main" id="{A00B4B7A-E0D2-40A5-86C1-E314DCBF5577}"/>
                </a:ext>
              </a:extLst>
            </p:cNvPr>
            <p:cNvSpPr/>
            <p:nvPr/>
          </p:nvSpPr>
          <p:spPr>
            <a:xfrm>
              <a:off x="634825" y="2525550"/>
              <a:ext cx="1043150" cy="1938675"/>
            </a:xfrm>
            <a:custGeom>
              <a:avLst/>
              <a:gdLst/>
              <a:ahLst/>
              <a:cxnLst/>
              <a:rect l="l" t="t" r="r" b="b"/>
              <a:pathLst>
                <a:path w="41726" h="77547" extrusionOk="0">
                  <a:moveTo>
                    <a:pt x="0" y="0"/>
                  </a:moveTo>
                  <a:lnTo>
                    <a:pt x="0" y="77546"/>
                  </a:lnTo>
                  <a:lnTo>
                    <a:pt x="41726" y="77546"/>
                  </a:lnTo>
                  <a:lnTo>
                    <a:pt x="41726" y="0"/>
                  </a:lnTo>
                  <a:close/>
                </a:path>
              </a:pathLst>
            </a:custGeom>
            <a:solidFill>
              <a:srgbClr val="A4C1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1399;p34">
              <a:extLst>
                <a:ext uri="{FF2B5EF4-FFF2-40B4-BE49-F238E27FC236}">
                  <a16:creationId xmlns:a16="http://schemas.microsoft.com/office/drawing/2014/main" id="{2AAAFD84-EFF4-4A3C-8D73-6B5506365AC2}"/>
                </a:ext>
              </a:extLst>
            </p:cNvPr>
            <p:cNvSpPr/>
            <p:nvPr/>
          </p:nvSpPr>
          <p:spPr>
            <a:xfrm>
              <a:off x="634825" y="3083350"/>
              <a:ext cx="1065875" cy="20400"/>
            </a:xfrm>
            <a:custGeom>
              <a:avLst/>
              <a:gdLst/>
              <a:ahLst/>
              <a:cxnLst/>
              <a:rect l="l" t="t" r="r" b="b"/>
              <a:pathLst>
                <a:path w="42635" h="816" extrusionOk="0">
                  <a:moveTo>
                    <a:pt x="0" y="1"/>
                  </a:moveTo>
                  <a:lnTo>
                    <a:pt x="0" y="816"/>
                  </a:lnTo>
                  <a:lnTo>
                    <a:pt x="42635" y="816"/>
                  </a:lnTo>
                  <a:lnTo>
                    <a:pt x="426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1400;p34">
              <a:extLst>
                <a:ext uri="{FF2B5EF4-FFF2-40B4-BE49-F238E27FC236}">
                  <a16:creationId xmlns:a16="http://schemas.microsoft.com/office/drawing/2014/main" id="{19E30607-07E8-42F1-96BC-BD9E2CB1D8B9}"/>
                </a:ext>
              </a:extLst>
            </p:cNvPr>
            <p:cNvSpPr/>
            <p:nvPr/>
          </p:nvSpPr>
          <p:spPr>
            <a:xfrm>
              <a:off x="634825" y="3544975"/>
              <a:ext cx="1065875" cy="20725"/>
            </a:xfrm>
            <a:custGeom>
              <a:avLst/>
              <a:gdLst/>
              <a:ahLst/>
              <a:cxnLst/>
              <a:rect l="l" t="t" r="r" b="b"/>
              <a:pathLst>
                <a:path w="42635" h="829" extrusionOk="0">
                  <a:moveTo>
                    <a:pt x="0" y="0"/>
                  </a:moveTo>
                  <a:lnTo>
                    <a:pt x="0" y="829"/>
                  </a:lnTo>
                  <a:lnTo>
                    <a:pt x="42635" y="829"/>
                  </a:lnTo>
                  <a:lnTo>
                    <a:pt x="426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1401;p34">
              <a:extLst>
                <a:ext uri="{FF2B5EF4-FFF2-40B4-BE49-F238E27FC236}">
                  <a16:creationId xmlns:a16="http://schemas.microsoft.com/office/drawing/2014/main" id="{FFE978E3-26A9-44D4-AFEF-0827BCC79D75}"/>
                </a:ext>
              </a:extLst>
            </p:cNvPr>
            <p:cNvSpPr/>
            <p:nvPr/>
          </p:nvSpPr>
          <p:spPr>
            <a:xfrm>
              <a:off x="634825" y="4006575"/>
              <a:ext cx="1065875" cy="20750"/>
            </a:xfrm>
            <a:custGeom>
              <a:avLst/>
              <a:gdLst/>
              <a:ahLst/>
              <a:cxnLst/>
              <a:rect l="l" t="t" r="r" b="b"/>
              <a:pathLst>
                <a:path w="42635" h="830" extrusionOk="0">
                  <a:moveTo>
                    <a:pt x="0" y="1"/>
                  </a:moveTo>
                  <a:lnTo>
                    <a:pt x="0" y="829"/>
                  </a:lnTo>
                  <a:lnTo>
                    <a:pt x="42635" y="829"/>
                  </a:lnTo>
                  <a:lnTo>
                    <a:pt x="426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1402;p34">
              <a:extLst>
                <a:ext uri="{FF2B5EF4-FFF2-40B4-BE49-F238E27FC236}">
                  <a16:creationId xmlns:a16="http://schemas.microsoft.com/office/drawing/2014/main" id="{CC016701-DB7A-4E94-95BF-A687C6928BC7}"/>
                </a:ext>
              </a:extLst>
            </p:cNvPr>
            <p:cNvSpPr/>
            <p:nvPr/>
          </p:nvSpPr>
          <p:spPr>
            <a:xfrm>
              <a:off x="1129850" y="3093375"/>
              <a:ext cx="52800" cy="1425950"/>
            </a:xfrm>
            <a:custGeom>
              <a:avLst/>
              <a:gdLst/>
              <a:ahLst/>
              <a:cxnLst/>
              <a:rect l="l" t="t" r="r" b="b"/>
              <a:pathLst>
                <a:path w="2112" h="57038" extrusionOk="0">
                  <a:moveTo>
                    <a:pt x="0" y="1"/>
                  </a:moveTo>
                  <a:lnTo>
                    <a:pt x="0" y="57038"/>
                  </a:lnTo>
                  <a:lnTo>
                    <a:pt x="2111" y="57038"/>
                  </a:lnTo>
                  <a:lnTo>
                    <a:pt x="211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1403;p34">
              <a:extLst>
                <a:ext uri="{FF2B5EF4-FFF2-40B4-BE49-F238E27FC236}">
                  <a16:creationId xmlns:a16="http://schemas.microsoft.com/office/drawing/2014/main" id="{D38E2F5E-313C-42D0-A736-7EBE7D342EA1}"/>
                </a:ext>
              </a:extLst>
            </p:cNvPr>
            <p:cNvSpPr/>
            <p:nvPr/>
          </p:nvSpPr>
          <p:spPr>
            <a:xfrm>
              <a:off x="835575" y="2525550"/>
              <a:ext cx="24075" cy="568175"/>
            </a:xfrm>
            <a:custGeom>
              <a:avLst/>
              <a:gdLst/>
              <a:ahLst/>
              <a:cxnLst/>
              <a:rect l="l" t="t" r="r" b="b"/>
              <a:pathLst>
                <a:path w="963" h="22727" extrusionOk="0">
                  <a:moveTo>
                    <a:pt x="0" y="0"/>
                  </a:moveTo>
                  <a:lnTo>
                    <a:pt x="0" y="22727"/>
                  </a:lnTo>
                  <a:lnTo>
                    <a:pt x="962" y="22727"/>
                  </a:lnTo>
                  <a:lnTo>
                    <a:pt x="96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1404;p34">
              <a:extLst>
                <a:ext uri="{FF2B5EF4-FFF2-40B4-BE49-F238E27FC236}">
                  <a16:creationId xmlns:a16="http://schemas.microsoft.com/office/drawing/2014/main" id="{275E9B63-CEB3-4AC7-8A95-80A452B1062F}"/>
                </a:ext>
              </a:extLst>
            </p:cNvPr>
            <p:cNvSpPr/>
            <p:nvPr/>
          </p:nvSpPr>
          <p:spPr>
            <a:xfrm>
              <a:off x="1041650" y="2525550"/>
              <a:ext cx="23750" cy="568175"/>
            </a:xfrm>
            <a:custGeom>
              <a:avLst/>
              <a:gdLst/>
              <a:ahLst/>
              <a:cxnLst/>
              <a:rect l="l" t="t" r="r" b="b"/>
              <a:pathLst>
                <a:path w="950" h="22727" extrusionOk="0">
                  <a:moveTo>
                    <a:pt x="1" y="0"/>
                  </a:moveTo>
                  <a:lnTo>
                    <a:pt x="1" y="22727"/>
                  </a:lnTo>
                  <a:lnTo>
                    <a:pt x="949" y="22727"/>
                  </a:lnTo>
                  <a:lnTo>
                    <a:pt x="94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1405;p34">
              <a:extLst>
                <a:ext uri="{FF2B5EF4-FFF2-40B4-BE49-F238E27FC236}">
                  <a16:creationId xmlns:a16="http://schemas.microsoft.com/office/drawing/2014/main" id="{9283524A-574D-4E31-BD5D-26B7D7AFF6DC}"/>
                </a:ext>
              </a:extLst>
            </p:cNvPr>
            <p:cNvSpPr/>
            <p:nvPr/>
          </p:nvSpPr>
          <p:spPr>
            <a:xfrm>
              <a:off x="1247425" y="2525550"/>
              <a:ext cx="24050" cy="568175"/>
            </a:xfrm>
            <a:custGeom>
              <a:avLst/>
              <a:gdLst/>
              <a:ahLst/>
              <a:cxnLst/>
              <a:rect l="l" t="t" r="r" b="b"/>
              <a:pathLst>
                <a:path w="962" h="22727" extrusionOk="0">
                  <a:moveTo>
                    <a:pt x="0" y="0"/>
                  </a:moveTo>
                  <a:lnTo>
                    <a:pt x="0" y="22727"/>
                  </a:lnTo>
                  <a:lnTo>
                    <a:pt x="962" y="22727"/>
                  </a:lnTo>
                  <a:lnTo>
                    <a:pt x="96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1406;p34">
              <a:extLst>
                <a:ext uri="{FF2B5EF4-FFF2-40B4-BE49-F238E27FC236}">
                  <a16:creationId xmlns:a16="http://schemas.microsoft.com/office/drawing/2014/main" id="{54A7D725-52D5-4AD1-8A93-3F90A79A2565}"/>
                </a:ext>
              </a:extLst>
            </p:cNvPr>
            <p:cNvSpPr/>
            <p:nvPr/>
          </p:nvSpPr>
          <p:spPr>
            <a:xfrm>
              <a:off x="1453500" y="2525550"/>
              <a:ext cx="23750" cy="568175"/>
            </a:xfrm>
            <a:custGeom>
              <a:avLst/>
              <a:gdLst/>
              <a:ahLst/>
              <a:cxnLst/>
              <a:rect l="l" t="t" r="r" b="b"/>
              <a:pathLst>
                <a:path w="950" h="22727" extrusionOk="0">
                  <a:moveTo>
                    <a:pt x="1" y="0"/>
                  </a:moveTo>
                  <a:lnTo>
                    <a:pt x="1" y="22727"/>
                  </a:lnTo>
                  <a:lnTo>
                    <a:pt x="949" y="22727"/>
                  </a:lnTo>
                  <a:lnTo>
                    <a:pt x="94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1407;p34">
              <a:extLst>
                <a:ext uri="{FF2B5EF4-FFF2-40B4-BE49-F238E27FC236}">
                  <a16:creationId xmlns:a16="http://schemas.microsoft.com/office/drawing/2014/main" id="{1DD5AFF5-089D-459A-8504-B30C28DAF975}"/>
                </a:ext>
              </a:extLst>
            </p:cNvPr>
            <p:cNvSpPr/>
            <p:nvPr/>
          </p:nvSpPr>
          <p:spPr>
            <a:xfrm>
              <a:off x="540300" y="2409650"/>
              <a:ext cx="1243900" cy="56125"/>
            </a:xfrm>
            <a:custGeom>
              <a:avLst/>
              <a:gdLst/>
              <a:ahLst/>
              <a:cxnLst/>
              <a:rect l="l" t="t" r="r" b="b"/>
              <a:pathLst>
                <a:path w="49756" h="2245" extrusionOk="0">
                  <a:moveTo>
                    <a:pt x="0" y="0"/>
                  </a:moveTo>
                  <a:lnTo>
                    <a:pt x="0" y="2245"/>
                  </a:lnTo>
                  <a:lnTo>
                    <a:pt x="49756" y="2245"/>
                  </a:lnTo>
                  <a:lnTo>
                    <a:pt x="497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1408;p34">
              <a:extLst>
                <a:ext uri="{FF2B5EF4-FFF2-40B4-BE49-F238E27FC236}">
                  <a16:creationId xmlns:a16="http://schemas.microsoft.com/office/drawing/2014/main" id="{EA15A1D9-769F-40BC-8D4B-83ACCC3923DC}"/>
                </a:ext>
              </a:extLst>
            </p:cNvPr>
            <p:cNvSpPr/>
            <p:nvPr/>
          </p:nvSpPr>
          <p:spPr>
            <a:xfrm>
              <a:off x="505900" y="4551025"/>
              <a:ext cx="1311050" cy="52475"/>
            </a:xfrm>
            <a:custGeom>
              <a:avLst/>
              <a:gdLst/>
              <a:ahLst/>
              <a:cxnLst/>
              <a:rect l="l" t="t" r="r" b="b"/>
              <a:pathLst>
                <a:path w="52442" h="2099" extrusionOk="0">
                  <a:moveTo>
                    <a:pt x="0" y="1"/>
                  </a:moveTo>
                  <a:lnTo>
                    <a:pt x="0" y="2099"/>
                  </a:lnTo>
                  <a:lnTo>
                    <a:pt x="52441" y="2099"/>
                  </a:lnTo>
                  <a:lnTo>
                    <a:pt x="5244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1409;p34">
              <a:extLst>
                <a:ext uri="{FF2B5EF4-FFF2-40B4-BE49-F238E27FC236}">
                  <a16:creationId xmlns:a16="http://schemas.microsoft.com/office/drawing/2014/main" id="{A9B6FBAB-341A-4A28-87CE-B9416DFF3FF7}"/>
                </a:ext>
              </a:extLst>
            </p:cNvPr>
            <p:cNvSpPr/>
            <p:nvPr/>
          </p:nvSpPr>
          <p:spPr>
            <a:xfrm>
              <a:off x="505900" y="4525650"/>
              <a:ext cx="1311050" cy="25400"/>
            </a:xfrm>
            <a:custGeom>
              <a:avLst/>
              <a:gdLst/>
              <a:ahLst/>
              <a:cxnLst/>
              <a:rect l="l" t="t" r="r" b="b"/>
              <a:pathLst>
                <a:path w="52442" h="1016" extrusionOk="0">
                  <a:moveTo>
                    <a:pt x="3327" y="0"/>
                  </a:moveTo>
                  <a:lnTo>
                    <a:pt x="0" y="1016"/>
                  </a:lnTo>
                  <a:lnTo>
                    <a:pt x="52441" y="1016"/>
                  </a:lnTo>
                  <a:lnTo>
                    <a:pt x="491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4" name="Google Shape;1411;p34">
            <a:extLst>
              <a:ext uri="{FF2B5EF4-FFF2-40B4-BE49-F238E27FC236}">
                <a16:creationId xmlns:a16="http://schemas.microsoft.com/office/drawing/2014/main" id="{4C63D2DE-F9A1-480A-B900-BE715B450FA9}"/>
              </a:ext>
            </a:extLst>
          </p:cNvPr>
          <p:cNvGrpSpPr/>
          <p:nvPr/>
        </p:nvGrpSpPr>
        <p:grpSpPr>
          <a:xfrm>
            <a:off x="7878139" y="3072924"/>
            <a:ext cx="1058458" cy="592756"/>
            <a:chOff x="1023750" y="367025"/>
            <a:chExt cx="2273700" cy="1135700"/>
          </a:xfrm>
        </p:grpSpPr>
        <p:sp>
          <p:nvSpPr>
            <p:cNvPr id="235" name="Google Shape;1412;p34">
              <a:extLst>
                <a:ext uri="{FF2B5EF4-FFF2-40B4-BE49-F238E27FC236}">
                  <a16:creationId xmlns:a16="http://schemas.microsoft.com/office/drawing/2014/main" id="{C7593CB0-111B-4ECB-9B46-980AFF92BFFF}"/>
                </a:ext>
              </a:extLst>
            </p:cNvPr>
            <p:cNvSpPr/>
            <p:nvPr/>
          </p:nvSpPr>
          <p:spPr>
            <a:xfrm>
              <a:off x="1912250" y="924850"/>
              <a:ext cx="613275" cy="399175"/>
            </a:xfrm>
            <a:custGeom>
              <a:avLst/>
              <a:gdLst/>
              <a:ahLst/>
              <a:cxnLst/>
              <a:rect l="l" t="t" r="r" b="b"/>
              <a:pathLst>
                <a:path w="24531" h="15967" extrusionOk="0">
                  <a:moveTo>
                    <a:pt x="23676" y="1"/>
                  </a:moveTo>
                  <a:lnTo>
                    <a:pt x="0" y="1390"/>
                  </a:lnTo>
                  <a:lnTo>
                    <a:pt x="856" y="15967"/>
                  </a:lnTo>
                  <a:lnTo>
                    <a:pt x="24531" y="14564"/>
                  </a:lnTo>
                  <a:lnTo>
                    <a:pt x="2367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1413;p34">
              <a:extLst>
                <a:ext uri="{FF2B5EF4-FFF2-40B4-BE49-F238E27FC236}">
                  <a16:creationId xmlns:a16="http://schemas.microsoft.com/office/drawing/2014/main" id="{2A3F28A0-DFC1-4093-9BED-77C39817C40F}"/>
                </a:ext>
              </a:extLst>
            </p:cNvPr>
            <p:cNvSpPr/>
            <p:nvPr/>
          </p:nvSpPr>
          <p:spPr>
            <a:xfrm>
              <a:off x="1923275" y="1106725"/>
              <a:ext cx="591575" cy="35425"/>
            </a:xfrm>
            <a:custGeom>
              <a:avLst/>
              <a:gdLst/>
              <a:ahLst/>
              <a:cxnLst/>
              <a:rect l="l" t="t" r="r" b="b"/>
              <a:pathLst>
                <a:path w="23663" h="1417" extrusionOk="0">
                  <a:moveTo>
                    <a:pt x="23557" y="1"/>
                  </a:moveTo>
                  <a:cubicBezTo>
                    <a:pt x="22781" y="1"/>
                    <a:pt x="17820" y="266"/>
                    <a:pt x="11825" y="622"/>
                  </a:cubicBezTo>
                  <a:cubicBezTo>
                    <a:pt x="5291" y="1009"/>
                    <a:pt x="0" y="1357"/>
                    <a:pt x="0" y="1410"/>
                  </a:cubicBezTo>
                  <a:cubicBezTo>
                    <a:pt x="0" y="1415"/>
                    <a:pt x="36" y="1417"/>
                    <a:pt x="106" y="1417"/>
                  </a:cubicBezTo>
                  <a:cubicBezTo>
                    <a:pt x="882" y="1417"/>
                    <a:pt x="5842" y="1151"/>
                    <a:pt x="11838" y="796"/>
                  </a:cubicBezTo>
                  <a:cubicBezTo>
                    <a:pt x="18371" y="408"/>
                    <a:pt x="23662" y="47"/>
                    <a:pt x="23662" y="7"/>
                  </a:cubicBezTo>
                  <a:cubicBezTo>
                    <a:pt x="23662" y="3"/>
                    <a:pt x="23626" y="1"/>
                    <a:pt x="23557"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1414;p34">
              <a:extLst>
                <a:ext uri="{FF2B5EF4-FFF2-40B4-BE49-F238E27FC236}">
                  <a16:creationId xmlns:a16="http://schemas.microsoft.com/office/drawing/2014/main" id="{49DAA51D-942D-45E1-BA41-D3338DFBC2D0}"/>
                </a:ext>
              </a:extLst>
            </p:cNvPr>
            <p:cNvSpPr/>
            <p:nvPr/>
          </p:nvSpPr>
          <p:spPr>
            <a:xfrm>
              <a:off x="2197825" y="1211100"/>
              <a:ext cx="81875" cy="96900"/>
            </a:xfrm>
            <a:custGeom>
              <a:avLst/>
              <a:gdLst/>
              <a:ahLst/>
              <a:cxnLst/>
              <a:rect l="l" t="t" r="r" b="b"/>
              <a:pathLst>
                <a:path w="3275" h="3876" extrusionOk="0">
                  <a:moveTo>
                    <a:pt x="2847" y="1"/>
                  </a:moveTo>
                  <a:lnTo>
                    <a:pt x="1" y="402"/>
                  </a:lnTo>
                  <a:lnTo>
                    <a:pt x="375" y="3875"/>
                  </a:lnTo>
                  <a:lnTo>
                    <a:pt x="3274" y="3702"/>
                  </a:lnTo>
                  <a:lnTo>
                    <a:pt x="2847"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1415;p34">
              <a:extLst>
                <a:ext uri="{FF2B5EF4-FFF2-40B4-BE49-F238E27FC236}">
                  <a16:creationId xmlns:a16="http://schemas.microsoft.com/office/drawing/2014/main" id="{C44F1805-5576-4488-9948-84D78374F935}"/>
                </a:ext>
              </a:extLst>
            </p:cNvPr>
            <p:cNvSpPr/>
            <p:nvPr/>
          </p:nvSpPr>
          <p:spPr>
            <a:xfrm>
              <a:off x="2181475" y="939550"/>
              <a:ext cx="81850" cy="96550"/>
            </a:xfrm>
            <a:custGeom>
              <a:avLst/>
              <a:gdLst/>
              <a:ahLst/>
              <a:cxnLst/>
              <a:rect l="l" t="t" r="r" b="b"/>
              <a:pathLst>
                <a:path w="3274" h="3862" extrusionOk="0">
                  <a:moveTo>
                    <a:pt x="2900" y="1"/>
                  </a:moveTo>
                  <a:lnTo>
                    <a:pt x="0" y="174"/>
                  </a:lnTo>
                  <a:lnTo>
                    <a:pt x="428" y="3862"/>
                  </a:lnTo>
                  <a:lnTo>
                    <a:pt x="3274" y="3461"/>
                  </a:lnTo>
                  <a:lnTo>
                    <a:pt x="2900"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1416;p34">
              <a:extLst>
                <a:ext uri="{FF2B5EF4-FFF2-40B4-BE49-F238E27FC236}">
                  <a16:creationId xmlns:a16="http://schemas.microsoft.com/office/drawing/2014/main" id="{A397FF16-1A63-4557-B7B7-B58C623E0A29}"/>
                </a:ext>
              </a:extLst>
            </p:cNvPr>
            <p:cNvSpPr/>
            <p:nvPr/>
          </p:nvSpPr>
          <p:spPr>
            <a:xfrm>
              <a:off x="1974700" y="1207100"/>
              <a:ext cx="76200" cy="76175"/>
            </a:xfrm>
            <a:custGeom>
              <a:avLst/>
              <a:gdLst/>
              <a:ahLst/>
              <a:cxnLst/>
              <a:rect l="l" t="t" r="r" b="b"/>
              <a:pathLst>
                <a:path w="3048" h="3047" extrusionOk="0">
                  <a:moveTo>
                    <a:pt x="2873" y="1"/>
                  </a:moveTo>
                  <a:lnTo>
                    <a:pt x="1" y="161"/>
                  </a:lnTo>
                  <a:lnTo>
                    <a:pt x="161" y="3047"/>
                  </a:lnTo>
                  <a:lnTo>
                    <a:pt x="3047" y="2873"/>
                  </a:lnTo>
                  <a:lnTo>
                    <a:pt x="2873" y="1"/>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1417;p34">
              <a:extLst>
                <a:ext uri="{FF2B5EF4-FFF2-40B4-BE49-F238E27FC236}">
                  <a16:creationId xmlns:a16="http://schemas.microsoft.com/office/drawing/2014/main" id="{F94A915F-4DB7-40CD-9FBD-64CDB2443A3C}"/>
                </a:ext>
              </a:extLst>
            </p:cNvPr>
            <p:cNvSpPr/>
            <p:nvPr/>
          </p:nvSpPr>
          <p:spPr>
            <a:xfrm>
              <a:off x="1988400" y="1215450"/>
              <a:ext cx="46800" cy="60150"/>
            </a:xfrm>
            <a:custGeom>
              <a:avLst/>
              <a:gdLst/>
              <a:ahLst/>
              <a:cxnLst/>
              <a:rect l="l" t="t" r="r" b="b"/>
              <a:pathLst>
                <a:path w="1872" h="2406" extrusionOk="0">
                  <a:moveTo>
                    <a:pt x="1430" y="1"/>
                  </a:moveTo>
                  <a:lnTo>
                    <a:pt x="335" y="54"/>
                  </a:lnTo>
                  <a:lnTo>
                    <a:pt x="281" y="54"/>
                  </a:lnTo>
                  <a:lnTo>
                    <a:pt x="268" y="107"/>
                  </a:lnTo>
                  <a:cubicBezTo>
                    <a:pt x="241" y="188"/>
                    <a:pt x="201" y="281"/>
                    <a:pt x="161" y="375"/>
                  </a:cubicBezTo>
                  <a:cubicBezTo>
                    <a:pt x="22" y="817"/>
                    <a:pt x="362" y="1260"/>
                    <a:pt x="806" y="1261"/>
                  </a:cubicBezTo>
                  <a:lnTo>
                    <a:pt x="806" y="1261"/>
                  </a:lnTo>
                  <a:cubicBezTo>
                    <a:pt x="819" y="1524"/>
                    <a:pt x="839" y="1785"/>
                    <a:pt x="852" y="2031"/>
                  </a:cubicBezTo>
                  <a:lnTo>
                    <a:pt x="852" y="2031"/>
                  </a:lnTo>
                  <a:cubicBezTo>
                    <a:pt x="602" y="2037"/>
                    <a:pt x="365" y="2128"/>
                    <a:pt x="161" y="2272"/>
                  </a:cubicBezTo>
                  <a:lnTo>
                    <a:pt x="1" y="2405"/>
                  </a:lnTo>
                  <a:lnTo>
                    <a:pt x="215" y="2392"/>
                  </a:lnTo>
                  <a:cubicBezTo>
                    <a:pt x="722" y="2352"/>
                    <a:pt x="1136" y="2325"/>
                    <a:pt x="1417" y="2299"/>
                  </a:cubicBezTo>
                  <a:cubicBezTo>
                    <a:pt x="1577" y="2285"/>
                    <a:pt x="1724" y="2272"/>
                    <a:pt x="1871" y="2232"/>
                  </a:cubicBezTo>
                  <a:cubicBezTo>
                    <a:pt x="1785" y="2216"/>
                    <a:pt x="1694" y="2210"/>
                    <a:pt x="1605" y="2210"/>
                  </a:cubicBezTo>
                  <a:cubicBezTo>
                    <a:pt x="1541" y="2210"/>
                    <a:pt x="1478" y="2213"/>
                    <a:pt x="1417" y="2218"/>
                  </a:cubicBezTo>
                  <a:cubicBezTo>
                    <a:pt x="1190" y="2229"/>
                    <a:pt x="874" y="2240"/>
                    <a:pt x="485" y="2251"/>
                  </a:cubicBezTo>
                  <a:lnTo>
                    <a:pt x="485" y="2251"/>
                  </a:lnTo>
                  <a:cubicBezTo>
                    <a:pt x="610" y="2201"/>
                    <a:pt x="742" y="2177"/>
                    <a:pt x="876" y="2177"/>
                  </a:cubicBezTo>
                  <a:cubicBezTo>
                    <a:pt x="896" y="2177"/>
                    <a:pt x="916" y="2177"/>
                    <a:pt x="936" y="2178"/>
                  </a:cubicBezTo>
                  <a:lnTo>
                    <a:pt x="1016" y="2178"/>
                  </a:lnTo>
                  <a:lnTo>
                    <a:pt x="1016" y="2098"/>
                  </a:lnTo>
                  <a:cubicBezTo>
                    <a:pt x="1003" y="1804"/>
                    <a:pt x="989" y="1497"/>
                    <a:pt x="976" y="1163"/>
                  </a:cubicBezTo>
                  <a:lnTo>
                    <a:pt x="976" y="1069"/>
                  </a:lnTo>
                  <a:lnTo>
                    <a:pt x="883" y="1083"/>
                  </a:lnTo>
                  <a:cubicBezTo>
                    <a:pt x="863" y="1085"/>
                    <a:pt x="844" y="1086"/>
                    <a:pt x="826" y="1086"/>
                  </a:cubicBezTo>
                  <a:cubicBezTo>
                    <a:pt x="492" y="1086"/>
                    <a:pt x="234" y="756"/>
                    <a:pt x="335" y="415"/>
                  </a:cubicBezTo>
                  <a:cubicBezTo>
                    <a:pt x="367" y="351"/>
                    <a:pt x="390" y="278"/>
                    <a:pt x="419" y="211"/>
                  </a:cubicBezTo>
                  <a:lnTo>
                    <a:pt x="419" y="211"/>
                  </a:lnTo>
                  <a:lnTo>
                    <a:pt x="1407" y="151"/>
                  </a:lnTo>
                  <a:lnTo>
                    <a:pt x="1407" y="151"/>
                  </a:lnTo>
                  <a:lnTo>
                    <a:pt x="1537" y="335"/>
                  </a:lnTo>
                  <a:cubicBezTo>
                    <a:pt x="1617" y="495"/>
                    <a:pt x="1604" y="695"/>
                    <a:pt x="1497" y="856"/>
                  </a:cubicBezTo>
                  <a:cubicBezTo>
                    <a:pt x="1404" y="989"/>
                    <a:pt x="1243" y="1083"/>
                    <a:pt x="1070" y="1096"/>
                  </a:cubicBezTo>
                  <a:lnTo>
                    <a:pt x="1003" y="1096"/>
                  </a:lnTo>
                  <a:lnTo>
                    <a:pt x="1003" y="1163"/>
                  </a:lnTo>
                  <a:cubicBezTo>
                    <a:pt x="1030" y="1510"/>
                    <a:pt x="1056" y="1818"/>
                    <a:pt x="1083" y="2098"/>
                  </a:cubicBezTo>
                  <a:lnTo>
                    <a:pt x="1083" y="2152"/>
                  </a:lnTo>
                  <a:lnTo>
                    <a:pt x="1136" y="2138"/>
                  </a:lnTo>
                  <a:cubicBezTo>
                    <a:pt x="1205" y="2122"/>
                    <a:pt x="1275" y="2115"/>
                    <a:pt x="1347" y="2115"/>
                  </a:cubicBezTo>
                  <a:cubicBezTo>
                    <a:pt x="1458" y="2115"/>
                    <a:pt x="1571" y="2133"/>
                    <a:pt x="1684" y="2165"/>
                  </a:cubicBezTo>
                  <a:cubicBezTo>
                    <a:pt x="1738" y="2192"/>
                    <a:pt x="1804" y="2205"/>
                    <a:pt x="1871" y="2218"/>
                  </a:cubicBezTo>
                  <a:cubicBezTo>
                    <a:pt x="1818" y="2178"/>
                    <a:pt x="1751" y="2138"/>
                    <a:pt x="1684" y="2112"/>
                  </a:cubicBezTo>
                  <a:cubicBezTo>
                    <a:pt x="1545" y="2062"/>
                    <a:pt x="1399" y="2035"/>
                    <a:pt x="1251" y="2035"/>
                  </a:cubicBezTo>
                  <a:cubicBezTo>
                    <a:pt x="1218" y="2035"/>
                    <a:pt x="1184" y="2036"/>
                    <a:pt x="1150" y="2039"/>
                  </a:cubicBezTo>
                  <a:lnTo>
                    <a:pt x="1150" y="2039"/>
                  </a:lnTo>
                  <a:cubicBezTo>
                    <a:pt x="1148" y="1798"/>
                    <a:pt x="1137" y="1516"/>
                    <a:pt x="1125" y="1213"/>
                  </a:cubicBezTo>
                  <a:lnTo>
                    <a:pt x="1125" y="1213"/>
                  </a:lnTo>
                  <a:cubicBezTo>
                    <a:pt x="1580" y="1167"/>
                    <a:pt x="1860" y="674"/>
                    <a:pt x="1644" y="254"/>
                  </a:cubicBezTo>
                  <a:lnTo>
                    <a:pt x="1497" y="27"/>
                  </a:lnTo>
                  <a:lnTo>
                    <a:pt x="1470"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1418;p34">
              <a:extLst>
                <a:ext uri="{FF2B5EF4-FFF2-40B4-BE49-F238E27FC236}">
                  <a16:creationId xmlns:a16="http://schemas.microsoft.com/office/drawing/2014/main" id="{95F807E6-3304-4A52-B220-8D267B2EBCC3}"/>
                </a:ext>
              </a:extLst>
            </p:cNvPr>
            <p:cNvSpPr/>
            <p:nvPr/>
          </p:nvSpPr>
          <p:spPr>
            <a:xfrm>
              <a:off x="1755250" y="890775"/>
              <a:ext cx="112300" cy="93325"/>
            </a:xfrm>
            <a:custGeom>
              <a:avLst/>
              <a:gdLst/>
              <a:ahLst/>
              <a:cxnLst/>
              <a:rect l="l" t="t" r="r" b="b"/>
              <a:pathLst>
                <a:path w="4492" h="3733" extrusionOk="0">
                  <a:moveTo>
                    <a:pt x="2414" y="0"/>
                  </a:moveTo>
                  <a:cubicBezTo>
                    <a:pt x="2288" y="0"/>
                    <a:pt x="2160" y="14"/>
                    <a:pt x="2032" y="41"/>
                  </a:cubicBezTo>
                  <a:cubicBezTo>
                    <a:pt x="402" y="375"/>
                    <a:pt x="1" y="2513"/>
                    <a:pt x="1390" y="3421"/>
                  </a:cubicBezTo>
                  <a:cubicBezTo>
                    <a:pt x="1719" y="3636"/>
                    <a:pt x="2070" y="3732"/>
                    <a:pt x="2409" y="3732"/>
                  </a:cubicBezTo>
                  <a:cubicBezTo>
                    <a:pt x="3508" y="3732"/>
                    <a:pt x="4491" y="2729"/>
                    <a:pt x="4236" y="1484"/>
                  </a:cubicBezTo>
                  <a:cubicBezTo>
                    <a:pt x="4050" y="610"/>
                    <a:pt x="3274" y="0"/>
                    <a:pt x="2414"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1419;p34">
              <a:extLst>
                <a:ext uri="{FF2B5EF4-FFF2-40B4-BE49-F238E27FC236}">
                  <a16:creationId xmlns:a16="http://schemas.microsoft.com/office/drawing/2014/main" id="{07CDA0CC-106E-43E7-922C-ADA4A175B9BE}"/>
                </a:ext>
              </a:extLst>
            </p:cNvPr>
            <p:cNvSpPr/>
            <p:nvPr/>
          </p:nvSpPr>
          <p:spPr>
            <a:xfrm>
              <a:off x="1803025" y="960250"/>
              <a:ext cx="115250" cy="231175"/>
            </a:xfrm>
            <a:custGeom>
              <a:avLst/>
              <a:gdLst/>
              <a:ahLst/>
              <a:cxnLst/>
              <a:rect l="l" t="t" r="r" b="b"/>
              <a:pathLst>
                <a:path w="4610" h="9247" extrusionOk="0">
                  <a:moveTo>
                    <a:pt x="1604" y="1"/>
                  </a:moveTo>
                  <a:lnTo>
                    <a:pt x="1" y="589"/>
                  </a:lnTo>
                  <a:lnTo>
                    <a:pt x="2967" y="9247"/>
                  </a:lnTo>
                  <a:lnTo>
                    <a:pt x="4610" y="8645"/>
                  </a:lnTo>
                  <a:lnTo>
                    <a:pt x="1604"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1420;p34">
              <a:extLst>
                <a:ext uri="{FF2B5EF4-FFF2-40B4-BE49-F238E27FC236}">
                  <a16:creationId xmlns:a16="http://schemas.microsoft.com/office/drawing/2014/main" id="{B81F81C8-56F1-45BB-9E39-E73F8DBC8C04}"/>
                </a:ext>
              </a:extLst>
            </p:cNvPr>
            <p:cNvSpPr/>
            <p:nvPr/>
          </p:nvSpPr>
          <p:spPr>
            <a:xfrm>
              <a:off x="1855125" y="1159050"/>
              <a:ext cx="104700" cy="86775"/>
            </a:xfrm>
            <a:custGeom>
              <a:avLst/>
              <a:gdLst/>
              <a:ahLst/>
              <a:cxnLst/>
              <a:rect l="l" t="t" r="r" b="b"/>
              <a:pathLst>
                <a:path w="4188" h="3471" extrusionOk="0">
                  <a:moveTo>
                    <a:pt x="2247" y="0"/>
                  </a:moveTo>
                  <a:cubicBezTo>
                    <a:pt x="2127" y="0"/>
                    <a:pt x="2006" y="13"/>
                    <a:pt x="1885" y="39"/>
                  </a:cubicBezTo>
                  <a:cubicBezTo>
                    <a:pt x="375" y="346"/>
                    <a:pt x="1" y="2337"/>
                    <a:pt x="1297" y="3178"/>
                  </a:cubicBezTo>
                  <a:cubicBezTo>
                    <a:pt x="1603" y="3380"/>
                    <a:pt x="1930" y="3471"/>
                    <a:pt x="2247" y="3471"/>
                  </a:cubicBezTo>
                  <a:cubicBezTo>
                    <a:pt x="3271" y="3471"/>
                    <a:pt x="4187" y="2528"/>
                    <a:pt x="3942" y="1375"/>
                  </a:cubicBezTo>
                  <a:cubicBezTo>
                    <a:pt x="3768" y="561"/>
                    <a:pt x="3047" y="0"/>
                    <a:pt x="2247"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1421;p34">
              <a:extLst>
                <a:ext uri="{FF2B5EF4-FFF2-40B4-BE49-F238E27FC236}">
                  <a16:creationId xmlns:a16="http://schemas.microsoft.com/office/drawing/2014/main" id="{D49D4580-4628-4DB5-ADD7-1D67D00A12AB}"/>
                </a:ext>
              </a:extLst>
            </p:cNvPr>
            <p:cNvSpPr/>
            <p:nvPr/>
          </p:nvSpPr>
          <p:spPr>
            <a:xfrm>
              <a:off x="1908250" y="1222125"/>
              <a:ext cx="25400" cy="82875"/>
            </a:xfrm>
            <a:custGeom>
              <a:avLst/>
              <a:gdLst/>
              <a:ahLst/>
              <a:cxnLst/>
              <a:rect l="l" t="t" r="r" b="b"/>
              <a:pathLst>
                <a:path w="1016" h="3315" extrusionOk="0">
                  <a:moveTo>
                    <a:pt x="829" y="1"/>
                  </a:moveTo>
                  <a:lnTo>
                    <a:pt x="0" y="54"/>
                  </a:lnTo>
                  <a:lnTo>
                    <a:pt x="187" y="3314"/>
                  </a:lnTo>
                  <a:lnTo>
                    <a:pt x="1016" y="3261"/>
                  </a:lnTo>
                  <a:lnTo>
                    <a:pt x="829"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1422;p34">
              <a:extLst>
                <a:ext uri="{FF2B5EF4-FFF2-40B4-BE49-F238E27FC236}">
                  <a16:creationId xmlns:a16="http://schemas.microsoft.com/office/drawing/2014/main" id="{E756CD34-81A6-4F49-8B64-3C5C6A99998B}"/>
                </a:ext>
              </a:extLst>
            </p:cNvPr>
            <p:cNvSpPr/>
            <p:nvPr/>
          </p:nvSpPr>
          <p:spPr>
            <a:xfrm>
              <a:off x="1912925" y="1296625"/>
              <a:ext cx="79525" cy="32075"/>
            </a:xfrm>
            <a:custGeom>
              <a:avLst/>
              <a:gdLst/>
              <a:ahLst/>
              <a:cxnLst/>
              <a:rect l="l" t="t" r="r" b="b"/>
              <a:pathLst>
                <a:path w="3181" h="1283" extrusionOk="0">
                  <a:moveTo>
                    <a:pt x="3113" y="0"/>
                  </a:moveTo>
                  <a:lnTo>
                    <a:pt x="0" y="174"/>
                  </a:lnTo>
                  <a:lnTo>
                    <a:pt x="54" y="1283"/>
                  </a:lnTo>
                  <a:lnTo>
                    <a:pt x="3180" y="1096"/>
                  </a:lnTo>
                  <a:lnTo>
                    <a:pt x="3113"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1423;p34">
              <a:extLst>
                <a:ext uri="{FF2B5EF4-FFF2-40B4-BE49-F238E27FC236}">
                  <a16:creationId xmlns:a16="http://schemas.microsoft.com/office/drawing/2014/main" id="{53CA0B6B-8320-4D70-9B6E-B92D8EE9D129}"/>
                </a:ext>
              </a:extLst>
            </p:cNvPr>
            <p:cNvSpPr/>
            <p:nvPr/>
          </p:nvSpPr>
          <p:spPr>
            <a:xfrm>
              <a:off x="1855125" y="1159050"/>
              <a:ext cx="104700" cy="86775"/>
            </a:xfrm>
            <a:custGeom>
              <a:avLst/>
              <a:gdLst/>
              <a:ahLst/>
              <a:cxnLst/>
              <a:rect l="l" t="t" r="r" b="b"/>
              <a:pathLst>
                <a:path w="4188" h="3471" extrusionOk="0">
                  <a:moveTo>
                    <a:pt x="2247" y="0"/>
                  </a:moveTo>
                  <a:cubicBezTo>
                    <a:pt x="2127" y="0"/>
                    <a:pt x="2006" y="13"/>
                    <a:pt x="1885" y="39"/>
                  </a:cubicBezTo>
                  <a:cubicBezTo>
                    <a:pt x="375" y="346"/>
                    <a:pt x="1" y="2337"/>
                    <a:pt x="1297" y="3178"/>
                  </a:cubicBezTo>
                  <a:cubicBezTo>
                    <a:pt x="1603" y="3380"/>
                    <a:pt x="1930" y="3471"/>
                    <a:pt x="2247" y="3471"/>
                  </a:cubicBezTo>
                  <a:cubicBezTo>
                    <a:pt x="3271" y="3471"/>
                    <a:pt x="4187" y="2528"/>
                    <a:pt x="3942" y="1375"/>
                  </a:cubicBezTo>
                  <a:cubicBezTo>
                    <a:pt x="3768" y="561"/>
                    <a:pt x="3047" y="0"/>
                    <a:pt x="224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1424;p34">
              <a:extLst>
                <a:ext uri="{FF2B5EF4-FFF2-40B4-BE49-F238E27FC236}">
                  <a16:creationId xmlns:a16="http://schemas.microsoft.com/office/drawing/2014/main" id="{539B0E75-279E-44FA-92D0-E4B1F182D846}"/>
                </a:ext>
              </a:extLst>
            </p:cNvPr>
            <p:cNvSpPr/>
            <p:nvPr/>
          </p:nvSpPr>
          <p:spPr>
            <a:xfrm>
              <a:off x="1908250" y="1222125"/>
              <a:ext cx="25400" cy="82875"/>
            </a:xfrm>
            <a:custGeom>
              <a:avLst/>
              <a:gdLst/>
              <a:ahLst/>
              <a:cxnLst/>
              <a:rect l="l" t="t" r="r" b="b"/>
              <a:pathLst>
                <a:path w="1016" h="3315" extrusionOk="0">
                  <a:moveTo>
                    <a:pt x="829" y="1"/>
                  </a:moveTo>
                  <a:lnTo>
                    <a:pt x="0" y="54"/>
                  </a:lnTo>
                  <a:lnTo>
                    <a:pt x="187" y="3314"/>
                  </a:lnTo>
                  <a:lnTo>
                    <a:pt x="1016" y="3261"/>
                  </a:lnTo>
                  <a:lnTo>
                    <a:pt x="82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1425;p34">
              <a:extLst>
                <a:ext uri="{FF2B5EF4-FFF2-40B4-BE49-F238E27FC236}">
                  <a16:creationId xmlns:a16="http://schemas.microsoft.com/office/drawing/2014/main" id="{9A83AA74-607E-4B29-9658-00A8EDED3EEB}"/>
                </a:ext>
              </a:extLst>
            </p:cNvPr>
            <p:cNvSpPr/>
            <p:nvPr/>
          </p:nvSpPr>
          <p:spPr>
            <a:xfrm>
              <a:off x="1912925" y="1296625"/>
              <a:ext cx="79525" cy="32075"/>
            </a:xfrm>
            <a:custGeom>
              <a:avLst/>
              <a:gdLst/>
              <a:ahLst/>
              <a:cxnLst/>
              <a:rect l="l" t="t" r="r" b="b"/>
              <a:pathLst>
                <a:path w="3181" h="1283" extrusionOk="0">
                  <a:moveTo>
                    <a:pt x="3113" y="0"/>
                  </a:moveTo>
                  <a:lnTo>
                    <a:pt x="0" y="174"/>
                  </a:lnTo>
                  <a:lnTo>
                    <a:pt x="54" y="1283"/>
                  </a:lnTo>
                  <a:lnTo>
                    <a:pt x="3180" y="1096"/>
                  </a:lnTo>
                  <a:lnTo>
                    <a:pt x="311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1426;p34">
              <a:extLst>
                <a:ext uri="{FF2B5EF4-FFF2-40B4-BE49-F238E27FC236}">
                  <a16:creationId xmlns:a16="http://schemas.microsoft.com/office/drawing/2014/main" id="{F9708E08-9AEE-4B36-B790-41765742A4EF}"/>
                </a:ext>
              </a:extLst>
            </p:cNvPr>
            <p:cNvSpPr/>
            <p:nvPr/>
          </p:nvSpPr>
          <p:spPr>
            <a:xfrm>
              <a:off x="1791675" y="683575"/>
              <a:ext cx="132300" cy="275525"/>
            </a:xfrm>
            <a:custGeom>
              <a:avLst/>
              <a:gdLst/>
              <a:ahLst/>
              <a:cxnLst/>
              <a:rect l="l" t="t" r="r" b="b"/>
              <a:pathLst>
                <a:path w="5292" h="11021" extrusionOk="0">
                  <a:moveTo>
                    <a:pt x="4368" y="1"/>
                  </a:moveTo>
                  <a:cubicBezTo>
                    <a:pt x="4024" y="1"/>
                    <a:pt x="3695" y="214"/>
                    <a:pt x="3568" y="553"/>
                  </a:cubicBezTo>
                  <a:lnTo>
                    <a:pt x="161" y="9906"/>
                  </a:lnTo>
                  <a:cubicBezTo>
                    <a:pt x="0" y="10333"/>
                    <a:pt x="227" y="10814"/>
                    <a:pt x="655" y="10974"/>
                  </a:cubicBezTo>
                  <a:cubicBezTo>
                    <a:pt x="748" y="11006"/>
                    <a:pt x="843" y="11021"/>
                    <a:pt x="936" y="11021"/>
                  </a:cubicBezTo>
                  <a:cubicBezTo>
                    <a:pt x="1280" y="11021"/>
                    <a:pt x="1597" y="10814"/>
                    <a:pt x="1724" y="10467"/>
                  </a:cubicBezTo>
                  <a:lnTo>
                    <a:pt x="5144" y="1114"/>
                  </a:lnTo>
                  <a:cubicBezTo>
                    <a:pt x="5291" y="687"/>
                    <a:pt x="5077" y="206"/>
                    <a:pt x="4636" y="45"/>
                  </a:cubicBezTo>
                  <a:cubicBezTo>
                    <a:pt x="4548" y="15"/>
                    <a:pt x="4458" y="1"/>
                    <a:pt x="4368"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1427;p34">
              <a:extLst>
                <a:ext uri="{FF2B5EF4-FFF2-40B4-BE49-F238E27FC236}">
                  <a16:creationId xmlns:a16="http://schemas.microsoft.com/office/drawing/2014/main" id="{CA7E255E-BE78-4834-AA3A-718D3E7D9ADA}"/>
                </a:ext>
              </a:extLst>
            </p:cNvPr>
            <p:cNvSpPr/>
            <p:nvPr/>
          </p:nvSpPr>
          <p:spPr>
            <a:xfrm>
              <a:off x="1791675" y="683575"/>
              <a:ext cx="132300" cy="275525"/>
            </a:xfrm>
            <a:custGeom>
              <a:avLst/>
              <a:gdLst/>
              <a:ahLst/>
              <a:cxnLst/>
              <a:rect l="l" t="t" r="r" b="b"/>
              <a:pathLst>
                <a:path w="5292" h="11021" extrusionOk="0">
                  <a:moveTo>
                    <a:pt x="4368" y="1"/>
                  </a:moveTo>
                  <a:cubicBezTo>
                    <a:pt x="4024" y="1"/>
                    <a:pt x="3695" y="214"/>
                    <a:pt x="3568" y="553"/>
                  </a:cubicBezTo>
                  <a:lnTo>
                    <a:pt x="161" y="9906"/>
                  </a:lnTo>
                  <a:cubicBezTo>
                    <a:pt x="0" y="10333"/>
                    <a:pt x="227" y="10814"/>
                    <a:pt x="655" y="10974"/>
                  </a:cubicBezTo>
                  <a:cubicBezTo>
                    <a:pt x="748" y="11006"/>
                    <a:pt x="843" y="11021"/>
                    <a:pt x="936" y="11021"/>
                  </a:cubicBezTo>
                  <a:cubicBezTo>
                    <a:pt x="1280" y="11021"/>
                    <a:pt x="1597" y="10814"/>
                    <a:pt x="1724" y="10467"/>
                  </a:cubicBezTo>
                  <a:lnTo>
                    <a:pt x="5144" y="1114"/>
                  </a:lnTo>
                  <a:cubicBezTo>
                    <a:pt x="5291" y="687"/>
                    <a:pt x="5077" y="206"/>
                    <a:pt x="4636" y="45"/>
                  </a:cubicBezTo>
                  <a:cubicBezTo>
                    <a:pt x="4548" y="15"/>
                    <a:pt x="4458" y="1"/>
                    <a:pt x="436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1428;p34">
              <a:extLst>
                <a:ext uri="{FF2B5EF4-FFF2-40B4-BE49-F238E27FC236}">
                  <a16:creationId xmlns:a16="http://schemas.microsoft.com/office/drawing/2014/main" id="{3F0704F8-C809-42BB-BEE7-07B3EC108047}"/>
                </a:ext>
              </a:extLst>
            </p:cNvPr>
            <p:cNvSpPr/>
            <p:nvPr/>
          </p:nvSpPr>
          <p:spPr>
            <a:xfrm>
              <a:off x="2530525" y="442725"/>
              <a:ext cx="292275" cy="45100"/>
            </a:xfrm>
            <a:custGeom>
              <a:avLst/>
              <a:gdLst/>
              <a:ahLst/>
              <a:cxnLst/>
              <a:rect l="l" t="t" r="r" b="b"/>
              <a:pathLst>
                <a:path w="11691" h="1804" extrusionOk="0">
                  <a:moveTo>
                    <a:pt x="9133" y="0"/>
                  </a:moveTo>
                  <a:cubicBezTo>
                    <a:pt x="8637" y="0"/>
                    <a:pt x="8065" y="24"/>
                    <a:pt x="7415" y="86"/>
                  </a:cubicBezTo>
                  <a:cubicBezTo>
                    <a:pt x="4489" y="367"/>
                    <a:pt x="0" y="140"/>
                    <a:pt x="788" y="701"/>
                  </a:cubicBezTo>
                  <a:cubicBezTo>
                    <a:pt x="1262" y="1038"/>
                    <a:pt x="4186" y="1803"/>
                    <a:pt x="6995" y="1803"/>
                  </a:cubicBezTo>
                  <a:cubicBezTo>
                    <a:pt x="8864" y="1803"/>
                    <a:pt x="10682" y="1464"/>
                    <a:pt x="11691" y="434"/>
                  </a:cubicBezTo>
                  <a:lnTo>
                    <a:pt x="11691" y="300"/>
                  </a:lnTo>
                  <a:cubicBezTo>
                    <a:pt x="11691" y="300"/>
                    <a:pt x="10880" y="0"/>
                    <a:pt x="9133"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1429;p34">
              <a:extLst>
                <a:ext uri="{FF2B5EF4-FFF2-40B4-BE49-F238E27FC236}">
                  <a16:creationId xmlns:a16="http://schemas.microsoft.com/office/drawing/2014/main" id="{3F2D4988-437F-4880-B864-2EEC637A4B22}"/>
                </a:ext>
              </a:extLst>
            </p:cNvPr>
            <p:cNvSpPr/>
            <p:nvPr/>
          </p:nvSpPr>
          <p:spPr>
            <a:xfrm>
              <a:off x="2845500" y="435850"/>
              <a:ext cx="24750" cy="51800"/>
            </a:xfrm>
            <a:custGeom>
              <a:avLst/>
              <a:gdLst/>
              <a:ahLst/>
              <a:cxnLst/>
              <a:rect l="l" t="t" r="r" b="b"/>
              <a:pathLst>
                <a:path w="990" h="2072" extrusionOk="0">
                  <a:moveTo>
                    <a:pt x="869" y="1"/>
                  </a:moveTo>
                  <a:lnTo>
                    <a:pt x="0" y="54"/>
                  </a:lnTo>
                  <a:lnTo>
                    <a:pt x="121" y="2071"/>
                  </a:lnTo>
                  <a:lnTo>
                    <a:pt x="989" y="2018"/>
                  </a:lnTo>
                  <a:lnTo>
                    <a:pt x="869" y="1"/>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1430;p34">
              <a:extLst>
                <a:ext uri="{FF2B5EF4-FFF2-40B4-BE49-F238E27FC236}">
                  <a16:creationId xmlns:a16="http://schemas.microsoft.com/office/drawing/2014/main" id="{08E83E88-996E-43AE-93D5-6D4709F93E8A}"/>
                </a:ext>
              </a:extLst>
            </p:cNvPr>
            <p:cNvSpPr/>
            <p:nvPr/>
          </p:nvSpPr>
          <p:spPr>
            <a:xfrm>
              <a:off x="2818775" y="428175"/>
              <a:ext cx="76525" cy="40100"/>
            </a:xfrm>
            <a:custGeom>
              <a:avLst/>
              <a:gdLst/>
              <a:ahLst/>
              <a:cxnLst/>
              <a:rect l="l" t="t" r="r" b="b"/>
              <a:pathLst>
                <a:path w="3061" h="1604" extrusionOk="0">
                  <a:moveTo>
                    <a:pt x="2980" y="0"/>
                  </a:moveTo>
                  <a:lnTo>
                    <a:pt x="1" y="174"/>
                  </a:lnTo>
                  <a:lnTo>
                    <a:pt x="81" y="1604"/>
                  </a:lnTo>
                  <a:lnTo>
                    <a:pt x="3060" y="1430"/>
                  </a:lnTo>
                  <a:lnTo>
                    <a:pt x="2980" y="0"/>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1431;p34">
              <a:extLst>
                <a:ext uri="{FF2B5EF4-FFF2-40B4-BE49-F238E27FC236}">
                  <a16:creationId xmlns:a16="http://schemas.microsoft.com/office/drawing/2014/main" id="{F6963B26-1B72-416F-AE11-A73A51793214}"/>
                </a:ext>
              </a:extLst>
            </p:cNvPr>
            <p:cNvSpPr/>
            <p:nvPr/>
          </p:nvSpPr>
          <p:spPr>
            <a:xfrm>
              <a:off x="2894275" y="417375"/>
              <a:ext cx="276900" cy="54500"/>
            </a:xfrm>
            <a:custGeom>
              <a:avLst/>
              <a:gdLst/>
              <a:ahLst/>
              <a:cxnLst/>
              <a:rect l="l" t="t" r="r" b="b"/>
              <a:pathLst>
                <a:path w="11076" h="2180" extrusionOk="0">
                  <a:moveTo>
                    <a:pt x="10319" y="1"/>
                  </a:moveTo>
                  <a:cubicBezTo>
                    <a:pt x="9088" y="1"/>
                    <a:pt x="6278" y="385"/>
                    <a:pt x="4209" y="432"/>
                  </a:cubicBezTo>
                  <a:cubicBezTo>
                    <a:pt x="1269" y="486"/>
                    <a:pt x="0" y="1140"/>
                    <a:pt x="0" y="1140"/>
                  </a:cubicBezTo>
                  <a:lnTo>
                    <a:pt x="13" y="1287"/>
                  </a:lnTo>
                  <a:cubicBezTo>
                    <a:pt x="826" y="1938"/>
                    <a:pt x="2019" y="2180"/>
                    <a:pt x="3321" y="2180"/>
                  </a:cubicBezTo>
                  <a:cubicBezTo>
                    <a:pt x="6513" y="2180"/>
                    <a:pt x="10359" y="724"/>
                    <a:pt x="10862" y="259"/>
                  </a:cubicBezTo>
                  <a:cubicBezTo>
                    <a:pt x="11076" y="69"/>
                    <a:pt x="10837" y="1"/>
                    <a:pt x="10319"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1432;p34">
              <a:extLst>
                <a:ext uri="{FF2B5EF4-FFF2-40B4-BE49-F238E27FC236}">
                  <a16:creationId xmlns:a16="http://schemas.microsoft.com/office/drawing/2014/main" id="{577EC87B-2E30-4736-ADF8-140881F8C31B}"/>
                </a:ext>
              </a:extLst>
            </p:cNvPr>
            <p:cNvSpPr/>
            <p:nvPr/>
          </p:nvSpPr>
          <p:spPr>
            <a:xfrm>
              <a:off x="2800750" y="482225"/>
              <a:ext cx="131625" cy="163100"/>
            </a:xfrm>
            <a:custGeom>
              <a:avLst/>
              <a:gdLst/>
              <a:ahLst/>
              <a:cxnLst/>
              <a:rect l="l" t="t" r="r" b="b"/>
              <a:pathLst>
                <a:path w="5265" h="6524" extrusionOk="0">
                  <a:moveTo>
                    <a:pt x="4375" y="1"/>
                  </a:moveTo>
                  <a:cubicBezTo>
                    <a:pt x="4360" y="1"/>
                    <a:pt x="4344" y="1"/>
                    <a:pt x="4329" y="3"/>
                  </a:cubicBezTo>
                  <a:lnTo>
                    <a:pt x="561" y="216"/>
                  </a:lnTo>
                  <a:cubicBezTo>
                    <a:pt x="241" y="243"/>
                    <a:pt x="0" y="524"/>
                    <a:pt x="13" y="844"/>
                  </a:cubicBezTo>
                  <a:lnTo>
                    <a:pt x="321" y="5962"/>
                  </a:lnTo>
                  <a:cubicBezTo>
                    <a:pt x="334" y="6287"/>
                    <a:pt x="600" y="6523"/>
                    <a:pt x="910" y="6523"/>
                  </a:cubicBezTo>
                  <a:cubicBezTo>
                    <a:pt x="918" y="6523"/>
                    <a:pt x="927" y="6523"/>
                    <a:pt x="935" y="6523"/>
                  </a:cubicBezTo>
                  <a:lnTo>
                    <a:pt x="4703" y="6296"/>
                  </a:lnTo>
                  <a:cubicBezTo>
                    <a:pt x="5024" y="6269"/>
                    <a:pt x="5264" y="6002"/>
                    <a:pt x="5251" y="5681"/>
                  </a:cubicBezTo>
                  <a:lnTo>
                    <a:pt x="4944" y="550"/>
                  </a:lnTo>
                  <a:cubicBezTo>
                    <a:pt x="4931" y="245"/>
                    <a:pt x="4676" y="1"/>
                    <a:pt x="4375"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1433;p34">
              <a:extLst>
                <a:ext uri="{FF2B5EF4-FFF2-40B4-BE49-F238E27FC236}">
                  <a16:creationId xmlns:a16="http://schemas.microsoft.com/office/drawing/2014/main" id="{A0A7A135-93F6-4FFD-AED1-02D8E4CB35DC}"/>
                </a:ext>
              </a:extLst>
            </p:cNvPr>
            <p:cNvSpPr/>
            <p:nvPr/>
          </p:nvSpPr>
          <p:spPr>
            <a:xfrm>
              <a:off x="2800750" y="482225"/>
              <a:ext cx="131625" cy="163100"/>
            </a:xfrm>
            <a:custGeom>
              <a:avLst/>
              <a:gdLst/>
              <a:ahLst/>
              <a:cxnLst/>
              <a:rect l="l" t="t" r="r" b="b"/>
              <a:pathLst>
                <a:path w="5265" h="6524" extrusionOk="0">
                  <a:moveTo>
                    <a:pt x="4375" y="1"/>
                  </a:moveTo>
                  <a:cubicBezTo>
                    <a:pt x="4360" y="1"/>
                    <a:pt x="4344" y="1"/>
                    <a:pt x="4329" y="3"/>
                  </a:cubicBezTo>
                  <a:lnTo>
                    <a:pt x="561" y="216"/>
                  </a:lnTo>
                  <a:cubicBezTo>
                    <a:pt x="241" y="243"/>
                    <a:pt x="0" y="524"/>
                    <a:pt x="13" y="844"/>
                  </a:cubicBezTo>
                  <a:lnTo>
                    <a:pt x="321" y="5962"/>
                  </a:lnTo>
                  <a:cubicBezTo>
                    <a:pt x="334" y="6287"/>
                    <a:pt x="600" y="6523"/>
                    <a:pt x="910" y="6523"/>
                  </a:cubicBezTo>
                  <a:cubicBezTo>
                    <a:pt x="918" y="6523"/>
                    <a:pt x="927" y="6523"/>
                    <a:pt x="935" y="6523"/>
                  </a:cubicBezTo>
                  <a:lnTo>
                    <a:pt x="4703" y="6296"/>
                  </a:lnTo>
                  <a:cubicBezTo>
                    <a:pt x="5024" y="6269"/>
                    <a:pt x="5264" y="6002"/>
                    <a:pt x="5251" y="5681"/>
                  </a:cubicBezTo>
                  <a:lnTo>
                    <a:pt x="4944" y="550"/>
                  </a:lnTo>
                  <a:cubicBezTo>
                    <a:pt x="4931" y="245"/>
                    <a:pt x="4676" y="1"/>
                    <a:pt x="437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1434;p34">
              <a:extLst>
                <a:ext uri="{FF2B5EF4-FFF2-40B4-BE49-F238E27FC236}">
                  <a16:creationId xmlns:a16="http://schemas.microsoft.com/office/drawing/2014/main" id="{68D4503E-A88D-4D30-917C-BB00466E0E06}"/>
                </a:ext>
              </a:extLst>
            </p:cNvPr>
            <p:cNvSpPr/>
            <p:nvPr/>
          </p:nvSpPr>
          <p:spPr>
            <a:xfrm>
              <a:off x="1766275" y="632250"/>
              <a:ext cx="852775" cy="96900"/>
            </a:xfrm>
            <a:custGeom>
              <a:avLst/>
              <a:gdLst/>
              <a:ahLst/>
              <a:cxnLst/>
              <a:rect l="l" t="t" r="r" b="b"/>
              <a:pathLst>
                <a:path w="34111" h="3876" extrusionOk="0">
                  <a:moveTo>
                    <a:pt x="34004" y="1"/>
                  </a:moveTo>
                  <a:lnTo>
                    <a:pt x="1" y="2005"/>
                  </a:lnTo>
                  <a:lnTo>
                    <a:pt x="108" y="3875"/>
                  </a:lnTo>
                  <a:lnTo>
                    <a:pt x="34111" y="1871"/>
                  </a:lnTo>
                  <a:lnTo>
                    <a:pt x="34004"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1435;p34">
              <a:extLst>
                <a:ext uri="{FF2B5EF4-FFF2-40B4-BE49-F238E27FC236}">
                  <a16:creationId xmlns:a16="http://schemas.microsoft.com/office/drawing/2014/main" id="{85925711-D456-43C8-9564-C736E2C0A112}"/>
                </a:ext>
              </a:extLst>
            </p:cNvPr>
            <p:cNvSpPr/>
            <p:nvPr/>
          </p:nvSpPr>
          <p:spPr>
            <a:xfrm>
              <a:off x="1766275" y="632250"/>
              <a:ext cx="852775" cy="96900"/>
            </a:xfrm>
            <a:custGeom>
              <a:avLst/>
              <a:gdLst/>
              <a:ahLst/>
              <a:cxnLst/>
              <a:rect l="l" t="t" r="r" b="b"/>
              <a:pathLst>
                <a:path w="34111" h="3876" extrusionOk="0">
                  <a:moveTo>
                    <a:pt x="34004" y="1"/>
                  </a:moveTo>
                  <a:lnTo>
                    <a:pt x="1" y="2005"/>
                  </a:lnTo>
                  <a:lnTo>
                    <a:pt x="108" y="3875"/>
                  </a:lnTo>
                  <a:lnTo>
                    <a:pt x="34111" y="1871"/>
                  </a:lnTo>
                  <a:lnTo>
                    <a:pt x="3400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1436;p34">
              <a:extLst>
                <a:ext uri="{FF2B5EF4-FFF2-40B4-BE49-F238E27FC236}">
                  <a16:creationId xmlns:a16="http://schemas.microsoft.com/office/drawing/2014/main" id="{1199A9E2-3DFA-4B82-B8D5-D2EC6BC1B72B}"/>
                </a:ext>
              </a:extLst>
            </p:cNvPr>
            <p:cNvSpPr/>
            <p:nvPr/>
          </p:nvSpPr>
          <p:spPr>
            <a:xfrm>
              <a:off x="2583950" y="600525"/>
              <a:ext cx="83550" cy="59475"/>
            </a:xfrm>
            <a:custGeom>
              <a:avLst/>
              <a:gdLst/>
              <a:ahLst/>
              <a:cxnLst/>
              <a:rect l="l" t="t" r="r" b="b"/>
              <a:pathLst>
                <a:path w="3342" h="2379" extrusionOk="0">
                  <a:moveTo>
                    <a:pt x="3207" y="0"/>
                  </a:moveTo>
                  <a:lnTo>
                    <a:pt x="1" y="187"/>
                  </a:lnTo>
                  <a:lnTo>
                    <a:pt x="135" y="2379"/>
                  </a:lnTo>
                  <a:lnTo>
                    <a:pt x="3341" y="2192"/>
                  </a:lnTo>
                  <a:lnTo>
                    <a:pt x="3207"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1437;p34">
              <a:extLst>
                <a:ext uri="{FF2B5EF4-FFF2-40B4-BE49-F238E27FC236}">
                  <a16:creationId xmlns:a16="http://schemas.microsoft.com/office/drawing/2014/main" id="{4A66EDC5-2DF6-48AF-8797-233B1D882C63}"/>
                </a:ext>
              </a:extLst>
            </p:cNvPr>
            <p:cNvSpPr/>
            <p:nvPr/>
          </p:nvSpPr>
          <p:spPr>
            <a:xfrm>
              <a:off x="2607675" y="651625"/>
              <a:ext cx="41100" cy="50150"/>
            </a:xfrm>
            <a:custGeom>
              <a:avLst/>
              <a:gdLst/>
              <a:ahLst/>
              <a:cxnLst/>
              <a:rect l="l" t="t" r="r" b="b"/>
              <a:pathLst>
                <a:path w="1644" h="2006" extrusionOk="0">
                  <a:moveTo>
                    <a:pt x="1550" y="1"/>
                  </a:moveTo>
                  <a:lnTo>
                    <a:pt x="1" y="94"/>
                  </a:lnTo>
                  <a:lnTo>
                    <a:pt x="67" y="1270"/>
                  </a:lnTo>
                  <a:cubicBezTo>
                    <a:pt x="94" y="1689"/>
                    <a:pt x="440" y="2005"/>
                    <a:pt x="869" y="2005"/>
                  </a:cubicBezTo>
                  <a:cubicBezTo>
                    <a:pt x="878" y="2005"/>
                    <a:pt x="887" y="2005"/>
                    <a:pt x="896" y="2005"/>
                  </a:cubicBezTo>
                  <a:cubicBezTo>
                    <a:pt x="1323" y="1978"/>
                    <a:pt x="1644" y="1604"/>
                    <a:pt x="1631" y="1176"/>
                  </a:cubicBezTo>
                  <a:lnTo>
                    <a:pt x="1550"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1438;p34">
              <a:extLst>
                <a:ext uri="{FF2B5EF4-FFF2-40B4-BE49-F238E27FC236}">
                  <a16:creationId xmlns:a16="http://schemas.microsoft.com/office/drawing/2014/main" id="{81B09D18-6BAE-4AA3-8ED1-D47B83E43053}"/>
                </a:ext>
              </a:extLst>
            </p:cNvPr>
            <p:cNvSpPr/>
            <p:nvPr/>
          </p:nvSpPr>
          <p:spPr>
            <a:xfrm>
              <a:off x="2183475" y="383750"/>
              <a:ext cx="16050" cy="37100"/>
            </a:xfrm>
            <a:custGeom>
              <a:avLst/>
              <a:gdLst/>
              <a:ahLst/>
              <a:cxnLst/>
              <a:rect l="l" t="t" r="r" b="b"/>
              <a:pathLst>
                <a:path w="642" h="1484" extrusionOk="0">
                  <a:moveTo>
                    <a:pt x="548" y="0"/>
                  </a:moveTo>
                  <a:lnTo>
                    <a:pt x="0" y="40"/>
                  </a:lnTo>
                  <a:lnTo>
                    <a:pt x="81" y="1483"/>
                  </a:lnTo>
                  <a:lnTo>
                    <a:pt x="642" y="1457"/>
                  </a:lnTo>
                  <a:lnTo>
                    <a:pt x="548"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1439;p34">
              <a:extLst>
                <a:ext uri="{FF2B5EF4-FFF2-40B4-BE49-F238E27FC236}">
                  <a16:creationId xmlns:a16="http://schemas.microsoft.com/office/drawing/2014/main" id="{D3D69839-2964-48C0-8979-33298A95C08A}"/>
                </a:ext>
              </a:extLst>
            </p:cNvPr>
            <p:cNvSpPr/>
            <p:nvPr/>
          </p:nvSpPr>
          <p:spPr>
            <a:xfrm>
              <a:off x="2148725" y="367025"/>
              <a:ext cx="82525" cy="25775"/>
            </a:xfrm>
            <a:custGeom>
              <a:avLst/>
              <a:gdLst/>
              <a:ahLst/>
              <a:cxnLst/>
              <a:rect l="l" t="t" r="r" b="b"/>
              <a:pathLst>
                <a:path w="3301" h="1031" extrusionOk="0">
                  <a:moveTo>
                    <a:pt x="2832" y="1"/>
                  </a:moveTo>
                  <a:cubicBezTo>
                    <a:pt x="2824" y="1"/>
                    <a:pt x="2815" y="1"/>
                    <a:pt x="2807" y="1"/>
                  </a:cubicBezTo>
                  <a:lnTo>
                    <a:pt x="442" y="135"/>
                  </a:lnTo>
                  <a:cubicBezTo>
                    <a:pt x="201" y="148"/>
                    <a:pt x="1" y="362"/>
                    <a:pt x="28" y="616"/>
                  </a:cubicBezTo>
                  <a:cubicBezTo>
                    <a:pt x="41" y="848"/>
                    <a:pt x="241" y="1031"/>
                    <a:pt x="471" y="1031"/>
                  </a:cubicBezTo>
                  <a:cubicBezTo>
                    <a:pt x="479" y="1031"/>
                    <a:pt x="487" y="1030"/>
                    <a:pt x="495" y="1030"/>
                  </a:cubicBezTo>
                  <a:lnTo>
                    <a:pt x="2860" y="896"/>
                  </a:lnTo>
                  <a:cubicBezTo>
                    <a:pt x="3114" y="870"/>
                    <a:pt x="3301" y="669"/>
                    <a:pt x="3274" y="415"/>
                  </a:cubicBezTo>
                  <a:cubicBezTo>
                    <a:pt x="3261" y="183"/>
                    <a:pt x="3074" y="1"/>
                    <a:pt x="2832"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1440;p34">
              <a:extLst>
                <a:ext uri="{FF2B5EF4-FFF2-40B4-BE49-F238E27FC236}">
                  <a16:creationId xmlns:a16="http://schemas.microsoft.com/office/drawing/2014/main" id="{3D759578-A9D2-4818-B811-EC6DA947DA3F}"/>
                </a:ext>
              </a:extLst>
            </p:cNvPr>
            <p:cNvSpPr/>
            <p:nvPr/>
          </p:nvSpPr>
          <p:spPr>
            <a:xfrm>
              <a:off x="1942300" y="403900"/>
              <a:ext cx="492050" cy="217350"/>
            </a:xfrm>
            <a:custGeom>
              <a:avLst/>
              <a:gdLst/>
              <a:ahLst/>
              <a:cxnLst/>
              <a:rect l="l" t="t" r="r" b="b"/>
              <a:pathLst>
                <a:path w="19682" h="8694" extrusionOk="0">
                  <a:moveTo>
                    <a:pt x="14700" y="1"/>
                  </a:moveTo>
                  <a:cubicBezTo>
                    <a:pt x="14607" y="1"/>
                    <a:pt x="14512" y="4"/>
                    <a:pt x="14417" y="9"/>
                  </a:cubicBezTo>
                  <a:lnTo>
                    <a:pt x="4824" y="570"/>
                  </a:lnTo>
                  <a:cubicBezTo>
                    <a:pt x="2018" y="744"/>
                    <a:pt x="1" y="3349"/>
                    <a:pt x="549" y="6115"/>
                  </a:cubicBezTo>
                  <a:lnTo>
                    <a:pt x="1056" y="8694"/>
                  </a:lnTo>
                  <a:lnTo>
                    <a:pt x="18973" y="7638"/>
                  </a:lnTo>
                  <a:lnTo>
                    <a:pt x="19294" y="5273"/>
                  </a:lnTo>
                  <a:cubicBezTo>
                    <a:pt x="19682" y="2468"/>
                    <a:pt x="17493" y="1"/>
                    <a:pt x="14700"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1441;p34">
              <a:extLst>
                <a:ext uri="{FF2B5EF4-FFF2-40B4-BE49-F238E27FC236}">
                  <a16:creationId xmlns:a16="http://schemas.microsoft.com/office/drawing/2014/main" id="{ED08E362-C627-478C-8FF9-90DD3A642542}"/>
                </a:ext>
              </a:extLst>
            </p:cNvPr>
            <p:cNvSpPr/>
            <p:nvPr/>
          </p:nvSpPr>
          <p:spPr>
            <a:xfrm>
              <a:off x="1942300" y="403900"/>
              <a:ext cx="492050" cy="217350"/>
            </a:xfrm>
            <a:custGeom>
              <a:avLst/>
              <a:gdLst/>
              <a:ahLst/>
              <a:cxnLst/>
              <a:rect l="l" t="t" r="r" b="b"/>
              <a:pathLst>
                <a:path w="19682" h="8694" extrusionOk="0">
                  <a:moveTo>
                    <a:pt x="14700" y="1"/>
                  </a:moveTo>
                  <a:cubicBezTo>
                    <a:pt x="14607" y="1"/>
                    <a:pt x="14512" y="4"/>
                    <a:pt x="14417" y="9"/>
                  </a:cubicBezTo>
                  <a:lnTo>
                    <a:pt x="4824" y="570"/>
                  </a:lnTo>
                  <a:cubicBezTo>
                    <a:pt x="2018" y="744"/>
                    <a:pt x="1" y="3349"/>
                    <a:pt x="549" y="6115"/>
                  </a:cubicBezTo>
                  <a:lnTo>
                    <a:pt x="1056" y="8694"/>
                  </a:lnTo>
                  <a:lnTo>
                    <a:pt x="18973" y="7638"/>
                  </a:lnTo>
                  <a:lnTo>
                    <a:pt x="19294" y="5273"/>
                  </a:lnTo>
                  <a:cubicBezTo>
                    <a:pt x="19682" y="2468"/>
                    <a:pt x="17493" y="1"/>
                    <a:pt x="1470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1442;p34">
              <a:extLst>
                <a:ext uri="{FF2B5EF4-FFF2-40B4-BE49-F238E27FC236}">
                  <a16:creationId xmlns:a16="http://schemas.microsoft.com/office/drawing/2014/main" id="{DE6C6EA2-9BF3-4571-BEAB-BAE3B6EF53B4}"/>
                </a:ext>
              </a:extLst>
            </p:cNvPr>
            <p:cNvSpPr/>
            <p:nvPr/>
          </p:nvSpPr>
          <p:spPr>
            <a:xfrm>
              <a:off x="2118350" y="461575"/>
              <a:ext cx="9700" cy="54475"/>
            </a:xfrm>
            <a:custGeom>
              <a:avLst/>
              <a:gdLst/>
              <a:ahLst/>
              <a:cxnLst/>
              <a:rect l="l" t="t" r="r" b="b"/>
              <a:pathLst>
                <a:path w="388" h="2179" extrusionOk="0">
                  <a:moveTo>
                    <a:pt x="254" y="0"/>
                  </a:moveTo>
                  <a:lnTo>
                    <a:pt x="0" y="14"/>
                  </a:lnTo>
                  <a:lnTo>
                    <a:pt x="134" y="2178"/>
                  </a:lnTo>
                  <a:lnTo>
                    <a:pt x="388" y="2165"/>
                  </a:lnTo>
                  <a:lnTo>
                    <a:pt x="254" y="0"/>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1443;p34">
              <a:extLst>
                <a:ext uri="{FF2B5EF4-FFF2-40B4-BE49-F238E27FC236}">
                  <a16:creationId xmlns:a16="http://schemas.microsoft.com/office/drawing/2014/main" id="{E5B1CCD3-1EB0-42C8-9A13-26099DF421CD}"/>
                </a:ext>
              </a:extLst>
            </p:cNvPr>
            <p:cNvSpPr/>
            <p:nvPr/>
          </p:nvSpPr>
          <p:spPr>
            <a:xfrm>
              <a:off x="2142725" y="460225"/>
              <a:ext cx="9700" cy="54475"/>
            </a:xfrm>
            <a:custGeom>
              <a:avLst/>
              <a:gdLst/>
              <a:ahLst/>
              <a:cxnLst/>
              <a:rect l="l" t="t" r="r" b="b"/>
              <a:pathLst>
                <a:path w="388" h="2179" extrusionOk="0">
                  <a:moveTo>
                    <a:pt x="254" y="1"/>
                  </a:moveTo>
                  <a:lnTo>
                    <a:pt x="0" y="14"/>
                  </a:lnTo>
                  <a:lnTo>
                    <a:pt x="134" y="2179"/>
                  </a:lnTo>
                  <a:lnTo>
                    <a:pt x="388" y="2165"/>
                  </a:lnTo>
                  <a:lnTo>
                    <a:pt x="254"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1444;p34">
              <a:extLst>
                <a:ext uri="{FF2B5EF4-FFF2-40B4-BE49-F238E27FC236}">
                  <a16:creationId xmlns:a16="http://schemas.microsoft.com/office/drawing/2014/main" id="{26F8DCC0-F69C-4A5A-8B83-B9B7C45C9F60}"/>
                </a:ext>
              </a:extLst>
            </p:cNvPr>
            <p:cNvSpPr/>
            <p:nvPr/>
          </p:nvSpPr>
          <p:spPr>
            <a:xfrm>
              <a:off x="2167100" y="458900"/>
              <a:ext cx="9725" cy="54475"/>
            </a:xfrm>
            <a:custGeom>
              <a:avLst/>
              <a:gdLst/>
              <a:ahLst/>
              <a:cxnLst/>
              <a:rect l="l" t="t" r="r" b="b"/>
              <a:pathLst>
                <a:path w="389" h="2179" extrusionOk="0">
                  <a:moveTo>
                    <a:pt x="255" y="0"/>
                  </a:moveTo>
                  <a:lnTo>
                    <a:pt x="1" y="14"/>
                  </a:lnTo>
                  <a:lnTo>
                    <a:pt x="134" y="2178"/>
                  </a:lnTo>
                  <a:lnTo>
                    <a:pt x="388" y="2165"/>
                  </a:lnTo>
                  <a:lnTo>
                    <a:pt x="255" y="0"/>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1445;p34">
              <a:extLst>
                <a:ext uri="{FF2B5EF4-FFF2-40B4-BE49-F238E27FC236}">
                  <a16:creationId xmlns:a16="http://schemas.microsoft.com/office/drawing/2014/main" id="{5FA97F82-5DDC-4CC4-987D-33DFB30BADA1}"/>
                </a:ext>
              </a:extLst>
            </p:cNvPr>
            <p:cNvSpPr/>
            <p:nvPr/>
          </p:nvSpPr>
          <p:spPr>
            <a:xfrm>
              <a:off x="2191500" y="457225"/>
              <a:ext cx="9700" cy="54475"/>
            </a:xfrm>
            <a:custGeom>
              <a:avLst/>
              <a:gdLst/>
              <a:ahLst/>
              <a:cxnLst/>
              <a:rect l="l" t="t" r="r" b="b"/>
              <a:pathLst>
                <a:path w="388" h="2179" extrusionOk="0">
                  <a:moveTo>
                    <a:pt x="254" y="1"/>
                  </a:moveTo>
                  <a:lnTo>
                    <a:pt x="0" y="27"/>
                  </a:lnTo>
                  <a:lnTo>
                    <a:pt x="134" y="2178"/>
                  </a:lnTo>
                  <a:lnTo>
                    <a:pt x="388" y="2165"/>
                  </a:lnTo>
                  <a:lnTo>
                    <a:pt x="254"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1446;p34">
              <a:extLst>
                <a:ext uri="{FF2B5EF4-FFF2-40B4-BE49-F238E27FC236}">
                  <a16:creationId xmlns:a16="http://schemas.microsoft.com/office/drawing/2014/main" id="{E43FBDAE-63DB-4B21-AD0A-22C608ECD76E}"/>
                </a:ext>
              </a:extLst>
            </p:cNvPr>
            <p:cNvSpPr/>
            <p:nvPr/>
          </p:nvSpPr>
          <p:spPr>
            <a:xfrm>
              <a:off x="2215875" y="455900"/>
              <a:ext cx="9700" cy="54475"/>
            </a:xfrm>
            <a:custGeom>
              <a:avLst/>
              <a:gdLst/>
              <a:ahLst/>
              <a:cxnLst/>
              <a:rect l="l" t="t" r="r" b="b"/>
              <a:pathLst>
                <a:path w="388" h="2179" extrusionOk="0">
                  <a:moveTo>
                    <a:pt x="254" y="0"/>
                  </a:moveTo>
                  <a:lnTo>
                    <a:pt x="0" y="14"/>
                  </a:lnTo>
                  <a:lnTo>
                    <a:pt x="134" y="2178"/>
                  </a:lnTo>
                  <a:lnTo>
                    <a:pt x="388" y="2165"/>
                  </a:lnTo>
                  <a:lnTo>
                    <a:pt x="254" y="0"/>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1447;p34">
              <a:extLst>
                <a:ext uri="{FF2B5EF4-FFF2-40B4-BE49-F238E27FC236}">
                  <a16:creationId xmlns:a16="http://schemas.microsoft.com/office/drawing/2014/main" id="{E46753FB-F620-43DE-8F54-C6447E309DB7}"/>
                </a:ext>
              </a:extLst>
            </p:cNvPr>
            <p:cNvSpPr/>
            <p:nvPr/>
          </p:nvSpPr>
          <p:spPr>
            <a:xfrm>
              <a:off x="2240250" y="454550"/>
              <a:ext cx="9725" cy="54475"/>
            </a:xfrm>
            <a:custGeom>
              <a:avLst/>
              <a:gdLst/>
              <a:ahLst/>
              <a:cxnLst/>
              <a:rect l="l" t="t" r="r" b="b"/>
              <a:pathLst>
                <a:path w="389" h="2179" extrusionOk="0">
                  <a:moveTo>
                    <a:pt x="255" y="1"/>
                  </a:moveTo>
                  <a:lnTo>
                    <a:pt x="1" y="14"/>
                  </a:lnTo>
                  <a:lnTo>
                    <a:pt x="134" y="2179"/>
                  </a:lnTo>
                  <a:lnTo>
                    <a:pt x="388" y="2165"/>
                  </a:lnTo>
                  <a:lnTo>
                    <a:pt x="255"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1448;p34">
              <a:extLst>
                <a:ext uri="{FF2B5EF4-FFF2-40B4-BE49-F238E27FC236}">
                  <a16:creationId xmlns:a16="http://schemas.microsoft.com/office/drawing/2014/main" id="{E265DB7C-29BA-4887-9669-7480A69F5DE0}"/>
                </a:ext>
              </a:extLst>
            </p:cNvPr>
            <p:cNvSpPr/>
            <p:nvPr/>
          </p:nvSpPr>
          <p:spPr>
            <a:xfrm>
              <a:off x="1970375" y="597175"/>
              <a:ext cx="457300" cy="269650"/>
            </a:xfrm>
            <a:custGeom>
              <a:avLst/>
              <a:gdLst/>
              <a:ahLst/>
              <a:cxnLst/>
              <a:rect l="l" t="t" r="r" b="b"/>
              <a:pathLst>
                <a:path w="18292" h="10786" extrusionOk="0">
                  <a:moveTo>
                    <a:pt x="17930" y="1"/>
                  </a:moveTo>
                  <a:lnTo>
                    <a:pt x="0" y="1070"/>
                  </a:lnTo>
                  <a:lnTo>
                    <a:pt x="80" y="2339"/>
                  </a:lnTo>
                  <a:cubicBezTo>
                    <a:pt x="364" y="7102"/>
                    <a:pt x="4318" y="10786"/>
                    <a:pt x="9028" y="10786"/>
                  </a:cubicBezTo>
                  <a:cubicBezTo>
                    <a:pt x="9206" y="10786"/>
                    <a:pt x="9386" y="10780"/>
                    <a:pt x="9567" y="10770"/>
                  </a:cubicBezTo>
                  <a:cubicBezTo>
                    <a:pt x="14523" y="10476"/>
                    <a:pt x="18291" y="6227"/>
                    <a:pt x="17997" y="1270"/>
                  </a:cubicBezTo>
                  <a:lnTo>
                    <a:pt x="17930"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1449;p34">
              <a:extLst>
                <a:ext uri="{FF2B5EF4-FFF2-40B4-BE49-F238E27FC236}">
                  <a16:creationId xmlns:a16="http://schemas.microsoft.com/office/drawing/2014/main" id="{A17E8E85-9704-49E9-8E0B-55770FD4D199}"/>
                </a:ext>
              </a:extLst>
            </p:cNvPr>
            <p:cNvSpPr/>
            <p:nvPr/>
          </p:nvSpPr>
          <p:spPr>
            <a:xfrm>
              <a:off x="2113675" y="710950"/>
              <a:ext cx="161350" cy="136600"/>
            </a:xfrm>
            <a:custGeom>
              <a:avLst/>
              <a:gdLst/>
              <a:ahLst/>
              <a:cxnLst/>
              <a:rect l="l" t="t" r="r" b="b"/>
              <a:pathLst>
                <a:path w="6454" h="5464" extrusionOk="0">
                  <a:moveTo>
                    <a:pt x="3644" y="0"/>
                  </a:moveTo>
                  <a:cubicBezTo>
                    <a:pt x="3588" y="0"/>
                    <a:pt x="3531" y="2"/>
                    <a:pt x="3474" y="6"/>
                  </a:cubicBezTo>
                  <a:cubicBezTo>
                    <a:pt x="1042" y="153"/>
                    <a:pt x="0" y="3159"/>
                    <a:pt x="1817" y="4776"/>
                  </a:cubicBezTo>
                  <a:cubicBezTo>
                    <a:pt x="2356" y="5251"/>
                    <a:pt x="2987" y="5464"/>
                    <a:pt x="3605" y="5464"/>
                  </a:cubicBezTo>
                  <a:cubicBezTo>
                    <a:pt x="5068" y="5464"/>
                    <a:pt x="6454" y="4272"/>
                    <a:pt x="6360" y="2571"/>
                  </a:cubicBezTo>
                  <a:cubicBezTo>
                    <a:pt x="6270" y="1119"/>
                    <a:pt x="5067" y="0"/>
                    <a:pt x="364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1450;p34">
              <a:extLst>
                <a:ext uri="{FF2B5EF4-FFF2-40B4-BE49-F238E27FC236}">
                  <a16:creationId xmlns:a16="http://schemas.microsoft.com/office/drawing/2014/main" id="{E21D8938-B206-4EFB-9F2C-654C334343E5}"/>
                </a:ext>
              </a:extLst>
            </p:cNvPr>
            <p:cNvSpPr/>
            <p:nvPr/>
          </p:nvSpPr>
          <p:spPr>
            <a:xfrm>
              <a:off x="1188100" y="512725"/>
              <a:ext cx="291950" cy="45100"/>
            </a:xfrm>
            <a:custGeom>
              <a:avLst/>
              <a:gdLst/>
              <a:ahLst/>
              <a:cxnLst/>
              <a:rect l="l" t="t" r="r" b="b"/>
              <a:pathLst>
                <a:path w="11678" h="1804" extrusionOk="0">
                  <a:moveTo>
                    <a:pt x="9149" y="0"/>
                  </a:moveTo>
                  <a:cubicBezTo>
                    <a:pt x="8649" y="0"/>
                    <a:pt x="8072" y="26"/>
                    <a:pt x="7416" y="92"/>
                  </a:cubicBezTo>
                  <a:cubicBezTo>
                    <a:pt x="4490" y="373"/>
                    <a:pt x="0" y="146"/>
                    <a:pt x="775" y="707"/>
                  </a:cubicBezTo>
                  <a:cubicBezTo>
                    <a:pt x="1248" y="1043"/>
                    <a:pt x="4169" y="1803"/>
                    <a:pt x="6976" y="1803"/>
                  </a:cubicBezTo>
                  <a:cubicBezTo>
                    <a:pt x="8847" y="1803"/>
                    <a:pt x="10668" y="1466"/>
                    <a:pt x="11678" y="439"/>
                  </a:cubicBezTo>
                  <a:lnTo>
                    <a:pt x="11678" y="306"/>
                  </a:lnTo>
                  <a:cubicBezTo>
                    <a:pt x="11678" y="306"/>
                    <a:pt x="10874" y="0"/>
                    <a:pt x="9149"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1451;p34">
              <a:extLst>
                <a:ext uri="{FF2B5EF4-FFF2-40B4-BE49-F238E27FC236}">
                  <a16:creationId xmlns:a16="http://schemas.microsoft.com/office/drawing/2014/main" id="{D874A0AB-0B28-42D2-9D19-4F78B10369A2}"/>
                </a:ext>
              </a:extLst>
            </p:cNvPr>
            <p:cNvSpPr/>
            <p:nvPr/>
          </p:nvSpPr>
          <p:spPr>
            <a:xfrm>
              <a:off x="1502750" y="506000"/>
              <a:ext cx="24725" cy="51800"/>
            </a:xfrm>
            <a:custGeom>
              <a:avLst/>
              <a:gdLst/>
              <a:ahLst/>
              <a:cxnLst/>
              <a:rect l="l" t="t" r="r" b="b"/>
              <a:pathLst>
                <a:path w="989" h="2072" extrusionOk="0">
                  <a:moveTo>
                    <a:pt x="869" y="0"/>
                  </a:moveTo>
                  <a:lnTo>
                    <a:pt x="0" y="54"/>
                  </a:lnTo>
                  <a:lnTo>
                    <a:pt x="120" y="2071"/>
                  </a:lnTo>
                  <a:lnTo>
                    <a:pt x="989" y="2018"/>
                  </a:lnTo>
                  <a:lnTo>
                    <a:pt x="869" y="0"/>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1452;p34">
              <a:extLst>
                <a:ext uri="{FF2B5EF4-FFF2-40B4-BE49-F238E27FC236}">
                  <a16:creationId xmlns:a16="http://schemas.microsoft.com/office/drawing/2014/main" id="{9057FB8D-0477-4BF8-9701-5A863DF9FA02}"/>
                </a:ext>
              </a:extLst>
            </p:cNvPr>
            <p:cNvSpPr/>
            <p:nvPr/>
          </p:nvSpPr>
          <p:spPr>
            <a:xfrm>
              <a:off x="1476025" y="498325"/>
              <a:ext cx="76500" cy="40100"/>
            </a:xfrm>
            <a:custGeom>
              <a:avLst/>
              <a:gdLst/>
              <a:ahLst/>
              <a:cxnLst/>
              <a:rect l="l" t="t" r="r" b="b"/>
              <a:pathLst>
                <a:path w="3060" h="1604" extrusionOk="0">
                  <a:moveTo>
                    <a:pt x="2980" y="0"/>
                  </a:moveTo>
                  <a:lnTo>
                    <a:pt x="0" y="174"/>
                  </a:lnTo>
                  <a:lnTo>
                    <a:pt x="94" y="1603"/>
                  </a:lnTo>
                  <a:lnTo>
                    <a:pt x="3060" y="1430"/>
                  </a:lnTo>
                  <a:lnTo>
                    <a:pt x="2980" y="0"/>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1453;p34">
              <a:extLst>
                <a:ext uri="{FF2B5EF4-FFF2-40B4-BE49-F238E27FC236}">
                  <a16:creationId xmlns:a16="http://schemas.microsoft.com/office/drawing/2014/main" id="{C869E49F-09D5-408B-AF2A-09E6B3385C53}"/>
                </a:ext>
              </a:extLst>
            </p:cNvPr>
            <p:cNvSpPr/>
            <p:nvPr/>
          </p:nvSpPr>
          <p:spPr>
            <a:xfrm>
              <a:off x="1551500" y="487375"/>
              <a:ext cx="277200" cy="54475"/>
            </a:xfrm>
            <a:custGeom>
              <a:avLst/>
              <a:gdLst/>
              <a:ahLst/>
              <a:cxnLst/>
              <a:rect l="l" t="t" r="r" b="b"/>
              <a:pathLst>
                <a:path w="11088" h="2179" extrusionOk="0">
                  <a:moveTo>
                    <a:pt x="10317" y="0"/>
                  </a:moveTo>
                  <a:cubicBezTo>
                    <a:pt x="9078" y="0"/>
                    <a:pt x="6274" y="387"/>
                    <a:pt x="4210" y="425"/>
                  </a:cubicBezTo>
                  <a:cubicBezTo>
                    <a:pt x="1270" y="491"/>
                    <a:pt x="1" y="1146"/>
                    <a:pt x="1" y="1146"/>
                  </a:cubicBezTo>
                  <a:lnTo>
                    <a:pt x="14" y="1280"/>
                  </a:lnTo>
                  <a:cubicBezTo>
                    <a:pt x="828" y="1935"/>
                    <a:pt x="2023" y="2178"/>
                    <a:pt x="3327" y="2178"/>
                  </a:cubicBezTo>
                  <a:cubicBezTo>
                    <a:pt x="6519" y="2178"/>
                    <a:pt x="10364" y="720"/>
                    <a:pt x="10877" y="264"/>
                  </a:cubicBezTo>
                  <a:cubicBezTo>
                    <a:pt x="11087" y="70"/>
                    <a:pt x="10843" y="0"/>
                    <a:pt x="10317"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1454;p34">
              <a:extLst>
                <a:ext uri="{FF2B5EF4-FFF2-40B4-BE49-F238E27FC236}">
                  <a16:creationId xmlns:a16="http://schemas.microsoft.com/office/drawing/2014/main" id="{915AEA70-991E-4EA0-8A42-5514022834F1}"/>
                </a:ext>
              </a:extLst>
            </p:cNvPr>
            <p:cNvSpPr/>
            <p:nvPr/>
          </p:nvSpPr>
          <p:spPr>
            <a:xfrm>
              <a:off x="1457975" y="552075"/>
              <a:ext cx="131975" cy="163050"/>
            </a:xfrm>
            <a:custGeom>
              <a:avLst/>
              <a:gdLst/>
              <a:ahLst/>
              <a:cxnLst/>
              <a:rect l="l" t="t" r="r" b="b"/>
              <a:pathLst>
                <a:path w="5279" h="6522" extrusionOk="0">
                  <a:moveTo>
                    <a:pt x="4356" y="1"/>
                  </a:moveTo>
                  <a:cubicBezTo>
                    <a:pt x="4347" y="1"/>
                    <a:pt x="4339" y="1"/>
                    <a:pt x="4330" y="1"/>
                  </a:cubicBezTo>
                  <a:lnTo>
                    <a:pt x="562" y="228"/>
                  </a:lnTo>
                  <a:cubicBezTo>
                    <a:pt x="241" y="242"/>
                    <a:pt x="1" y="522"/>
                    <a:pt x="14" y="843"/>
                  </a:cubicBezTo>
                  <a:lnTo>
                    <a:pt x="322" y="5973"/>
                  </a:lnTo>
                  <a:cubicBezTo>
                    <a:pt x="335" y="6286"/>
                    <a:pt x="601" y="6522"/>
                    <a:pt x="911" y="6522"/>
                  </a:cubicBezTo>
                  <a:cubicBezTo>
                    <a:pt x="919" y="6522"/>
                    <a:pt x="928" y="6522"/>
                    <a:pt x="936" y="6521"/>
                  </a:cubicBezTo>
                  <a:lnTo>
                    <a:pt x="4704" y="6294"/>
                  </a:lnTo>
                  <a:cubicBezTo>
                    <a:pt x="5025" y="6281"/>
                    <a:pt x="5278" y="6000"/>
                    <a:pt x="5252" y="5679"/>
                  </a:cubicBezTo>
                  <a:lnTo>
                    <a:pt x="4958" y="549"/>
                  </a:lnTo>
                  <a:cubicBezTo>
                    <a:pt x="4932" y="237"/>
                    <a:pt x="4678" y="1"/>
                    <a:pt x="4356"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1455;p34">
              <a:extLst>
                <a:ext uri="{FF2B5EF4-FFF2-40B4-BE49-F238E27FC236}">
                  <a16:creationId xmlns:a16="http://schemas.microsoft.com/office/drawing/2014/main" id="{505C5E2C-7A09-415D-9634-B5E73484E269}"/>
                </a:ext>
              </a:extLst>
            </p:cNvPr>
            <p:cNvSpPr/>
            <p:nvPr/>
          </p:nvSpPr>
          <p:spPr>
            <a:xfrm>
              <a:off x="1457975" y="552075"/>
              <a:ext cx="131975" cy="163050"/>
            </a:xfrm>
            <a:custGeom>
              <a:avLst/>
              <a:gdLst/>
              <a:ahLst/>
              <a:cxnLst/>
              <a:rect l="l" t="t" r="r" b="b"/>
              <a:pathLst>
                <a:path w="5279" h="6522" extrusionOk="0">
                  <a:moveTo>
                    <a:pt x="4356" y="1"/>
                  </a:moveTo>
                  <a:cubicBezTo>
                    <a:pt x="4347" y="1"/>
                    <a:pt x="4339" y="1"/>
                    <a:pt x="4330" y="1"/>
                  </a:cubicBezTo>
                  <a:lnTo>
                    <a:pt x="562" y="228"/>
                  </a:lnTo>
                  <a:cubicBezTo>
                    <a:pt x="241" y="242"/>
                    <a:pt x="1" y="522"/>
                    <a:pt x="14" y="843"/>
                  </a:cubicBezTo>
                  <a:lnTo>
                    <a:pt x="322" y="5973"/>
                  </a:lnTo>
                  <a:cubicBezTo>
                    <a:pt x="335" y="6286"/>
                    <a:pt x="601" y="6522"/>
                    <a:pt x="911" y="6522"/>
                  </a:cubicBezTo>
                  <a:cubicBezTo>
                    <a:pt x="919" y="6522"/>
                    <a:pt x="928" y="6522"/>
                    <a:pt x="936" y="6521"/>
                  </a:cubicBezTo>
                  <a:lnTo>
                    <a:pt x="4704" y="6294"/>
                  </a:lnTo>
                  <a:cubicBezTo>
                    <a:pt x="5025" y="6281"/>
                    <a:pt x="5278" y="6000"/>
                    <a:pt x="5252" y="5679"/>
                  </a:cubicBezTo>
                  <a:lnTo>
                    <a:pt x="4958" y="549"/>
                  </a:lnTo>
                  <a:cubicBezTo>
                    <a:pt x="4932" y="237"/>
                    <a:pt x="4678" y="1"/>
                    <a:pt x="435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1456;p34">
              <a:extLst>
                <a:ext uri="{FF2B5EF4-FFF2-40B4-BE49-F238E27FC236}">
                  <a16:creationId xmlns:a16="http://schemas.microsoft.com/office/drawing/2014/main" id="{84AF8720-9CE0-4B95-A973-3C861A930E02}"/>
                </a:ext>
              </a:extLst>
            </p:cNvPr>
            <p:cNvSpPr/>
            <p:nvPr/>
          </p:nvSpPr>
          <p:spPr>
            <a:xfrm>
              <a:off x="1444625" y="519700"/>
              <a:ext cx="1507125" cy="155325"/>
            </a:xfrm>
            <a:custGeom>
              <a:avLst/>
              <a:gdLst/>
              <a:ahLst/>
              <a:cxnLst/>
              <a:rect l="l" t="t" r="r" b="b"/>
              <a:pathLst>
                <a:path w="60285" h="6213" extrusionOk="0">
                  <a:moveTo>
                    <a:pt x="52268" y="0"/>
                  </a:moveTo>
                  <a:lnTo>
                    <a:pt x="7055" y="2672"/>
                  </a:lnTo>
                  <a:lnTo>
                    <a:pt x="5585" y="4329"/>
                  </a:lnTo>
                  <a:lnTo>
                    <a:pt x="0" y="4877"/>
                  </a:lnTo>
                  <a:lnTo>
                    <a:pt x="81" y="6213"/>
                  </a:lnTo>
                  <a:lnTo>
                    <a:pt x="60284" y="2646"/>
                  </a:lnTo>
                  <a:lnTo>
                    <a:pt x="60191" y="1162"/>
                  </a:lnTo>
                  <a:lnTo>
                    <a:pt x="53978" y="1523"/>
                  </a:lnTo>
                  <a:lnTo>
                    <a:pt x="52268"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1457;p34">
              <a:extLst>
                <a:ext uri="{FF2B5EF4-FFF2-40B4-BE49-F238E27FC236}">
                  <a16:creationId xmlns:a16="http://schemas.microsoft.com/office/drawing/2014/main" id="{1BE1FAE9-074F-47BD-A895-597E977E05C2}"/>
                </a:ext>
              </a:extLst>
            </p:cNvPr>
            <p:cNvSpPr/>
            <p:nvPr/>
          </p:nvSpPr>
          <p:spPr>
            <a:xfrm>
              <a:off x="1444625" y="519700"/>
              <a:ext cx="1507125" cy="155325"/>
            </a:xfrm>
            <a:custGeom>
              <a:avLst/>
              <a:gdLst/>
              <a:ahLst/>
              <a:cxnLst/>
              <a:rect l="l" t="t" r="r" b="b"/>
              <a:pathLst>
                <a:path w="60285" h="6213" extrusionOk="0">
                  <a:moveTo>
                    <a:pt x="52268" y="0"/>
                  </a:moveTo>
                  <a:lnTo>
                    <a:pt x="7055" y="2672"/>
                  </a:lnTo>
                  <a:lnTo>
                    <a:pt x="5585" y="4329"/>
                  </a:lnTo>
                  <a:lnTo>
                    <a:pt x="0" y="4877"/>
                  </a:lnTo>
                  <a:lnTo>
                    <a:pt x="81" y="6213"/>
                  </a:lnTo>
                  <a:lnTo>
                    <a:pt x="60284" y="2646"/>
                  </a:lnTo>
                  <a:lnTo>
                    <a:pt x="60191" y="1162"/>
                  </a:lnTo>
                  <a:lnTo>
                    <a:pt x="53978" y="1523"/>
                  </a:lnTo>
                  <a:lnTo>
                    <a:pt x="52268"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1458;p34">
              <a:extLst>
                <a:ext uri="{FF2B5EF4-FFF2-40B4-BE49-F238E27FC236}">
                  <a16:creationId xmlns:a16="http://schemas.microsoft.com/office/drawing/2014/main" id="{0F931328-060D-4B78-97BA-FBCD5DD1CA10}"/>
                </a:ext>
              </a:extLst>
            </p:cNvPr>
            <p:cNvSpPr/>
            <p:nvPr/>
          </p:nvSpPr>
          <p:spPr>
            <a:xfrm>
              <a:off x="1707150" y="653975"/>
              <a:ext cx="83200" cy="59125"/>
            </a:xfrm>
            <a:custGeom>
              <a:avLst/>
              <a:gdLst/>
              <a:ahLst/>
              <a:cxnLst/>
              <a:rect l="l" t="t" r="r" b="b"/>
              <a:pathLst>
                <a:path w="3328" h="2365" extrusionOk="0">
                  <a:moveTo>
                    <a:pt x="3194" y="0"/>
                  </a:moveTo>
                  <a:lnTo>
                    <a:pt x="1" y="187"/>
                  </a:lnTo>
                  <a:lnTo>
                    <a:pt x="121" y="2365"/>
                  </a:lnTo>
                  <a:lnTo>
                    <a:pt x="3328" y="2178"/>
                  </a:lnTo>
                  <a:lnTo>
                    <a:pt x="3194"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1459;p34">
              <a:extLst>
                <a:ext uri="{FF2B5EF4-FFF2-40B4-BE49-F238E27FC236}">
                  <a16:creationId xmlns:a16="http://schemas.microsoft.com/office/drawing/2014/main" id="{85A687BF-6E48-49A4-B52A-A2AEC8C6CA82}"/>
                </a:ext>
              </a:extLst>
            </p:cNvPr>
            <p:cNvSpPr/>
            <p:nvPr/>
          </p:nvSpPr>
          <p:spPr>
            <a:xfrm>
              <a:off x="1730550" y="705750"/>
              <a:ext cx="41425" cy="49825"/>
            </a:xfrm>
            <a:custGeom>
              <a:avLst/>
              <a:gdLst/>
              <a:ahLst/>
              <a:cxnLst/>
              <a:rect l="l" t="t" r="r" b="b"/>
              <a:pathLst>
                <a:path w="1657" h="1993" extrusionOk="0">
                  <a:moveTo>
                    <a:pt x="1563" y="0"/>
                  </a:moveTo>
                  <a:lnTo>
                    <a:pt x="0" y="94"/>
                  </a:lnTo>
                  <a:lnTo>
                    <a:pt x="67" y="1256"/>
                  </a:lnTo>
                  <a:cubicBezTo>
                    <a:pt x="93" y="1680"/>
                    <a:pt x="439" y="1992"/>
                    <a:pt x="846" y="1992"/>
                  </a:cubicBezTo>
                  <a:cubicBezTo>
                    <a:pt x="862" y="1992"/>
                    <a:pt x="879" y="1992"/>
                    <a:pt x="895" y="1991"/>
                  </a:cubicBezTo>
                  <a:cubicBezTo>
                    <a:pt x="1323" y="1964"/>
                    <a:pt x="1657" y="1603"/>
                    <a:pt x="1630" y="1162"/>
                  </a:cubicBezTo>
                  <a:lnTo>
                    <a:pt x="1563"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1460;p34">
              <a:extLst>
                <a:ext uri="{FF2B5EF4-FFF2-40B4-BE49-F238E27FC236}">
                  <a16:creationId xmlns:a16="http://schemas.microsoft.com/office/drawing/2014/main" id="{57E46403-ACCF-4FBE-AABB-43D445916E37}"/>
                </a:ext>
              </a:extLst>
            </p:cNvPr>
            <p:cNvSpPr/>
            <p:nvPr/>
          </p:nvSpPr>
          <p:spPr>
            <a:xfrm>
              <a:off x="2136050" y="727700"/>
              <a:ext cx="121700" cy="103075"/>
            </a:xfrm>
            <a:custGeom>
              <a:avLst/>
              <a:gdLst/>
              <a:ahLst/>
              <a:cxnLst/>
              <a:rect l="l" t="t" r="r" b="b"/>
              <a:pathLst>
                <a:path w="4868" h="4123" extrusionOk="0">
                  <a:moveTo>
                    <a:pt x="2741" y="0"/>
                  </a:moveTo>
                  <a:cubicBezTo>
                    <a:pt x="2701" y="0"/>
                    <a:pt x="2660" y="1"/>
                    <a:pt x="2619" y="4"/>
                  </a:cubicBezTo>
                  <a:cubicBezTo>
                    <a:pt x="788" y="111"/>
                    <a:pt x="0" y="2382"/>
                    <a:pt x="1363" y="3598"/>
                  </a:cubicBezTo>
                  <a:cubicBezTo>
                    <a:pt x="1773" y="3960"/>
                    <a:pt x="2254" y="4122"/>
                    <a:pt x="2723" y="4122"/>
                  </a:cubicBezTo>
                  <a:cubicBezTo>
                    <a:pt x="3827" y="4122"/>
                    <a:pt x="4868" y="3226"/>
                    <a:pt x="4783" y="1941"/>
                  </a:cubicBezTo>
                  <a:cubicBezTo>
                    <a:pt x="4719" y="847"/>
                    <a:pt x="3823" y="0"/>
                    <a:pt x="2741" y="0"/>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1461;p34">
              <a:extLst>
                <a:ext uri="{FF2B5EF4-FFF2-40B4-BE49-F238E27FC236}">
                  <a16:creationId xmlns:a16="http://schemas.microsoft.com/office/drawing/2014/main" id="{EEFC6E62-DBAB-467E-A98B-AA0F6EEA1D80}"/>
                </a:ext>
              </a:extLst>
            </p:cNvPr>
            <p:cNvSpPr/>
            <p:nvPr/>
          </p:nvSpPr>
          <p:spPr>
            <a:xfrm>
              <a:off x="2148400" y="737075"/>
              <a:ext cx="99525" cy="84200"/>
            </a:xfrm>
            <a:custGeom>
              <a:avLst/>
              <a:gdLst/>
              <a:ahLst/>
              <a:cxnLst/>
              <a:rect l="l" t="t" r="r" b="b"/>
              <a:pathLst>
                <a:path w="3981" h="3368" extrusionOk="0">
                  <a:moveTo>
                    <a:pt x="2237" y="0"/>
                  </a:moveTo>
                  <a:cubicBezTo>
                    <a:pt x="2205" y="0"/>
                    <a:pt x="2171" y="1"/>
                    <a:pt x="2138" y="3"/>
                  </a:cubicBezTo>
                  <a:cubicBezTo>
                    <a:pt x="642" y="96"/>
                    <a:pt x="1" y="1954"/>
                    <a:pt x="1123" y="2942"/>
                  </a:cubicBezTo>
                  <a:cubicBezTo>
                    <a:pt x="1456" y="3236"/>
                    <a:pt x="1847" y="3367"/>
                    <a:pt x="2228" y="3367"/>
                  </a:cubicBezTo>
                  <a:cubicBezTo>
                    <a:pt x="3129" y="3367"/>
                    <a:pt x="3981" y="2635"/>
                    <a:pt x="3915" y="1593"/>
                  </a:cubicBezTo>
                  <a:cubicBezTo>
                    <a:pt x="3864" y="691"/>
                    <a:pt x="3129" y="0"/>
                    <a:pt x="2237"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1462;p34">
              <a:extLst>
                <a:ext uri="{FF2B5EF4-FFF2-40B4-BE49-F238E27FC236}">
                  <a16:creationId xmlns:a16="http://schemas.microsoft.com/office/drawing/2014/main" id="{00084A8C-176E-47F7-9077-630253576A37}"/>
                </a:ext>
              </a:extLst>
            </p:cNvPr>
            <p:cNvSpPr/>
            <p:nvPr/>
          </p:nvSpPr>
          <p:spPr>
            <a:xfrm>
              <a:off x="2279675" y="697675"/>
              <a:ext cx="38225" cy="32475"/>
            </a:xfrm>
            <a:custGeom>
              <a:avLst/>
              <a:gdLst/>
              <a:ahLst/>
              <a:cxnLst/>
              <a:rect l="l" t="t" r="r" b="b"/>
              <a:pathLst>
                <a:path w="1529" h="1299" extrusionOk="0">
                  <a:moveTo>
                    <a:pt x="863" y="1"/>
                  </a:moveTo>
                  <a:cubicBezTo>
                    <a:pt x="847" y="1"/>
                    <a:pt x="831" y="1"/>
                    <a:pt x="815" y="2"/>
                  </a:cubicBezTo>
                  <a:cubicBezTo>
                    <a:pt x="241" y="29"/>
                    <a:pt x="0" y="751"/>
                    <a:pt x="428" y="1138"/>
                  </a:cubicBezTo>
                  <a:cubicBezTo>
                    <a:pt x="554" y="1249"/>
                    <a:pt x="703" y="1299"/>
                    <a:pt x="850" y="1299"/>
                  </a:cubicBezTo>
                  <a:cubicBezTo>
                    <a:pt x="1197" y="1299"/>
                    <a:pt x="1529" y="1017"/>
                    <a:pt x="1510" y="604"/>
                  </a:cubicBezTo>
                  <a:cubicBezTo>
                    <a:pt x="1485" y="272"/>
                    <a:pt x="1203" y="1"/>
                    <a:pt x="86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1463;p34">
              <a:extLst>
                <a:ext uri="{FF2B5EF4-FFF2-40B4-BE49-F238E27FC236}">
                  <a16:creationId xmlns:a16="http://schemas.microsoft.com/office/drawing/2014/main" id="{9AF901BA-7A20-4819-ABDB-92140BB868F1}"/>
                </a:ext>
              </a:extLst>
            </p:cNvPr>
            <p:cNvSpPr/>
            <p:nvPr/>
          </p:nvSpPr>
          <p:spPr>
            <a:xfrm>
              <a:off x="1971700" y="619750"/>
              <a:ext cx="448275" cy="26775"/>
            </a:xfrm>
            <a:custGeom>
              <a:avLst/>
              <a:gdLst/>
              <a:ahLst/>
              <a:cxnLst/>
              <a:rect l="l" t="t" r="r" b="b"/>
              <a:pathLst>
                <a:path w="17931" h="1071" extrusionOk="0">
                  <a:moveTo>
                    <a:pt x="17831" y="1"/>
                  </a:moveTo>
                  <a:cubicBezTo>
                    <a:pt x="17185" y="1"/>
                    <a:pt x="13462" y="180"/>
                    <a:pt x="8966" y="447"/>
                  </a:cubicBezTo>
                  <a:cubicBezTo>
                    <a:pt x="4009" y="741"/>
                    <a:pt x="1" y="1008"/>
                    <a:pt x="1" y="1062"/>
                  </a:cubicBezTo>
                  <a:cubicBezTo>
                    <a:pt x="2" y="1068"/>
                    <a:pt x="51" y="1070"/>
                    <a:pt x="144" y="1070"/>
                  </a:cubicBezTo>
                  <a:cubicBezTo>
                    <a:pt x="899" y="1070"/>
                    <a:pt x="4563" y="883"/>
                    <a:pt x="8979" y="621"/>
                  </a:cubicBezTo>
                  <a:cubicBezTo>
                    <a:pt x="13923" y="327"/>
                    <a:pt x="17931" y="60"/>
                    <a:pt x="17931" y="6"/>
                  </a:cubicBezTo>
                  <a:cubicBezTo>
                    <a:pt x="17930" y="3"/>
                    <a:pt x="17896" y="1"/>
                    <a:pt x="17831"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1464;p34">
              <a:extLst>
                <a:ext uri="{FF2B5EF4-FFF2-40B4-BE49-F238E27FC236}">
                  <a16:creationId xmlns:a16="http://schemas.microsoft.com/office/drawing/2014/main" id="{5A5C548B-7482-4189-A819-5B8472020957}"/>
                </a:ext>
              </a:extLst>
            </p:cNvPr>
            <p:cNvSpPr/>
            <p:nvPr/>
          </p:nvSpPr>
          <p:spPr>
            <a:xfrm>
              <a:off x="1704150" y="656725"/>
              <a:ext cx="88200" cy="6800"/>
            </a:xfrm>
            <a:custGeom>
              <a:avLst/>
              <a:gdLst/>
              <a:ahLst/>
              <a:cxnLst/>
              <a:rect l="l" t="t" r="r" b="b"/>
              <a:pathLst>
                <a:path w="3528" h="272" extrusionOk="0">
                  <a:moveTo>
                    <a:pt x="3187" y="0"/>
                  </a:moveTo>
                  <a:cubicBezTo>
                    <a:pt x="2864" y="0"/>
                    <a:pt x="2342" y="18"/>
                    <a:pt x="1751" y="50"/>
                  </a:cubicBezTo>
                  <a:cubicBezTo>
                    <a:pt x="789" y="104"/>
                    <a:pt x="1" y="197"/>
                    <a:pt x="1" y="238"/>
                  </a:cubicBezTo>
                  <a:cubicBezTo>
                    <a:pt x="1" y="261"/>
                    <a:pt x="152" y="272"/>
                    <a:pt x="405" y="272"/>
                  </a:cubicBezTo>
                  <a:cubicBezTo>
                    <a:pt x="728" y="272"/>
                    <a:pt x="1217" y="254"/>
                    <a:pt x="1764" y="224"/>
                  </a:cubicBezTo>
                  <a:cubicBezTo>
                    <a:pt x="2740" y="157"/>
                    <a:pt x="3528" y="77"/>
                    <a:pt x="3528" y="24"/>
                  </a:cubicBezTo>
                  <a:cubicBezTo>
                    <a:pt x="3523" y="8"/>
                    <a:pt x="3397" y="0"/>
                    <a:pt x="3187"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1465;p34">
              <a:extLst>
                <a:ext uri="{FF2B5EF4-FFF2-40B4-BE49-F238E27FC236}">
                  <a16:creationId xmlns:a16="http://schemas.microsoft.com/office/drawing/2014/main" id="{180B7FA3-1409-42EB-9C7A-824252EB5D27}"/>
                </a:ext>
              </a:extLst>
            </p:cNvPr>
            <p:cNvSpPr/>
            <p:nvPr/>
          </p:nvSpPr>
          <p:spPr>
            <a:xfrm>
              <a:off x="2582625" y="604850"/>
              <a:ext cx="89550" cy="6725"/>
            </a:xfrm>
            <a:custGeom>
              <a:avLst/>
              <a:gdLst/>
              <a:ahLst/>
              <a:cxnLst/>
              <a:rect l="l" t="t" r="r" b="b"/>
              <a:pathLst>
                <a:path w="3582" h="269" extrusionOk="0">
                  <a:moveTo>
                    <a:pt x="3174" y="0"/>
                  </a:moveTo>
                  <a:cubicBezTo>
                    <a:pt x="2846" y="0"/>
                    <a:pt x="2348" y="17"/>
                    <a:pt x="1791" y="55"/>
                  </a:cubicBezTo>
                  <a:cubicBezTo>
                    <a:pt x="802" y="108"/>
                    <a:pt x="0" y="188"/>
                    <a:pt x="14" y="242"/>
                  </a:cubicBezTo>
                  <a:cubicBezTo>
                    <a:pt x="14" y="259"/>
                    <a:pt x="167" y="269"/>
                    <a:pt x="421" y="269"/>
                  </a:cubicBezTo>
                  <a:cubicBezTo>
                    <a:pt x="749" y="269"/>
                    <a:pt x="1247" y="253"/>
                    <a:pt x="1804" y="215"/>
                  </a:cubicBezTo>
                  <a:cubicBezTo>
                    <a:pt x="2793" y="161"/>
                    <a:pt x="3581" y="81"/>
                    <a:pt x="3581" y="28"/>
                  </a:cubicBezTo>
                  <a:cubicBezTo>
                    <a:pt x="3581" y="10"/>
                    <a:pt x="3428" y="0"/>
                    <a:pt x="3174"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1466;p34">
              <a:extLst>
                <a:ext uri="{FF2B5EF4-FFF2-40B4-BE49-F238E27FC236}">
                  <a16:creationId xmlns:a16="http://schemas.microsoft.com/office/drawing/2014/main" id="{35916691-B1FF-4162-A4B5-DA470106D98D}"/>
                </a:ext>
              </a:extLst>
            </p:cNvPr>
            <p:cNvSpPr/>
            <p:nvPr/>
          </p:nvSpPr>
          <p:spPr>
            <a:xfrm>
              <a:off x="1640350" y="569075"/>
              <a:ext cx="277275" cy="94275"/>
            </a:xfrm>
            <a:custGeom>
              <a:avLst/>
              <a:gdLst/>
              <a:ahLst/>
              <a:cxnLst/>
              <a:rect l="l" t="t" r="r" b="b"/>
              <a:pathLst>
                <a:path w="11091" h="3771" extrusionOk="0">
                  <a:moveTo>
                    <a:pt x="11089" y="1"/>
                  </a:moveTo>
                  <a:cubicBezTo>
                    <a:pt x="11079" y="1"/>
                    <a:pt x="11014" y="66"/>
                    <a:pt x="10917" y="176"/>
                  </a:cubicBezTo>
                  <a:lnTo>
                    <a:pt x="10435" y="644"/>
                  </a:lnTo>
                  <a:lnTo>
                    <a:pt x="10435" y="644"/>
                  </a:lnTo>
                  <a:cubicBezTo>
                    <a:pt x="9296" y="685"/>
                    <a:pt x="7166" y="791"/>
                    <a:pt x="4731" y="938"/>
                  </a:cubicBezTo>
                  <a:lnTo>
                    <a:pt x="856" y="1178"/>
                  </a:lnTo>
                  <a:lnTo>
                    <a:pt x="829" y="1178"/>
                  </a:lnTo>
                  <a:lnTo>
                    <a:pt x="816" y="1205"/>
                  </a:lnTo>
                  <a:lnTo>
                    <a:pt x="14" y="2274"/>
                  </a:lnTo>
                  <a:lnTo>
                    <a:pt x="1" y="2301"/>
                  </a:lnTo>
                  <a:cubicBezTo>
                    <a:pt x="41" y="2741"/>
                    <a:pt x="68" y="3102"/>
                    <a:pt x="94" y="3383"/>
                  </a:cubicBezTo>
                  <a:cubicBezTo>
                    <a:pt x="94" y="3516"/>
                    <a:pt x="121" y="3637"/>
                    <a:pt x="148" y="3770"/>
                  </a:cubicBezTo>
                  <a:cubicBezTo>
                    <a:pt x="161" y="3637"/>
                    <a:pt x="161" y="3516"/>
                    <a:pt x="148" y="3383"/>
                  </a:cubicBezTo>
                  <a:cubicBezTo>
                    <a:pt x="135" y="3107"/>
                    <a:pt x="122" y="2754"/>
                    <a:pt x="108" y="2323"/>
                  </a:cubicBezTo>
                  <a:lnTo>
                    <a:pt x="108" y="2323"/>
                  </a:lnTo>
                  <a:lnTo>
                    <a:pt x="903" y="1310"/>
                  </a:lnTo>
                  <a:lnTo>
                    <a:pt x="4731" y="1098"/>
                  </a:lnTo>
                  <a:cubicBezTo>
                    <a:pt x="7176" y="951"/>
                    <a:pt x="9313" y="804"/>
                    <a:pt x="10449" y="711"/>
                  </a:cubicBezTo>
                  <a:lnTo>
                    <a:pt x="10476" y="711"/>
                  </a:lnTo>
                  <a:lnTo>
                    <a:pt x="10943" y="190"/>
                  </a:lnTo>
                  <a:cubicBezTo>
                    <a:pt x="10997" y="136"/>
                    <a:pt x="11050" y="69"/>
                    <a:pt x="11090" y="3"/>
                  </a:cubicBezTo>
                  <a:cubicBezTo>
                    <a:pt x="11090" y="1"/>
                    <a:pt x="11090" y="1"/>
                    <a:pt x="11089"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1467;p34">
              <a:extLst>
                <a:ext uri="{FF2B5EF4-FFF2-40B4-BE49-F238E27FC236}">
                  <a16:creationId xmlns:a16="http://schemas.microsoft.com/office/drawing/2014/main" id="{5EB49587-6A75-4FAE-AA9A-24D55059DD6B}"/>
                </a:ext>
              </a:extLst>
            </p:cNvPr>
            <p:cNvSpPr/>
            <p:nvPr/>
          </p:nvSpPr>
          <p:spPr>
            <a:xfrm>
              <a:off x="1958000" y="535725"/>
              <a:ext cx="466650" cy="80200"/>
            </a:xfrm>
            <a:custGeom>
              <a:avLst/>
              <a:gdLst/>
              <a:ahLst/>
              <a:cxnLst/>
              <a:rect l="l" t="t" r="r" b="b"/>
              <a:pathLst>
                <a:path w="18666" h="3208" extrusionOk="0">
                  <a:moveTo>
                    <a:pt x="18666" y="0"/>
                  </a:moveTo>
                  <a:cubicBezTo>
                    <a:pt x="18626" y="41"/>
                    <a:pt x="18586" y="94"/>
                    <a:pt x="18546" y="147"/>
                  </a:cubicBezTo>
                  <a:lnTo>
                    <a:pt x="18225" y="575"/>
                  </a:lnTo>
                  <a:lnTo>
                    <a:pt x="17055" y="2166"/>
                  </a:lnTo>
                  <a:lnTo>
                    <a:pt x="17055" y="2166"/>
                  </a:lnTo>
                  <a:cubicBezTo>
                    <a:pt x="15171" y="2259"/>
                    <a:pt x="12428" y="2406"/>
                    <a:pt x="9380" y="2592"/>
                  </a:cubicBezTo>
                  <a:cubicBezTo>
                    <a:pt x="6092" y="2792"/>
                    <a:pt x="3149" y="2978"/>
                    <a:pt x="1278" y="3099"/>
                  </a:cubicBezTo>
                  <a:lnTo>
                    <a:pt x="1278" y="3099"/>
                  </a:lnTo>
                  <a:lnTo>
                    <a:pt x="348" y="1724"/>
                  </a:lnTo>
                  <a:lnTo>
                    <a:pt x="94" y="1363"/>
                  </a:lnTo>
                  <a:cubicBezTo>
                    <a:pt x="68" y="1310"/>
                    <a:pt x="28" y="1270"/>
                    <a:pt x="1" y="1243"/>
                  </a:cubicBezTo>
                  <a:lnTo>
                    <a:pt x="1" y="1243"/>
                  </a:lnTo>
                  <a:cubicBezTo>
                    <a:pt x="14" y="1283"/>
                    <a:pt x="41" y="1337"/>
                    <a:pt x="68" y="1377"/>
                  </a:cubicBezTo>
                  <a:lnTo>
                    <a:pt x="308" y="1751"/>
                  </a:lnTo>
                  <a:lnTo>
                    <a:pt x="1217" y="3180"/>
                  </a:lnTo>
                  <a:lnTo>
                    <a:pt x="1230" y="3207"/>
                  </a:lnTo>
                  <a:lnTo>
                    <a:pt x="1257" y="3207"/>
                  </a:lnTo>
                  <a:cubicBezTo>
                    <a:pt x="3127" y="3113"/>
                    <a:pt x="6080" y="2953"/>
                    <a:pt x="9393" y="2753"/>
                  </a:cubicBezTo>
                  <a:cubicBezTo>
                    <a:pt x="12453" y="2579"/>
                    <a:pt x="15192" y="2405"/>
                    <a:pt x="17076" y="2272"/>
                  </a:cubicBezTo>
                  <a:lnTo>
                    <a:pt x="17103" y="2272"/>
                  </a:lnTo>
                  <a:lnTo>
                    <a:pt x="17116" y="2245"/>
                  </a:lnTo>
                  <a:lnTo>
                    <a:pt x="18278" y="615"/>
                  </a:lnTo>
                  <a:lnTo>
                    <a:pt x="18572" y="161"/>
                  </a:lnTo>
                  <a:cubicBezTo>
                    <a:pt x="18612" y="121"/>
                    <a:pt x="18652" y="54"/>
                    <a:pt x="18666"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1468;p34">
              <a:extLst>
                <a:ext uri="{FF2B5EF4-FFF2-40B4-BE49-F238E27FC236}">
                  <a16:creationId xmlns:a16="http://schemas.microsoft.com/office/drawing/2014/main" id="{62D5790F-EE4E-4809-A4FA-C460BF0C28BF}"/>
                </a:ext>
              </a:extLst>
            </p:cNvPr>
            <p:cNvSpPr/>
            <p:nvPr/>
          </p:nvSpPr>
          <p:spPr>
            <a:xfrm>
              <a:off x="1622400" y="632525"/>
              <a:ext cx="10775" cy="9250"/>
            </a:xfrm>
            <a:custGeom>
              <a:avLst/>
              <a:gdLst/>
              <a:ahLst/>
              <a:cxnLst/>
              <a:rect l="l" t="t" r="r" b="b"/>
              <a:pathLst>
                <a:path w="431" h="370" extrusionOk="0">
                  <a:moveTo>
                    <a:pt x="224" y="0"/>
                  </a:moveTo>
                  <a:cubicBezTo>
                    <a:pt x="215" y="0"/>
                    <a:pt x="207" y="1"/>
                    <a:pt x="198" y="3"/>
                  </a:cubicBezTo>
                  <a:cubicBezTo>
                    <a:pt x="104" y="3"/>
                    <a:pt x="78" y="70"/>
                    <a:pt x="104" y="83"/>
                  </a:cubicBezTo>
                  <a:cubicBezTo>
                    <a:pt x="118" y="110"/>
                    <a:pt x="144" y="83"/>
                    <a:pt x="184" y="123"/>
                  </a:cubicBezTo>
                  <a:cubicBezTo>
                    <a:pt x="224" y="150"/>
                    <a:pt x="238" y="163"/>
                    <a:pt x="211" y="190"/>
                  </a:cubicBezTo>
                  <a:cubicBezTo>
                    <a:pt x="199" y="208"/>
                    <a:pt x="187" y="215"/>
                    <a:pt x="175" y="215"/>
                  </a:cubicBezTo>
                  <a:cubicBezTo>
                    <a:pt x="160" y="215"/>
                    <a:pt x="146" y="205"/>
                    <a:pt x="131" y="190"/>
                  </a:cubicBezTo>
                  <a:cubicBezTo>
                    <a:pt x="104" y="163"/>
                    <a:pt x="91" y="123"/>
                    <a:pt x="78" y="110"/>
                  </a:cubicBezTo>
                  <a:cubicBezTo>
                    <a:pt x="76" y="109"/>
                    <a:pt x="74" y="108"/>
                    <a:pt x="72" y="108"/>
                  </a:cubicBezTo>
                  <a:cubicBezTo>
                    <a:pt x="51" y="108"/>
                    <a:pt x="0" y="160"/>
                    <a:pt x="24" y="244"/>
                  </a:cubicBezTo>
                  <a:cubicBezTo>
                    <a:pt x="37" y="297"/>
                    <a:pt x="91" y="350"/>
                    <a:pt x="144" y="364"/>
                  </a:cubicBezTo>
                  <a:cubicBezTo>
                    <a:pt x="161" y="368"/>
                    <a:pt x="176" y="369"/>
                    <a:pt x="191" y="369"/>
                  </a:cubicBezTo>
                  <a:cubicBezTo>
                    <a:pt x="339" y="369"/>
                    <a:pt x="431" y="203"/>
                    <a:pt x="358" y="70"/>
                  </a:cubicBezTo>
                  <a:cubicBezTo>
                    <a:pt x="323" y="35"/>
                    <a:pt x="279" y="0"/>
                    <a:pt x="224"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1469;p34">
              <a:extLst>
                <a:ext uri="{FF2B5EF4-FFF2-40B4-BE49-F238E27FC236}">
                  <a16:creationId xmlns:a16="http://schemas.microsoft.com/office/drawing/2014/main" id="{F33F9508-9E55-4D36-AC2D-71963668862A}"/>
                </a:ext>
              </a:extLst>
            </p:cNvPr>
            <p:cNvSpPr/>
            <p:nvPr/>
          </p:nvSpPr>
          <p:spPr>
            <a:xfrm>
              <a:off x="1623400" y="649550"/>
              <a:ext cx="11050" cy="9350"/>
            </a:xfrm>
            <a:custGeom>
              <a:avLst/>
              <a:gdLst/>
              <a:ahLst/>
              <a:cxnLst/>
              <a:rect l="l" t="t" r="r" b="b"/>
              <a:pathLst>
                <a:path w="442" h="374" extrusionOk="0">
                  <a:moveTo>
                    <a:pt x="231" y="0"/>
                  </a:moveTo>
                  <a:cubicBezTo>
                    <a:pt x="220" y="0"/>
                    <a:pt x="209" y="1"/>
                    <a:pt x="198" y="3"/>
                  </a:cubicBezTo>
                  <a:cubicBezTo>
                    <a:pt x="104" y="3"/>
                    <a:pt x="78" y="70"/>
                    <a:pt x="104" y="84"/>
                  </a:cubicBezTo>
                  <a:cubicBezTo>
                    <a:pt x="118" y="97"/>
                    <a:pt x="144" y="84"/>
                    <a:pt x="184" y="110"/>
                  </a:cubicBezTo>
                  <a:cubicBezTo>
                    <a:pt x="225" y="137"/>
                    <a:pt x="238" y="164"/>
                    <a:pt x="211" y="190"/>
                  </a:cubicBezTo>
                  <a:cubicBezTo>
                    <a:pt x="198" y="204"/>
                    <a:pt x="184" y="211"/>
                    <a:pt x="171" y="211"/>
                  </a:cubicBezTo>
                  <a:cubicBezTo>
                    <a:pt x="158" y="211"/>
                    <a:pt x="144" y="204"/>
                    <a:pt x="131" y="190"/>
                  </a:cubicBezTo>
                  <a:cubicBezTo>
                    <a:pt x="104" y="164"/>
                    <a:pt x="91" y="124"/>
                    <a:pt x="78" y="110"/>
                  </a:cubicBezTo>
                  <a:cubicBezTo>
                    <a:pt x="76" y="109"/>
                    <a:pt x="74" y="108"/>
                    <a:pt x="71" y="108"/>
                  </a:cubicBezTo>
                  <a:cubicBezTo>
                    <a:pt x="49" y="108"/>
                    <a:pt x="1" y="150"/>
                    <a:pt x="24" y="244"/>
                  </a:cubicBezTo>
                  <a:cubicBezTo>
                    <a:pt x="38" y="297"/>
                    <a:pt x="78" y="351"/>
                    <a:pt x="131" y="364"/>
                  </a:cubicBezTo>
                  <a:cubicBezTo>
                    <a:pt x="151" y="370"/>
                    <a:pt x="170" y="373"/>
                    <a:pt x="189" y="373"/>
                  </a:cubicBezTo>
                  <a:cubicBezTo>
                    <a:pt x="335" y="373"/>
                    <a:pt x="441" y="201"/>
                    <a:pt x="358" y="70"/>
                  </a:cubicBezTo>
                  <a:cubicBezTo>
                    <a:pt x="325" y="26"/>
                    <a:pt x="283" y="0"/>
                    <a:pt x="231"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1470;p34">
              <a:extLst>
                <a:ext uri="{FF2B5EF4-FFF2-40B4-BE49-F238E27FC236}">
                  <a16:creationId xmlns:a16="http://schemas.microsoft.com/office/drawing/2014/main" id="{D5065A31-76D6-4808-AC13-1B0F19189516}"/>
                </a:ext>
              </a:extLst>
            </p:cNvPr>
            <p:cNvSpPr/>
            <p:nvPr/>
          </p:nvSpPr>
          <p:spPr>
            <a:xfrm>
              <a:off x="1582575" y="628925"/>
              <a:ext cx="5375" cy="38750"/>
            </a:xfrm>
            <a:custGeom>
              <a:avLst/>
              <a:gdLst/>
              <a:ahLst/>
              <a:cxnLst/>
              <a:rect l="l" t="t" r="r" b="b"/>
              <a:pathLst>
                <a:path w="215" h="1550" extrusionOk="0">
                  <a:moveTo>
                    <a:pt x="54" y="0"/>
                  </a:moveTo>
                  <a:cubicBezTo>
                    <a:pt x="27" y="0"/>
                    <a:pt x="0" y="347"/>
                    <a:pt x="27" y="775"/>
                  </a:cubicBezTo>
                  <a:cubicBezTo>
                    <a:pt x="54" y="1216"/>
                    <a:pt x="107" y="1550"/>
                    <a:pt x="147" y="1550"/>
                  </a:cubicBezTo>
                  <a:cubicBezTo>
                    <a:pt x="201" y="1550"/>
                    <a:pt x="214" y="1203"/>
                    <a:pt x="187" y="762"/>
                  </a:cubicBezTo>
                  <a:cubicBezTo>
                    <a:pt x="161" y="334"/>
                    <a:pt x="94" y="0"/>
                    <a:pt x="54"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1471;p34">
              <a:extLst>
                <a:ext uri="{FF2B5EF4-FFF2-40B4-BE49-F238E27FC236}">
                  <a16:creationId xmlns:a16="http://schemas.microsoft.com/office/drawing/2014/main" id="{61B5C229-777C-4FFC-8BF6-2486908F7825}"/>
                </a:ext>
              </a:extLst>
            </p:cNvPr>
            <p:cNvSpPr/>
            <p:nvPr/>
          </p:nvSpPr>
          <p:spPr>
            <a:xfrm>
              <a:off x="1461325" y="640950"/>
              <a:ext cx="5375" cy="31750"/>
            </a:xfrm>
            <a:custGeom>
              <a:avLst/>
              <a:gdLst/>
              <a:ahLst/>
              <a:cxnLst/>
              <a:rect l="l" t="t" r="r" b="b"/>
              <a:pathLst>
                <a:path w="215" h="1270" extrusionOk="0">
                  <a:moveTo>
                    <a:pt x="67" y="0"/>
                  </a:moveTo>
                  <a:cubicBezTo>
                    <a:pt x="27" y="0"/>
                    <a:pt x="0" y="294"/>
                    <a:pt x="27" y="641"/>
                  </a:cubicBezTo>
                  <a:cubicBezTo>
                    <a:pt x="41" y="989"/>
                    <a:pt x="94" y="1269"/>
                    <a:pt x="147" y="1269"/>
                  </a:cubicBezTo>
                  <a:cubicBezTo>
                    <a:pt x="188" y="1269"/>
                    <a:pt x="214" y="975"/>
                    <a:pt x="188" y="628"/>
                  </a:cubicBezTo>
                  <a:cubicBezTo>
                    <a:pt x="174" y="281"/>
                    <a:pt x="121" y="0"/>
                    <a:pt x="67"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1472;p34">
              <a:extLst>
                <a:ext uri="{FF2B5EF4-FFF2-40B4-BE49-F238E27FC236}">
                  <a16:creationId xmlns:a16="http://schemas.microsoft.com/office/drawing/2014/main" id="{C64E610B-57AC-4861-A831-3F93BC11FADD}"/>
                </a:ext>
              </a:extLst>
            </p:cNvPr>
            <p:cNvSpPr/>
            <p:nvPr/>
          </p:nvSpPr>
          <p:spPr>
            <a:xfrm>
              <a:off x="2467400" y="535050"/>
              <a:ext cx="283250" cy="62500"/>
            </a:xfrm>
            <a:custGeom>
              <a:avLst/>
              <a:gdLst/>
              <a:ahLst/>
              <a:cxnLst/>
              <a:rect l="l" t="t" r="r" b="b"/>
              <a:pathLst>
                <a:path w="11330" h="2500" extrusionOk="0">
                  <a:moveTo>
                    <a:pt x="10301" y="1"/>
                  </a:moveTo>
                  <a:lnTo>
                    <a:pt x="6440" y="214"/>
                  </a:lnTo>
                  <a:cubicBezTo>
                    <a:pt x="4001" y="361"/>
                    <a:pt x="1868" y="508"/>
                    <a:pt x="730" y="588"/>
                  </a:cubicBezTo>
                  <a:lnTo>
                    <a:pt x="730" y="588"/>
                  </a:lnTo>
                  <a:lnTo>
                    <a:pt x="200" y="188"/>
                  </a:lnTo>
                  <a:cubicBezTo>
                    <a:pt x="134" y="121"/>
                    <a:pt x="67" y="81"/>
                    <a:pt x="0" y="41"/>
                  </a:cubicBezTo>
                  <a:lnTo>
                    <a:pt x="0" y="41"/>
                  </a:lnTo>
                  <a:cubicBezTo>
                    <a:pt x="53" y="108"/>
                    <a:pt x="107" y="161"/>
                    <a:pt x="174" y="214"/>
                  </a:cubicBezTo>
                  <a:lnTo>
                    <a:pt x="708" y="669"/>
                  </a:lnTo>
                  <a:lnTo>
                    <a:pt x="722" y="682"/>
                  </a:lnTo>
                  <a:lnTo>
                    <a:pt x="735" y="682"/>
                  </a:lnTo>
                  <a:cubicBezTo>
                    <a:pt x="1871" y="642"/>
                    <a:pt x="4008" y="535"/>
                    <a:pt x="6453" y="388"/>
                  </a:cubicBezTo>
                  <a:lnTo>
                    <a:pt x="10290" y="137"/>
                  </a:lnTo>
                  <a:lnTo>
                    <a:pt x="10290" y="137"/>
                  </a:lnTo>
                  <a:lnTo>
                    <a:pt x="11185" y="1058"/>
                  </a:lnTo>
                  <a:lnTo>
                    <a:pt x="11185" y="1058"/>
                  </a:lnTo>
                  <a:cubicBezTo>
                    <a:pt x="11211" y="1486"/>
                    <a:pt x="11250" y="1837"/>
                    <a:pt x="11263" y="2112"/>
                  </a:cubicBezTo>
                  <a:cubicBezTo>
                    <a:pt x="11276" y="2245"/>
                    <a:pt x="11290" y="2366"/>
                    <a:pt x="11317" y="2499"/>
                  </a:cubicBezTo>
                  <a:cubicBezTo>
                    <a:pt x="11330" y="2366"/>
                    <a:pt x="11330" y="2232"/>
                    <a:pt x="11317" y="2112"/>
                  </a:cubicBezTo>
                  <a:cubicBezTo>
                    <a:pt x="11303" y="1831"/>
                    <a:pt x="11290" y="1470"/>
                    <a:pt x="11276" y="1029"/>
                  </a:cubicBezTo>
                  <a:lnTo>
                    <a:pt x="11276" y="1016"/>
                  </a:lnTo>
                  <a:lnTo>
                    <a:pt x="11263" y="989"/>
                  </a:lnTo>
                  <a:lnTo>
                    <a:pt x="10355" y="27"/>
                  </a:lnTo>
                  <a:lnTo>
                    <a:pt x="10341"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1473;p34">
              <a:extLst>
                <a:ext uri="{FF2B5EF4-FFF2-40B4-BE49-F238E27FC236}">
                  <a16:creationId xmlns:a16="http://schemas.microsoft.com/office/drawing/2014/main" id="{918DF892-5EA6-4AC6-BAF5-289F62D86D4D}"/>
                </a:ext>
              </a:extLst>
            </p:cNvPr>
            <p:cNvSpPr/>
            <p:nvPr/>
          </p:nvSpPr>
          <p:spPr>
            <a:xfrm>
              <a:off x="2757625" y="564775"/>
              <a:ext cx="10750" cy="9425"/>
            </a:xfrm>
            <a:custGeom>
              <a:avLst/>
              <a:gdLst/>
              <a:ahLst/>
              <a:cxnLst/>
              <a:rect l="l" t="t" r="r" b="b"/>
              <a:pathLst>
                <a:path w="430" h="377" extrusionOk="0">
                  <a:moveTo>
                    <a:pt x="215" y="1"/>
                  </a:moveTo>
                  <a:cubicBezTo>
                    <a:pt x="148" y="14"/>
                    <a:pt x="95" y="41"/>
                    <a:pt x="68" y="94"/>
                  </a:cubicBezTo>
                  <a:cubicBezTo>
                    <a:pt x="0" y="230"/>
                    <a:pt x="115" y="376"/>
                    <a:pt x="250" y="376"/>
                  </a:cubicBezTo>
                  <a:cubicBezTo>
                    <a:pt x="273" y="376"/>
                    <a:pt x="298" y="372"/>
                    <a:pt x="322" y="362"/>
                  </a:cubicBezTo>
                  <a:cubicBezTo>
                    <a:pt x="376" y="335"/>
                    <a:pt x="416" y="281"/>
                    <a:pt x="429" y="228"/>
                  </a:cubicBezTo>
                  <a:cubicBezTo>
                    <a:pt x="429" y="138"/>
                    <a:pt x="381" y="105"/>
                    <a:pt x="358" y="105"/>
                  </a:cubicBezTo>
                  <a:cubicBezTo>
                    <a:pt x="354" y="105"/>
                    <a:pt x="351" y="106"/>
                    <a:pt x="349" y="108"/>
                  </a:cubicBezTo>
                  <a:cubicBezTo>
                    <a:pt x="336" y="134"/>
                    <a:pt x="349" y="148"/>
                    <a:pt x="309" y="188"/>
                  </a:cubicBezTo>
                  <a:cubicBezTo>
                    <a:pt x="287" y="210"/>
                    <a:pt x="273" y="220"/>
                    <a:pt x="260" y="220"/>
                  </a:cubicBezTo>
                  <a:cubicBezTo>
                    <a:pt x="250" y="220"/>
                    <a:pt x="241" y="213"/>
                    <a:pt x="229" y="201"/>
                  </a:cubicBezTo>
                  <a:cubicBezTo>
                    <a:pt x="202" y="161"/>
                    <a:pt x="215" y="148"/>
                    <a:pt x="242" y="121"/>
                  </a:cubicBezTo>
                  <a:cubicBezTo>
                    <a:pt x="282" y="94"/>
                    <a:pt x="309" y="94"/>
                    <a:pt x="322" y="81"/>
                  </a:cubicBezTo>
                  <a:cubicBezTo>
                    <a:pt x="349" y="68"/>
                    <a:pt x="309" y="1"/>
                    <a:pt x="215"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1474;p34">
              <a:extLst>
                <a:ext uri="{FF2B5EF4-FFF2-40B4-BE49-F238E27FC236}">
                  <a16:creationId xmlns:a16="http://schemas.microsoft.com/office/drawing/2014/main" id="{6A49FD14-DA5E-458D-B4BD-976178668972}"/>
                </a:ext>
              </a:extLst>
            </p:cNvPr>
            <p:cNvSpPr/>
            <p:nvPr/>
          </p:nvSpPr>
          <p:spPr>
            <a:xfrm>
              <a:off x="2758900" y="582150"/>
              <a:ext cx="10475" cy="9400"/>
            </a:xfrm>
            <a:custGeom>
              <a:avLst/>
              <a:gdLst/>
              <a:ahLst/>
              <a:cxnLst/>
              <a:rect l="l" t="t" r="r" b="b"/>
              <a:pathLst>
                <a:path w="419" h="376" extrusionOk="0">
                  <a:moveTo>
                    <a:pt x="204" y="1"/>
                  </a:moveTo>
                  <a:cubicBezTo>
                    <a:pt x="138" y="1"/>
                    <a:pt x="84" y="41"/>
                    <a:pt x="57" y="94"/>
                  </a:cubicBezTo>
                  <a:cubicBezTo>
                    <a:pt x="1" y="230"/>
                    <a:pt x="108" y="376"/>
                    <a:pt x="239" y="376"/>
                  </a:cubicBezTo>
                  <a:cubicBezTo>
                    <a:pt x="263" y="376"/>
                    <a:pt x="287" y="371"/>
                    <a:pt x="311" y="361"/>
                  </a:cubicBezTo>
                  <a:cubicBezTo>
                    <a:pt x="365" y="335"/>
                    <a:pt x="405" y="281"/>
                    <a:pt x="418" y="214"/>
                  </a:cubicBezTo>
                  <a:cubicBezTo>
                    <a:pt x="418" y="140"/>
                    <a:pt x="376" y="99"/>
                    <a:pt x="352" y="99"/>
                  </a:cubicBezTo>
                  <a:cubicBezTo>
                    <a:pt x="346" y="99"/>
                    <a:pt x="341" y="102"/>
                    <a:pt x="338" y="107"/>
                  </a:cubicBezTo>
                  <a:cubicBezTo>
                    <a:pt x="325" y="107"/>
                    <a:pt x="338" y="161"/>
                    <a:pt x="298" y="188"/>
                  </a:cubicBezTo>
                  <a:cubicBezTo>
                    <a:pt x="276" y="202"/>
                    <a:pt x="262" y="213"/>
                    <a:pt x="249" y="213"/>
                  </a:cubicBezTo>
                  <a:cubicBezTo>
                    <a:pt x="239" y="213"/>
                    <a:pt x="230" y="206"/>
                    <a:pt x="218" y="188"/>
                  </a:cubicBezTo>
                  <a:cubicBezTo>
                    <a:pt x="191" y="161"/>
                    <a:pt x="204" y="134"/>
                    <a:pt x="231" y="107"/>
                  </a:cubicBezTo>
                  <a:cubicBezTo>
                    <a:pt x="271" y="81"/>
                    <a:pt x="298" y="81"/>
                    <a:pt x="311" y="67"/>
                  </a:cubicBezTo>
                  <a:cubicBezTo>
                    <a:pt x="338" y="67"/>
                    <a:pt x="298" y="1"/>
                    <a:pt x="204"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1475;p34">
              <a:extLst>
                <a:ext uri="{FF2B5EF4-FFF2-40B4-BE49-F238E27FC236}">
                  <a16:creationId xmlns:a16="http://schemas.microsoft.com/office/drawing/2014/main" id="{CEDA7D88-5337-460A-AF29-FA8AB48252A1}"/>
                </a:ext>
              </a:extLst>
            </p:cNvPr>
            <p:cNvSpPr/>
            <p:nvPr/>
          </p:nvSpPr>
          <p:spPr>
            <a:xfrm>
              <a:off x="2804075" y="556100"/>
              <a:ext cx="5375" cy="38775"/>
            </a:xfrm>
            <a:custGeom>
              <a:avLst/>
              <a:gdLst/>
              <a:ahLst/>
              <a:cxnLst/>
              <a:rect l="l" t="t" r="r" b="b"/>
              <a:pathLst>
                <a:path w="215" h="1551" extrusionOk="0">
                  <a:moveTo>
                    <a:pt x="67" y="0"/>
                  </a:moveTo>
                  <a:cubicBezTo>
                    <a:pt x="14" y="0"/>
                    <a:pt x="1" y="348"/>
                    <a:pt x="27" y="789"/>
                  </a:cubicBezTo>
                  <a:cubicBezTo>
                    <a:pt x="54" y="1216"/>
                    <a:pt x="108" y="1550"/>
                    <a:pt x="148" y="1550"/>
                  </a:cubicBezTo>
                  <a:cubicBezTo>
                    <a:pt x="201" y="1550"/>
                    <a:pt x="214" y="1216"/>
                    <a:pt x="188" y="775"/>
                  </a:cubicBezTo>
                  <a:cubicBezTo>
                    <a:pt x="161" y="334"/>
                    <a:pt x="108" y="0"/>
                    <a:pt x="67"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1476;p34">
              <a:extLst>
                <a:ext uri="{FF2B5EF4-FFF2-40B4-BE49-F238E27FC236}">
                  <a16:creationId xmlns:a16="http://schemas.microsoft.com/office/drawing/2014/main" id="{B4EC68DA-58FC-4091-8D83-ABE6E8C49F94}"/>
                </a:ext>
              </a:extLst>
            </p:cNvPr>
            <p:cNvSpPr/>
            <p:nvPr/>
          </p:nvSpPr>
          <p:spPr>
            <a:xfrm>
              <a:off x="2925325" y="554075"/>
              <a:ext cx="5375" cy="31450"/>
            </a:xfrm>
            <a:custGeom>
              <a:avLst/>
              <a:gdLst/>
              <a:ahLst/>
              <a:cxnLst/>
              <a:rect l="l" t="t" r="r" b="b"/>
              <a:pathLst>
                <a:path w="215" h="1258" extrusionOk="0">
                  <a:moveTo>
                    <a:pt x="71" y="1"/>
                  </a:moveTo>
                  <a:cubicBezTo>
                    <a:pt x="70" y="1"/>
                    <a:pt x="69" y="1"/>
                    <a:pt x="67" y="1"/>
                  </a:cubicBezTo>
                  <a:cubicBezTo>
                    <a:pt x="27" y="1"/>
                    <a:pt x="1" y="282"/>
                    <a:pt x="27" y="629"/>
                  </a:cubicBezTo>
                  <a:cubicBezTo>
                    <a:pt x="41" y="990"/>
                    <a:pt x="107" y="1257"/>
                    <a:pt x="148" y="1257"/>
                  </a:cubicBezTo>
                  <a:cubicBezTo>
                    <a:pt x="201" y="1257"/>
                    <a:pt x="214" y="977"/>
                    <a:pt x="201" y="629"/>
                  </a:cubicBezTo>
                  <a:cubicBezTo>
                    <a:pt x="175" y="289"/>
                    <a:pt x="123" y="1"/>
                    <a:pt x="71"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1477;p34">
              <a:extLst>
                <a:ext uri="{FF2B5EF4-FFF2-40B4-BE49-F238E27FC236}">
                  <a16:creationId xmlns:a16="http://schemas.microsoft.com/office/drawing/2014/main" id="{4C4115F9-2D35-4257-9761-70D9D11B5F45}"/>
                </a:ext>
              </a:extLst>
            </p:cNvPr>
            <p:cNvSpPr/>
            <p:nvPr/>
          </p:nvSpPr>
          <p:spPr>
            <a:xfrm>
              <a:off x="2007050" y="651100"/>
              <a:ext cx="19450" cy="17275"/>
            </a:xfrm>
            <a:custGeom>
              <a:avLst/>
              <a:gdLst/>
              <a:ahLst/>
              <a:cxnLst/>
              <a:rect l="l" t="t" r="r" b="b"/>
              <a:pathLst>
                <a:path w="778" h="691" extrusionOk="0">
                  <a:moveTo>
                    <a:pt x="380" y="0"/>
                  </a:moveTo>
                  <a:cubicBezTo>
                    <a:pt x="313" y="0"/>
                    <a:pt x="275" y="32"/>
                    <a:pt x="284" y="48"/>
                  </a:cubicBezTo>
                  <a:cubicBezTo>
                    <a:pt x="284" y="75"/>
                    <a:pt x="377" y="48"/>
                    <a:pt x="471" y="142"/>
                  </a:cubicBezTo>
                  <a:cubicBezTo>
                    <a:pt x="619" y="253"/>
                    <a:pt x="414" y="416"/>
                    <a:pt x="269" y="416"/>
                  </a:cubicBezTo>
                  <a:cubicBezTo>
                    <a:pt x="206" y="416"/>
                    <a:pt x="154" y="384"/>
                    <a:pt x="150" y="302"/>
                  </a:cubicBezTo>
                  <a:cubicBezTo>
                    <a:pt x="137" y="182"/>
                    <a:pt x="203" y="115"/>
                    <a:pt x="190" y="102"/>
                  </a:cubicBezTo>
                  <a:cubicBezTo>
                    <a:pt x="190" y="97"/>
                    <a:pt x="186" y="94"/>
                    <a:pt x="178" y="94"/>
                  </a:cubicBezTo>
                  <a:cubicBezTo>
                    <a:pt x="146" y="94"/>
                    <a:pt x="54" y="149"/>
                    <a:pt x="43" y="302"/>
                  </a:cubicBezTo>
                  <a:cubicBezTo>
                    <a:pt x="1" y="513"/>
                    <a:pt x="175" y="691"/>
                    <a:pt x="368" y="691"/>
                  </a:cubicBezTo>
                  <a:cubicBezTo>
                    <a:pt x="420" y="691"/>
                    <a:pt x="473" y="678"/>
                    <a:pt x="524" y="650"/>
                  </a:cubicBezTo>
                  <a:cubicBezTo>
                    <a:pt x="778" y="529"/>
                    <a:pt x="778" y="182"/>
                    <a:pt x="537" y="48"/>
                  </a:cubicBezTo>
                  <a:cubicBezTo>
                    <a:pt x="476" y="12"/>
                    <a:pt x="422" y="0"/>
                    <a:pt x="380"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1478;p34">
              <a:extLst>
                <a:ext uri="{FF2B5EF4-FFF2-40B4-BE49-F238E27FC236}">
                  <a16:creationId xmlns:a16="http://schemas.microsoft.com/office/drawing/2014/main" id="{B4956E0F-C2ED-4214-90BD-C81232309AC9}"/>
                </a:ext>
              </a:extLst>
            </p:cNvPr>
            <p:cNvSpPr/>
            <p:nvPr/>
          </p:nvSpPr>
          <p:spPr>
            <a:xfrm>
              <a:off x="2190475" y="640400"/>
              <a:ext cx="19400" cy="16975"/>
            </a:xfrm>
            <a:custGeom>
              <a:avLst/>
              <a:gdLst/>
              <a:ahLst/>
              <a:cxnLst/>
              <a:rect l="l" t="t" r="r" b="b"/>
              <a:pathLst>
                <a:path w="776" h="679" extrusionOk="0">
                  <a:moveTo>
                    <a:pt x="365" y="1"/>
                  </a:moveTo>
                  <a:cubicBezTo>
                    <a:pt x="297" y="1"/>
                    <a:pt x="260" y="32"/>
                    <a:pt x="268" y="49"/>
                  </a:cubicBezTo>
                  <a:cubicBezTo>
                    <a:pt x="268" y="76"/>
                    <a:pt x="362" y="62"/>
                    <a:pt x="455" y="142"/>
                  </a:cubicBezTo>
                  <a:cubicBezTo>
                    <a:pt x="613" y="254"/>
                    <a:pt x="397" y="416"/>
                    <a:pt x="251" y="416"/>
                  </a:cubicBezTo>
                  <a:cubicBezTo>
                    <a:pt x="186" y="416"/>
                    <a:pt x="135" y="384"/>
                    <a:pt x="135" y="303"/>
                  </a:cubicBezTo>
                  <a:cubicBezTo>
                    <a:pt x="121" y="169"/>
                    <a:pt x="201" y="116"/>
                    <a:pt x="175" y="89"/>
                  </a:cubicBezTo>
                  <a:cubicBezTo>
                    <a:pt x="175" y="87"/>
                    <a:pt x="173" y="87"/>
                    <a:pt x="170" y="87"/>
                  </a:cubicBezTo>
                  <a:cubicBezTo>
                    <a:pt x="146" y="87"/>
                    <a:pt x="38" y="137"/>
                    <a:pt x="14" y="303"/>
                  </a:cubicBezTo>
                  <a:cubicBezTo>
                    <a:pt x="1" y="410"/>
                    <a:pt x="41" y="516"/>
                    <a:pt x="121" y="597"/>
                  </a:cubicBezTo>
                  <a:cubicBezTo>
                    <a:pt x="184" y="651"/>
                    <a:pt x="260" y="678"/>
                    <a:pt x="336" y="678"/>
                  </a:cubicBezTo>
                  <a:cubicBezTo>
                    <a:pt x="390" y="678"/>
                    <a:pt x="445" y="664"/>
                    <a:pt x="495" y="637"/>
                  </a:cubicBezTo>
                  <a:cubicBezTo>
                    <a:pt x="763" y="530"/>
                    <a:pt x="776" y="169"/>
                    <a:pt x="522" y="49"/>
                  </a:cubicBezTo>
                  <a:cubicBezTo>
                    <a:pt x="461" y="13"/>
                    <a:pt x="407" y="1"/>
                    <a:pt x="365"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1479;p34">
              <a:extLst>
                <a:ext uri="{FF2B5EF4-FFF2-40B4-BE49-F238E27FC236}">
                  <a16:creationId xmlns:a16="http://schemas.microsoft.com/office/drawing/2014/main" id="{6B2AB015-C574-4973-B2A4-E5E420B33235}"/>
                </a:ext>
              </a:extLst>
            </p:cNvPr>
            <p:cNvSpPr/>
            <p:nvPr/>
          </p:nvSpPr>
          <p:spPr>
            <a:xfrm>
              <a:off x="2359500" y="630375"/>
              <a:ext cx="19075" cy="16975"/>
            </a:xfrm>
            <a:custGeom>
              <a:avLst/>
              <a:gdLst/>
              <a:ahLst/>
              <a:cxnLst/>
              <a:rect l="l" t="t" r="r" b="b"/>
              <a:pathLst>
                <a:path w="763" h="679" extrusionOk="0">
                  <a:moveTo>
                    <a:pt x="364" y="1"/>
                  </a:moveTo>
                  <a:cubicBezTo>
                    <a:pt x="295" y="1"/>
                    <a:pt x="254" y="32"/>
                    <a:pt x="254" y="49"/>
                  </a:cubicBezTo>
                  <a:cubicBezTo>
                    <a:pt x="268" y="76"/>
                    <a:pt x="361" y="62"/>
                    <a:pt x="455" y="142"/>
                  </a:cubicBezTo>
                  <a:cubicBezTo>
                    <a:pt x="603" y="254"/>
                    <a:pt x="385" y="416"/>
                    <a:pt x="242" y="416"/>
                  </a:cubicBezTo>
                  <a:cubicBezTo>
                    <a:pt x="179" y="416"/>
                    <a:pt x="130" y="385"/>
                    <a:pt x="134" y="303"/>
                  </a:cubicBezTo>
                  <a:cubicBezTo>
                    <a:pt x="121" y="183"/>
                    <a:pt x="188" y="116"/>
                    <a:pt x="174" y="89"/>
                  </a:cubicBezTo>
                  <a:cubicBezTo>
                    <a:pt x="174" y="88"/>
                    <a:pt x="172" y="87"/>
                    <a:pt x="169" y="87"/>
                  </a:cubicBezTo>
                  <a:cubicBezTo>
                    <a:pt x="145" y="87"/>
                    <a:pt x="38" y="137"/>
                    <a:pt x="14" y="303"/>
                  </a:cubicBezTo>
                  <a:cubicBezTo>
                    <a:pt x="1" y="410"/>
                    <a:pt x="27" y="517"/>
                    <a:pt x="107" y="597"/>
                  </a:cubicBezTo>
                  <a:cubicBezTo>
                    <a:pt x="170" y="651"/>
                    <a:pt x="246" y="679"/>
                    <a:pt x="325" y="679"/>
                  </a:cubicBezTo>
                  <a:cubicBezTo>
                    <a:pt x="381" y="679"/>
                    <a:pt x="439" y="665"/>
                    <a:pt x="495" y="637"/>
                  </a:cubicBezTo>
                  <a:cubicBezTo>
                    <a:pt x="749" y="530"/>
                    <a:pt x="762" y="169"/>
                    <a:pt x="522" y="49"/>
                  </a:cubicBezTo>
                  <a:cubicBezTo>
                    <a:pt x="460" y="13"/>
                    <a:pt x="406" y="1"/>
                    <a:pt x="364"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1480;p34">
              <a:extLst>
                <a:ext uri="{FF2B5EF4-FFF2-40B4-BE49-F238E27FC236}">
                  <a16:creationId xmlns:a16="http://schemas.microsoft.com/office/drawing/2014/main" id="{038FE773-717A-449A-BF1D-BFAC8ABDDB5F}"/>
                </a:ext>
              </a:extLst>
            </p:cNvPr>
            <p:cNvSpPr/>
            <p:nvPr/>
          </p:nvSpPr>
          <p:spPr>
            <a:xfrm>
              <a:off x="1977725" y="662175"/>
              <a:ext cx="437250" cy="26100"/>
            </a:xfrm>
            <a:custGeom>
              <a:avLst/>
              <a:gdLst/>
              <a:ahLst/>
              <a:cxnLst/>
              <a:rect l="l" t="t" r="r" b="b"/>
              <a:pathLst>
                <a:path w="17490" h="1044" extrusionOk="0">
                  <a:moveTo>
                    <a:pt x="17392" y="1"/>
                  </a:moveTo>
                  <a:cubicBezTo>
                    <a:pt x="16761" y="1"/>
                    <a:pt x="13136" y="179"/>
                    <a:pt x="8738" y="434"/>
                  </a:cubicBezTo>
                  <a:cubicBezTo>
                    <a:pt x="3915" y="728"/>
                    <a:pt x="0" y="995"/>
                    <a:pt x="14" y="1035"/>
                  </a:cubicBezTo>
                  <a:cubicBezTo>
                    <a:pt x="14" y="1041"/>
                    <a:pt x="60" y="1044"/>
                    <a:pt x="150" y="1044"/>
                  </a:cubicBezTo>
                  <a:cubicBezTo>
                    <a:pt x="881" y="1044"/>
                    <a:pt x="4456" y="857"/>
                    <a:pt x="8751" y="607"/>
                  </a:cubicBezTo>
                  <a:cubicBezTo>
                    <a:pt x="13575" y="327"/>
                    <a:pt x="17489" y="60"/>
                    <a:pt x="17489" y="6"/>
                  </a:cubicBezTo>
                  <a:cubicBezTo>
                    <a:pt x="17488" y="3"/>
                    <a:pt x="17455" y="1"/>
                    <a:pt x="17392"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1481;p34">
              <a:extLst>
                <a:ext uri="{FF2B5EF4-FFF2-40B4-BE49-F238E27FC236}">
                  <a16:creationId xmlns:a16="http://schemas.microsoft.com/office/drawing/2014/main" id="{48953E20-050D-4873-9950-925406530B09}"/>
                </a:ext>
              </a:extLst>
            </p:cNvPr>
            <p:cNvSpPr/>
            <p:nvPr/>
          </p:nvSpPr>
          <p:spPr>
            <a:xfrm>
              <a:off x="2043525" y="684350"/>
              <a:ext cx="154000" cy="183800"/>
            </a:xfrm>
            <a:custGeom>
              <a:avLst/>
              <a:gdLst/>
              <a:ahLst/>
              <a:cxnLst/>
              <a:rect l="l" t="t" r="r" b="b"/>
              <a:pathLst>
                <a:path w="6160" h="7352" extrusionOk="0">
                  <a:moveTo>
                    <a:pt x="0" y="1"/>
                  </a:moveTo>
                  <a:cubicBezTo>
                    <a:pt x="0" y="135"/>
                    <a:pt x="14" y="282"/>
                    <a:pt x="40" y="415"/>
                  </a:cubicBezTo>
                  <a:cubicBezTo>
                    <a:pt x="80" y="682"/>
                    <a:pt x="147" y="1070"/>
                    <a:pt x="241" y="1551"/>
                  </a:cubicBezTo>
                  <a:cubicBezTo>
                    <a:pt x="428" y="2486"/>
                    <a:pt x="748" y="3822"/>
                    <a:pt x="1563" y="5091"/>
                  </a:cubicBezTo>
                  <a:cubicBezTo>
                    <a:pt x="1924" y="5693"/>
                    <a:pt x="2419" y="6200"/>
                    <a:pt x="3006" y="6601"/>
                  </a:cubicBezTo>
                  <a:cubicBezTo>
                    <a:pt x="3501" y="6895"/>
                    <a:pt x="4035" y="7109"/>
                    <a:pt x="4596" y="7229"/>
                  </a:cubicBezTo>
                  <a:cubicBezTo>
                    <a:pt x="4924" y="7311"/>
                    <a:pt x="5261" y="7352"/>
                    <a:pt x="5600" y="7352"/>
                  </a:cubicBezTo>
                  <a:cubicBezTo>
                    <a:pt x="5649" y="7352"/>
                    <a:pt x="5697" y="7351"/>
                    <a:pt x="5745" y="7349"/>
                  </a:cubicBezTo>
                  <a:cubicBezTo>
                    <a:pt x="5852" y="7349"/>
                    <a:pt x="5946" y="7349"/>
                    <a:pt x="6053" y="7336"/>
                  </a:cubicBezTo>
                  <a:cubicBezTo>
                    <a:pt x="6133" y="7323"/>
                    <a:pt x="6160" y="7309"/>
                    <a:pt x="6160" y="7309"/>
                  </a:cubicBezTo>
                  <a:cubicBezTo>
                    <a:pt x="6160" y="7283"/>
                    <a:pt x="5558" y="7349"/>
                    <a:pt x="4623" y="7109"/>
                  </a:cubicBezTo>
                  <a:cubicBezTo>
                    <a:pt x="4075" y="6989"/>
                    <a:pt x="3554" y="6762"/>
                    <a:pt x="3087" y="6468"/>
                  </a:cubicBezTo>
                  <a:cubicBezTo>
                    <a:pt x="2525" y="6080"/>
                    <a:pt x="2044" y="5572"/>
                    <a:pt x="1697" y="4998"/>
                  </a:cubicBezTo>
                  <a:cubicBezTo>
                    <a:pt x="909" y="3769"/>
                    <a:pt x="575" y="2446"/>
                    <a:pt x="361" y="1524"/>
                  </a:cubicBezTo>
                  <a:cubicBezTo>
                    <a:pt x="254" y="1070"/>
                    <a:pt x="174" y="696"/>
                    <a:pt x="107" y="402"/>
                  </a:cubicBezTo>
                  <a:cubicBezTo>
                    <a:pt x="80" y="268"/>
                    <a:pt x="54" y="135"/>
                    <a:pt x="0"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1482;p34">
              <a:extLst>
                <a:ext uri="{FF2B5EF4-FFF2-40B4-BE49-F238E27FC236}">
                  <a16:creationId xmlns:a16="http://schemas.microsoft.com/office/drawing/2014/main" id="{E360833D-8147-4A70-9C41-68DC44343277}"/>
                </a:ext>
              </a:extLst>
            </p:cNvPr>
            <p:cNvSpPr/>
            <p:nvPr/>
          </p:nvSpPr>
          <p:spPr>
            <a:xfrm>
              <a:off x="2292700" y="666650"/>
              <a:ext cx="53475" cy="178450"/>
            </a:xfrm>
            <a:custGeom>
              <a:avLst/>
              <a:gdLst/>
              <a:ahLst/>
              <a:cxnLst/>
              <a:rect l="l" t="t" r="r" b="b"/>
              <a:pathLst>
                <a:path w="2139" h="7138" extrusionOk="0">
                  <a:moveTo>
                    <a:pt x="2071" y="1"/>
                  </a:moveTo>
                  <a:cubicBezTo>
                    <a:pt x="2045" y="1"/>
                    <a:pt x="2058" y="428"/>
                    <a:pt x="2004" y="1096"/>
                  </a:cubicBezTo>
                  <a:cubicBezTo>
                    <a:pt x="1924" y="1992"/>
                    <a:pt x="1777" y="2873"/>
                    <a:pt x="1564" y="3742"/>
                  </a:cubicBezTo>
                  <a:cubicBezTo>
                    <a:pt x="1350" y="4610"/>
                    <a:pt x="1042" y="5439"/>
                    <a:pt x="628" y="6240"/>
                  </a:cubicBezTo>
                  <a:cubicBezTo>
                    <a:pt x="548" y="6387"/>
                    <a:pt x="468" y="6521"/>
                    <a:pt x="401" y="6641"/>
                  </a:cubicBezTo>
                  <a:lnTo>
                    <a:pt x="187" y="6908"/>
                  </a:lnTo>
                  <a:cubicBezTo>
                    <a:pt x="121" y="6975"/>
                    <a:pt x="54" y="7055"/>
                    <a:pt x="0" y="7135"/>
                  </a:cubicBezTo>
                  <a:cubicBezTo>
                    <a:pt x="0" y="7137"/>
                    <a:pt x="1" y="7137"/>
                    <a:pt x="2" y="7137"/>
                  </a:cubicBezTo>
                  <a:cubicBezTo>
                    <a:pt x="17" y="7137"/>
                    <a:pt x="106" y="7072"/>
                    <a:pt x="241" y="6962"/>
                  </a:cubicBezTo>
                  <a:cubicBezTo>
                    <a:pt x="308" y="6882"/>
                    <a:pt x="401" y="6801"/>
                    <a:pt x="481" y="6695"/>
                  </a:cubicBezTo>
                  <a:cubicBezTo>
                    <a:pt x="548" y="6574"/>
                    <a:pt x="655" y="6454"/>
                    <a:pt x="735" y="6307"/>
                  </a:cubicBezTo>
                  <a:cubicBezTo>
                    <a:pt x="1176" y="5505"/>
                    <a:pt x="1510" y="4664"/>
                    <a:pt x="1711" y="3782"/>
                  </a:cubicBezTo>
                  <a:cubicBezTo>
                    <a:pt x="1938" y="2913"/>
                    <a:pt x="2085" y="2018"/>
                    <a:pt x="2125" y="1110"/>
                  </a:cubicBezTo>
                  <a:cubicBezTo>
                    <a:pt x="2138" y="843"/>
                    <a:pt x="2138" y="562"/>
                    <a:pt x="2111" y="295"/>
                  </a:cubicBezTo>
                  <a:cubicBezTo>
                    <a:pt x="2111" y="188"/>
                    <a:pt x="2098" y="94"/>
                    <a:pt x="2071"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1483;p34">
              <a:extLst>
                <a:ext uri="{FF2B5EF4-FFF2-40B4-BE49-F238E27FC236}">
                  <a16:creationId xmlns:a16="http://schemas.microsoft.com/office/drawing/2014/main" id="{B6119D21-3E0B-4A60-A5FD-9358876248E3}"/>
                </a:ext>
              </a:extLst>
            </p:cNvPr>
            <p:cNvSpPr/>
            <p:nvPr/>
          </p:nvSpPr>
          <p:spPr>
            <a:xfrm>
              <a:off x="2163975" y="764200"/>
              <a:ext cx="50250" cy="50875"/>
            </a:xfrm>
            <a:custGeom>
              <a:avLst/>
              <a:gdLst/>
              <a:ahLst/>
              <a:cxnLst/>
              <a:rect l="l" t="t" r="r" b="b"/>
              <a:pathLst>
                <a:path w="2010" h="2035" extrusionOk="0">
                  <a:moveTo>
                    <a:pt x="433" y="0"/>
                  </a:moveTo>
                  <a:lnTo>
                    <a:pt x="433" y="0"/>
                  </a:lnTo>
                  <a:cubicBezTo>
                    <a:pt x="420" y="0"/>
                    <a:pt x="273" y="134"/>
                    <a:pt x="206" y="441"/>
                  </a:cubicBezTo>
                  <a:cubicBezTo>
                    <a:pt x="0" y="1250"/>
                    <a:pt x="610" y="2035"/>
                    <a:pt x="1441" y="2035"/>
                  </a:cubicBezTo>
                  <a:cubicBezTo>
                    <a:pt x="1474" y="2035"/>
                    <a:pt x="1508" y="2034"/>
                    <a:pt x="1542" y="2031"/>
                  </a:cubicBezTo>
                  <a:cubicBezTo>
                    <a:pt x="1849" y="2018"/>
                    <a:pt x="2010" y="1897"/>
                    <a:pt x="1996" y="1884"/>
                  </a:cubicBezTo>
                  <a:cubicBezTo>
                    <a:pt x="1996" y="1880"/>
                    <a:pt x="1993" y="1879"/>
                    <a:pt x="1985" y="1879"/>
                  </a:cubicBezTo>
                  <a:cubicBezTo>
                    <a:pt x="1950" y="1879"/>
                    <a:pt x="1833" y="1916"/>
                    <a:pt x="1658" y="1916"/>
                  </a:cubicBezTo>
                  <a:cubicBezTo>
                    <a:pt x="1622" y="1916"/>
                    <a:pt x="1583" y="1915"/>
                    <a:pt x="1542" y="1911"/>
                  </a:cubicBezTo>
                  <a:cubicBezTo>
                    <a:pt x="767" y="1911"/>
                    <a:pt x="193" y="1216"/>
                    <a:pt x="313" y="454"/>
                  </a:cubicBezTo>
                  <a:cubicBezTo>
                    <a:pt x="353" y="174"/>
                    <a:pt x="433" y="14"/>
                    <a:pt x="433"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1484;p34">
              <a:extLst>
                <a:ext uri="{FF2B5EF4-FFF2-40B4-BE49-F238E27FC236}">
                  <a16:creationId xmlns:a16="http://schemas.microsoft.com/office/drawing/2014/main" id="{6BF39933-B6CB-4941-A251-FC345F34EFC7}"/>
                </a:ext>
              </a:extLst>
            </p:cNvPr>
            <p:cNvSpPr/>
            <p:nvPr/>
          </p:nvSpPr>
          <p:spPr>
            <a:xfrm>
              <a:off x="2178125" y="750275"/>
              <a:ext cx="7375" cy="6475"/>
            </a:xfrm>
            <a:custGeom>
              <a:avLst/>
              <a:gdLst/>
              <a:ahLst/>
              <a:cxnLst/>
              <a:rect l="l" t="t" r="r" b="b"/>
              <a:pathLst>
                <a:path w="295" h="259" extrusionOk="0">
                  <a:moveTo>
                    <a:pt x="225" y="0"/>
                  </a:moveTo>
                  <a:cubicBezTo>
                    <a:pt x="188" y="0"/>
                    <a:pt x="136" y="21"/>
                    <a:pt x="94" y="63"/>
                  </a:cubicBezTo>
                  <a:cubicBezTo>
                    <a:pt x="14" y="130"/>
                    <a:pt x="1" y="223"/>
                    <a:pt x="27" y="250"/>
                  </a:cubicBezTo>
                  <a:cubicBezTo>
                    <a:pt x="33" y="256"/>
                    <a:pt x="42" y="258"/>
                    <a:pt x="52" y="258"/>
                  </a:cubicBezTo>
                  <a:cubicBezTo>
                    <a:pt x="88" y="258"/>
                    <a:pt x="146" y="225"/>
                    <a:pt x="188" y="183"/>
                  </a:cubicBezTo>
                  <a:cubicBezTo>
                    <a:pt x="254" y="130"/>
                    <a:pt x="295" y="63"/>
                    <a:pt x="268" y="23"/>
                  </a:cubicBezTo>
                  <a:cubicBezTo>
                    <a:pt x="263" y="8"/>
                    <a:pt x="247" y="0"/>
                    <a:pt x="225"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1485;p34">
              <a:extLst>
                <a:ext uri="{FF2B5EF4-FFF2-40B4-BE49-F238E27FC236}">
                  <a16:creationId xmlns:a16="http://schemas.microsoft.com/office/drawing/2014/main" id="{1588B87A-6B36-4C3C-B137-D2128CC877AD}"/>
                </a:ext>
              </a:extLst>
            </p:cNvPr>
            <p:cNvSpPr/>
            <p:nvPr/>
          </p:nvSpPr>
          <p:spPr>
            <a:xfrm>
              <a:off x="1023750" y="518350"/>
              <a:ext cx="190100" cy="74650"/>
            </a:xfrm>
            <a:custGeom>
              <a:avLst/>
              <a:gdLst/>
              <a:ahLst/>
              <a:cxnLst/>
              <a:rect l="l" t="t" r="r" b="b"/>
              <a:pathLst>
                <a:path w="7604" h="2986" extrusionOk="0">
                  <a:moveTo>
                    <a:pt x="4290" y="1"/>
                  </a:moveTo>
                  <a:cubicBezTo>
                    <a:pt x="4116" y="1"/>
                    <a:pt x="3956" y="27"/>
                    <a:pt x="3795" y="67"/>
                  </a:cubicBezTo>
                  <a:lnTo>
                    <a:pt x="2486" y="321"/>
                  </a:lnTo>
                  <a:lnTo>
                    <a:pt x="1577" y="495"/>
                  </a:lnTo>
                  <a:cubicBezTo>
                    <a:pt x="1217" y="548"/>
                    <a:pt x="869" y="642"/>
                    <a:pt x="535" y="776"/>
                  </a:cubicBezTo>
                  <a:cubicBezTo>
                    <a:pt x="335" y="869"/>
                    <a:pt x="188" y="1029"/>
                    <a:pt x="94" y="1216"/>
                  </a:cubicBezTo>
                  <a:cubicBezTo>
                    <a:pt x="1" y="1430"/>
                    <a:pt x="28" y="1684"/>
                    <a:pt x="175" y="1858"/>
                  </a:cubicBezTo>
                  <a:cubicBezTo>
                    <a:pt x="495" y="2219"/>
                    <a:pt x="963" y="2272"/>
                    <a:pt x="1377" y="2352"/>
                  </a:cubicBezTo>
                  <a:cubicBezTo>
                    <a:pt x="2820" y="2633"/>
                    <a:pt x="4290" y="2820"/>
                    <a:pt x="5773" y="2927"/>
                  </a:cubicBezTo>
                  <a:cubicBezTo>
                    <a:pt x="6334" y="2953"/>
                    <a:pt x="6788" y="2980"/>
                    <a:pt x="7109" y="2980"/>
                  </a:cubicBezTo>
                  <a:cubicBezTo>
                    <a:pt x="7156" y="2984"/>
                    <a:pt x="7204" y="2986"/>
                    <a:pt x="7252" y="2986"/>
                  </a:cubicBezTo>
                  <a:cubicBezTo>
                    <a:pt x="7370" y="2986"/>
                    <a:pt x="7490" y="2976"/>
                    <a:pt x="7603" y="2967"/>
                  </a:cubicBezTo>
                  <a:cubicBezTo>
                    <a:pt x="7443" y="2927"/>
                    <a:pt x="7283" y="2913"/>
                    <a:pt x="7122" y="2913"/>
                  </a:cubicBezTo>
                  <a:lnTo>
                    <a:pt x="5786" y="2806"/>
                  </a:lnTo>
                  <a:cubicBezTo>
                    <a:pt x="4316" y="2673"/>
                    <a:pt x="2860" y="2459"/>
                    <a:pt x="1417" y="2192"/>
                  </a:cubicBezTo>
                  <a:cubicBezTo>
                    <a:pt x="1203" y="2152"/>
                    <a:pt x="1003" y="2098"/>
                    <a:pt x="803" y="2045"/>
                  </a:cubicBezTo>
                  <a:cubicBezTo>
                    <a:pt x="616" y="1991"/>
                    <a:pt x="442" y="1898"/>
                    <a:pt x="308" y="1764"/>
                  </a:cubicBezTo>
                  <a:cubicBezTo>
                    <a:pt x="201" y="1631"/>
                    <a:pt x="175" y="1444"/>
                    <a:pt x="241" y="1283"/>
                  </a:cubicBezTo>
                  <a:cubicBezTo>
                    <a:pt x="322" y="1123"/>
                    <a:pt x="442" y="989"/>
                    <a:pt x="602" y="909"/>
                  </a:cubicBezTo>
                  <a:cubicBezTo>
                    <a:pt x="923" y="789"/>
                    <a:pt x="1257" y="695"/>
                    <a:pt x="1604" y="629"/>
                  </a:cubicBezTo>
                  <a:lnTo>
                    <a:pt x="2513" y="428"/>
                  </a:lnTo>
                  <a:lnTo>
                    <a:pt x="3809" y="134"/>
                  </a:lnTo>
                  <a:cubicBezTo>
                    <a:pt x="3969" y="94"/>
                    <a:pt x="4129" y="54"/>
                    <a:pt x="4290"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1486;p34">
              <a:extLst>
                <a:ext uri="{FF2B5EF4-FFF2-40B4-BE49-F238E27FC236}">
                  <a16:creationId xmlns:a16="http://schemas.microsoft.com/office/drawing/2014/main" id="{D24F392A-C1F8-4B09-A7D7-F5E1E1F4C0D2}"/>
                </a:ext>
              </a:extLst>
            </p:cNvPr>
            <p:cNvSpPr/>
            <p:nvPr/>
          </p:nvSpPr>
          <p:spPr>
            <a:xfrm>
              <a:off x="1039800" y="583800"/>
              <a:ext cx="202775" cy="21875"/>
            </a:xfrm>
            <a:custGeom>
              <a:avLst/>
              <a:gdLst/>
              <a:ahLst/>
              <a:cxnLst/>
              <a:rect l="l" t="t" r="r" b="b"/>
              <a:pathLst>
                <a:path w="8111" h="875" extrusionOk="0">
                  <a:moveTo>
                    <a:pt x="6" y="0"/>
                  </a:moveTo>
                  <a:cubicBezTo>
                    <a:pt x="2" y="0"/>
                    <a:pt x="0" y="1"/>
                    <a:pt x="0" y="1"/>
                  </a:cubicBezTo>
                  <a:cubicBezTo>
                    <a:pt x="94" y="55"/>
                    <a:pt x="201" y="95"/>
                    <a:pt x="308" y="122"/>
                  </a:cubicBezTo>
                  <a:cubicBezTo>
                    <a:pt x="508" y="175"/>
                    <a:pt x="802" y="255"/>
                    <a:pt x="1163" y="335"/>
                  </a:cubicBezTo>
                  <a:cubicBezTo>
                    <a:pt x="2098" y="549"/>
                    <a:pt x="3046" y="696"/>
                    <a:pt x="4022" y="790"/>
                  </a:cubicBezTo>
                  <a:cubicBezTo>
                    <a:pt x="4686" y="845"/>
                    <a:pt x="5350" y="875"/>
                    <a:pt x="6014" y="875"/>
                  </a:cubicBezTo>
                  <a:cubicBezTo>
                    <a:pt x="6312" y="875"/>
                    <a:pt x="6610" y="869"/>
                    <a:pt x="6908" y="856"/>
                  </a:cubicBezTo>
                  <a:cubicBezTo>
                    <a:pt x="7282" y="843"/>
                    <a:pt x="7576" y="816"/>
                    <a:pt x="7790" y="790"/>
                  </a:cubicBezTo>
                  <a:cubicBezTo>
                    <a:pt x="7896" y="790"/>
                    <a:pt x="8003" y="776"/>
                    <a:pt x="8110" y="736"/>
                  </a:cubicBezTo>
                  <a:cubicBezTo>
                    <a:pt x="8106" y="732"/>
                    <a:pt x="8052" y="730"/>
                    <a:pt x="7956" y="730"/>
                  </a:cubicBezTo>
                  <a:cubicBezTo>
                    <a:pt x="7763" y="730"/>
                    <a:pt x="7398" y="736"/>
                    <a:pt x="6908" y="736"/>
                  </a:cubicBezTo>
                  <a:cubicBezTo>
                    <a:pt x="6794" y="738"/>
                    <a:pt x="6674" y="739"/>
                    <a:pt x="6547" y="739"/>
                  </a:cubicBezTo>
                  <a:cubicBezTo>
                    <a:pt x="5856" y="739"/>
                    <a:pt x="4984" y="706"/>
                    <a:pt x="4035" y="616"/>
                  </a:cubicBezTo>
                  <a:cubicBezTo>
                    <a:pt x="2913" y="522"/>
                    <a:pt x="1911" y="349"/>
                    <a:pt x="1176" y="215"/>
                  </a:cubicBezTo>
                  <a:cubicBezTo>
                    <a:pt x="501" y="90"/>
                    <a:pt x="59" y="0"/>
                    <a:pt x="6"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1487;p34">
              <a:extLst>
                <a:ext uri="{FF2B5EF4-FFF2-40B4-BE49-F238E27FC236}">
                  <a16:creationId xmlns:a16="http://schemas.microsoft.com/office/drawing/2014/main" id="{8CDFA427-0EB7-4EFD-BB52-76DD863A7A8F}"/>
                </a:ext>
              </a:extLst>
            </p:cNvPr>
            <p:cNvSpPr/>
            <p:nvPr/>
          </p:nvSpPr>
          <p:spPr>
            <a:xfrm>
              <a:off x="1735550" y="437775"/>
              <a:ext cx="160350" cy="72925"/>
            </a:xfrm>
            <a:custGeom>
              <a:avLst/>
              <a:gdLst/>
              <a:ahLst/>
              <a:cxnLst/>
              <a:rect l="l" t="t" r="r" b="b"/>
              <a:pathLst>
                <a:path w="6414" h="2917" extrusionOk="0">
                  <a:moveTo>
                    <a:pt x="1536" y="0"/>
                  </a:moveTo>
                  <a:cubicBezTo>
                    <a:pt x="1443" y="0"/>
                    <a:pt x="1350" y="1"/>
                    <a:pt x="1257" y="4"/>
                  </a:cubicBezTo>
                  <a:cubicBezTo>
                    <a:pt x="869" y="4"/>
                    <a:pt x="548" y="17"/>
                    <a:pt x="335" y="17"/>
                  </a:cubicBezTo>
                  <a:cubicBezTo>
                    <a:pt x="214" y="17"/>
                    <a:pt x="108" y="30"/>
                    <a:pt x="1" y="57"/>
                  </a:cubicBezTo>
                  <a:cubicBezTo>
                    <a:pt x="1" y="84"/>
                    <a:pt x="482" y="97"/>
                    <a:pt x="1257" y="124"/>
                  </a:cubicBezTo>
                  <a:cubicBezTo>
                    <a:pt x="2259" y="137"/>
                    <a:pt x="3261" y="258"/>
                    <a:pt x="4249" y="498"/>
                  </a:cubicBezTo>
                  <a:cubicBezTo>
                    <a:pt x="4530" y="565"/>
                    <a:pt x="4797" y="658"/>
                    <a:pt x="5064" y="765"/>
                  </a:cubicBezTo>
                  <a:cubicBezTo>
                    <a:pt x="5305" y="845"/>
                    <a:pt x="5545" y="966"/>
                    <a:pt x="5759" y="1113"/>
                  </a:cubicBezTo>
                  <a:cubicBezTo>
                    <a:pt x="5960" y="1233"/>
                    <a:pt x="6107" y="1420"/>
                    <a:pt x="6200" y="1620"/>
                  </a:cubicBezTo>
                  <a:cubicBezTo>
                    <a:pt x="6280" y="1807"/>
                    <a:pt x="6267" y="2008"/>
                    <a:pt x="6173" y="2182"/>
                  </a:cubicBezTo>
                  <a:cubicBezTo>
                    <a:pt x="6000" y="2435"/>
                    <a:pt x="5772" y="2636"/>
                    <a:pt x="5505" y="2756"/>
                  </a:cubicBezTo>
                  <a:cubicBezTo>
                    <a:pt x="5398" y="2796"/>
                    <a:pt x="5292" y="2863"/>
                    <a:pt x="5198" y="2916"/>
                  </a:cubicBezTo>
                  <a:cubicBezTo>
                    <a:pt x="5318" y="2903"/>
                    <a:pt x="5425" y="2876"/>
                    <a:pt x="5532" y="2823"/>
                  </a:cubicBezTo>
                  <a:cubicBezTo>
                    <a:pt x="5826" y="2716"/>
                    <a:pt x="6093" y="2516"/>
                    <a:pt x="6280" y="2248"/>
                  </a:cubicBezTo>
                  <a:cubicBezTo>
                    <a:pt x="6387" y="2048"/>
                    <a:pt x="6414" y="1807"/>
                    <a:pt x="6334" y="1580"/>
                  </a:cubicBezTo>
                  <a:cubicBezTo>
                    <a:pt x="6240" y="1340"/>
                    <a:pt x="6066" y="1139"/>
                    <a:pt x="5853" y="992"/>
                  </a:cubicBezTo>
                  <a:cubicBezTo>
                    <a:pt x="5626" y="832"/>
                    <a:pt x="5385" y="712"/>
                    <a:pt x="5118" y="605"/>
                  </a:cubicBezTo>
                  <a:cubicBezTo>
                    <a:pt x="4851" y="498"/>
                    <a:pt x="4570" y="418"/>
                    <a:pt x="4289" y="338"/>
                  </a:cubicBezTo>
                  <a:cubicBezTo>
                    <a:pt x="3391" y="119"/>
                    <a:pt x="2460" y="0"/>
                    <a:pt x="1536"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1488;p34">
              <a:extLst>
                <a:ext uri="{FF2B5EF4-FFF2-40B4-BE49-F238E27FC236}">
                  <a16:creationId xmlns:a16="http://schemas.microsoft.com/office/drawing/2014/main" id="{29891FE4-6521-432F-B71A-EB718F2DD3B5}"/>
                </a:ext>
              </a:extLst>
            </p:cNvPr>
            <p:cNvSpPr/>
            <p:nvPr/>
          </p:nvSpPr>
          <p:spPr>
            <a:xfrm>
              <a:off x="1852800" y="424175"/>
              <a:ext cx="60150" cy="32475"/>
            </a:xfrm>
            <a:custGeom>
              <a:avLst/>
              <a:gdLst/>
              <a:ahLst/>
              <a:cxnLst/>
              <a:rect l="l" t="t" r="r" b="b"/>
              <a:pathLst>
                <a:path w="2406" h="1299" extrusionOk="0">
                  <a:moveTo>
                    <a:pt x="85" y="1"/>
                  </a:moveTo>
                  <a:cubicBezTo>
                    <a:pt x="41" y="1"/>
                    <a:pt x="16" y="6"/>
                    <a:pt x="14" y="13"/>
                  </a:cubicBezTo>
                  <a:cubicBezTo>
                    <a:pt x="0" y="67"/>
                    <a:pt x="602" y="187"/>
                    <a:pt x="1256" y="534"/>
                  </a:cubicBezTo>
                  <a:cubicBezTo>
                    <a:pt x="1883" y="880"/>
                    <a:pt x="2289" y="1298"/>
                    <a:pt x="2358" y="1298"/>
                  </a:cubicBezTo>
                  <a:cubicBezTo>
                    <a:pt x="2361" y="1298"/>
                    <a:pt x="2363" y="1298"/>
                    <a:pt x="2365" y="1296"/>
                  </a:cubicBezTo>
                  <a:cubicBezTo>
                    <a:pt x="2405" y="1283"/>
                    <a:pt x="2018" y="762"/>
                    <a:pt x="1336" y="387"/>
                  </a:cubicBezTo>
                  <a:cubicBezTo>
                    <a:pt x="786" y="85"/>
                    <a:pt x="270" y="1"/>
                    <a:pt x="85"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1489;p34">
              <a:extLst>
                <a:ext uri="{FF2B5EF4-FFF2-40B4-BE49-F238E27FC236}">
                  <a16:creationId xmlns:a16="http://schemas.microsoft.com/office/drawing/2014/main" id="{DC475B9B-9867-4E12-A408-4CFAF4851B95}"/>
                </a:ext>
              </a:extLst>
            </p:cNvPr>
            <p:cNvSpPr/>
            <p:nvPr/>
          </p:nvSpPr>
          <p:spPr>
            <a:xfrm>
              <a:off x="3086325" y="375050"/>
              <a:ext cx="166700" cy="106575"/>
            </a:xfrm>
            <a:custGeom>
              <a:avLst/>
              <a:gdLst/>
              <a:ahLst/>
              <a:cxnLst/>
              <a:rect l="l" t="t" r="r" b="b"/>
              <a:pathLst>
                <a:path w="6668" h="4263" extrusionOk="0">
                  <a:moveTo>
                    <a:pt x="0" y="1"/>
                  </a:moveTo>
                  <a:cubicBezTo>
                    <a:pt x="174" y="41"/>
                    <a:pt x="348" y="68"/>
                    <a:pt x="535" y="81"/>
                  </a:cubicBezTo>
                  <a:cubicBezTo>
                    <a:pt x="869" y="108"/>
                    <a:pt x="1363" y="161"/>
                    <a:pt x="1978" y="255"/>
                  </a:cubicBezTo>
                  <a:cubicBezTo>
                    <a:pt x="2592" y="335"/>
                    <a:pt x="3301" y="469"/>
                    <a:pt x="4089" y="642"/>
                  </a:cubicBezTo>
                  <a:cubicBezTo>
                    <a:pt x="4490" y="736"/>
                    <a:pt x="4904" y="843"/>
                    <a:pt x="5331" y="963"/>
                  </a:cubicBezTo>
                  <a:cubicBezTo>
                    <a:pt x="5532" y="1016"/>
                    <a:pt x="5746" y="1083"/>
                    <a:pt x="5946" y="1190"/>
                  </a:cubicBezTo>
                  <a:cubicBezTo>
                    <a:pt x="6133" y="1270"/>
                    <a:pt x="6293" y="1417"/>
                    <a:pt x="6400" y="1618"/>
                  </a:cubicBezTo>
                  <a:cubicBezTo>
                    <a:pt x="6494" y="1805"/>
                    <a:pt x="6494" y="2018"/>
                    <a:pt x="6400" y="2219"/>
                  </a:cubicBezTo>
                  <a:cubicBezTo>
                    <a:pt x="6320" y="2406"/>
                    <a:pt x="6186" y="2566"/>
                    <a:pt x="6013" y="2700"/>
                  </a:cubicBezTo>
                  <a:cubicBezTo>
                    <a:pt x="5652" y="2914"/>
                    <a:pt x="5278" y="3101"/>
                    <a:pt x="4890" y="3234"/>
                  </a:cubicBezTo>
                  <a:cubicBezTo>
                    <a:pt x="4209" y="3488"/>
                    <a:pt x="3528" y="3688"/>
                    <a:pt x="2820" y="3849"/>
                  </a:cubicBezTo>
                  <a:cubicBezTo>
                    <a:pt x="2232" y="3969"/>
                    <a:pt x="1737" y="4076"/>
                    <a:pt x="1403" y="4143"/>
                  </a:cubicBezTo>
                  <a:cubicBezTo>
                    <a:pt x="1216" y="4169"/>
                    <a:pt x="1043" y="4210"/>
                    <a:pt x="882" y="4263"/>
                  </a:cubicBezTo>
                  <a:cubicBezTo>
                    <a:pt x="1056" y="4263"/>
                    <a:pt x="1230" y="4236"/>
                    <a:pt x="1403" y="4210"/>
                  </a:cubicBezTo>
                  <a:cubicBezTo>
                    <a:pt x="1737" y="4156"/>
                    <a:pt x="2232" y="4076"/>
                    <a:pt x="2846" y="3956"/>
                  </a:cubicBezTo>
                  <a:cubicBezTo>
                    <a:pt x="3554" y="3822"/>
                    <a:pt x="4249" y="3635"/>
                    <a:pt x="4931" y="3381"/>
                  </a:cubicBezTo>
                  <a:cubicBezTo>
                    <a:pt x="5345" y="3248"/>
                    <a:pt x="5732" y="3061"/>
                    <a:pt x="6106" y="2833"/>
                  </a:cubicBezTo>
                  <a:cubicBezTo>
                    <a:pt x="6293" y="2686"/>
                    <a:pt x="6454" y="2499"/>
                    <a:pt x="6561" y="2286"/>
                  </a:cubicBezTo>
                  <a:cubicBezTo>
                    <a:pt x="6667" y="2045"/>
                    <a:pt x="6667" y="1778"/>
                    <a:pt x="6561" y="1537"/>
                  </a:cubicBezTo>
                  <a:cubicBezTo>
                    <a:pt x="6427" y="1310"/>
                    <a:pt x="6240" y="1137"/>
                    <a:pt x="6013" y="1043"/>
                  </a:cubicBezTo>
                  <a:cubicBezTo>
                    <a:pt x="5812" y="936"/>
                    <a:pt x="5585" y="856"/>
                    <a:pt x="5371" y="816"/>
                  </a:cubicBezTo>
                  <a:cubicBezTo>
                    <a:pt x="4944" y="696"/>
                    <a:pt x="4516" y="589"/>
                    <a:pt x="4129" y="509"/>
                  </a:cubicBezTo>
                  <a:cubicBezTo>
                    <a:pt x="3327" y="335"/>
                    <a:pt x="2606" y="215"/>
                    <a:pt x="1991" y="148"/>
                  </a:cubicBezTo>
                  <a:cubicBezTo>
                    <a:pt x="1377" y="68"/>
                    <a:pt x="882" y="28"/>
                    <a:pt x="535" y="14"/>
                  </a:cubicBezTo>
                  <a:cubicBezTo>
                    <a:pt x="361" y="1"/>
                    <a:pt x="228" y="1"/>
                    <a:pt x="134"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1490;p34">
              <a:extLst>
                <a:ext uri="{FF2B5EF4-FFF2-40B4-BE49-F238E27FC236}">
                  <a16:creationId xmlns:a16="http://schemas.microsoft.com/office/drawing/2014/main" id="{4968852B-2485-4AED-A4B2-4BB80D090546}"/>
                </a:ext>
              </a:extLst>
            </p:cNvPr>
            <p:cNvSpPr/>
            <p:nvPr/>
          </p:nvSpPr>
          <p:spPr>
            <a:xfrm>
              <a:off x="3261675" y="388800"/>
              <a:ext cx="35775" cy="54450"/>
            </a:xfrm>
            <a:custGeom>
              <a:avLst/>
              <a:gdLst/>
              <a:ahLst/>
              <a:cxnLst/>
              <a:rect l="l" t="t" r="r" b="b"/>
              <a:pathLst>
                <a:path w="1431" h="2178" extrusionOk="0">
                  <a:moveTo>
                    <a:pt x="50" y="0"/>
                  </a:moveTo>
                  <a:cubicBezTo>
                    <a:pt x="27" y="0"/>
                    <a:pt x="14" y="5"/>
                    <a:pt x="14" y="12"/>
                  </a:cubicBezTo>
                  <a:cubicBezTo>
                    <a:pt x="1" y="39"/>
                    <a:pt x="161" y="79"/>
                    <a:pt x="362" y="212"/>
                  </a:cubicBezTo>
                  <a:cubicBezTo>
                    <a:pt x="629" y="373"/>
                    <a:pt x="856" y="600"/>
                    <a:pt x="1016" y="881"/>
                  </a:cubicBezTo>
                  <a:cubicBezTo>
                    <a:pt x="1177" y="1148"/>
                    <a:pt x="1257" y="1455"/>
                    <a:pt x="1270" y="1776"/>
                  </a:cubicBezTo>
                  <a:cubicBezTo>
                    <a:pt x="1270" y="2016"/>
                    <a:pt x="1230" y="2177"/>
                    <a:pt x="1257" y="2177"/>
                  </a:cubicBezTo>
                  <a:cubicBezTo>
                    <a:pt x="1258" y="2177"/>
                    <a:pt x="1259" y="2177"/>
                    <a:pt x="1260" y="2177"/>
                  </a:cubicBezTo>
                  <a:cubicBezTo>
                    <a:pt x="1290" y="2177"/>
                    <a:pt x="1365" y="2032"/>
                    <a:pt x="1390" y="1789"/>
                  </a:cubicBezTo>
                  <a:cubicBezTo>
                    <a:pt x="1430" y="1081"/>
                    <a:pt x="1056" y="413"/>
                    <a:pt x="415" y="106"/>
                  </a:cubicBezTo>
                  <a:cubicBezTo>
                    <a:pt x="242" y="29"/>
                    <a:pt x="111" y="0"/>
                    <a:pt x="50"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1491;p34">
              <a:extLst>
                <a:ext uri="{FF2B5EF4-FFF2-40B4-BE49-F238E27FC236}">
                  <a16:creationId xmlns:a16="http://schemas.microsoft.com/office/drawing/2014/main" id="{99529541-128D-4420-BA97-FCB6F786E45A}"/>
                </a:ext>
              </a:extLst>
            </p:cNvPr>
            <p:cNvSpPr/>
            <p:nvPr/>
          </p:nvSpPr>
          <p:spPr>
            <a:xfrm>
              <a:off x="2504475" y="403200"/>
              <a:ext cx="48125" cy="96800"/>
            </a:xfrm>
            <a:custGeom>
              <a:avLst/>
              <a:gdLst/>
              <a:ahLst/>
              <a:cxnLst/>
              <a:rect l="l" t="t" r="r" b="b"/>
              <a:pathLst>
                <a:path w="1925" h="3872" extrusionOk="0">
                  <a:moveTo>
                    <a:pt x="1822" y="1"/>
                  </a:moveTo>
                  <a:cubicBezTo>
                    <a:pt x="1787" y="1"/>
                    <a:pt x="1750" y="4"/>
                    <a:pt x="1710" y="11"/>
                  </a:cubicBezTo>
                  <a:cubicBezTo>
                    <a:pt x="1510" y="51"/>
                    <a:pt x="1323" y="117"/>
                    <a:pt x="1149" y="211"/>
                  </a:cubicBezTo>
                  <a:cubicBezTo>
                    <a:pt x="895" y="371"/>
                    <a:pt x="668" y="572"/>
                    <a:pt x="494" y="812"/>
                  </a:cubicBezTo>
                  <a:cubicBezTo>
                    <a:pt x="40" y="1427"/>
                    <a:pt x="0" y="2242"/>
                    <a:pt x="374" y="2896"/>
                  </a:cubicBezTo>
                  <a:cubicBezTo>
                    <a:pt x="521" y="3164"/>
                    <a:pt x="722" y="3391"/>
                    <a:pt x="962" y="3565"/>
                  </a:cubicBezTo>
                  <a:cubicBezTo>
                    <a:pt x="1122" y="3685"/>
                    <a:pt x="1296" y="3778"/>
                    <a:pt x="1483" y="3832"/>
                  </a:cubicBezTo>
                  <a:cubicBezTo>
                    <a:pt x="1550" y="3858"/>
                    <a:pt x="1630" y="3872"/>
                    <a:pt x="1697" y="3872"/>
                  </a:cubicBezTo>
                  <a:cubicBezTo>
                    <a:pt x="1710" y="3845"/>
                    <a:pt x="1403" y="3778"/>
                    <a:pt x="1029" y="3484"/>
                  </a:cubicBezTo>
                  <a:cubicBezTo>
                    <a:pt x="548" y="3084"/>
                    <a:pt x="281" y="2482"/>
                    <a:pt x="294" y="1854"/>
                  </a:cubicBezTo>
                  <a:cubicBezTo>
                    <a:pt x="347" y="1226"/>
                    <a:pt x="695" y="665"/>
                    <a:pt x="1216" y="331"/>
                  </a:cubicBezTo>
                  <a:cubicBezTo>
                    <a:pt x="1617" y="64"/>
                    <a:pt x="1924" y="37"/>
                    <a:pt x="1924" y="11"/>
                  </a:cubicBezTo>
                  <a:cubicBezTo>
                    <a:pt x="1891" y="4"/>
                    <a:pt x="1857" y="1"/>
                    <a:pt x="1822"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1492;p34">
              <a:extLst>
                <a:ext uri="{FF2B5EF4-FFF2-40B4-BE49-F238E27FC236}">
                  <a16:creationId xmlns:a16="http://schemas.microsoft.com/office/drawing/2014/main" id="{49185682-C08C-421C-A22B-D7BF3919D079}"/>
                </a:ext>
              </a:extLst>
            </p:cNvPr>
            <p:cNvSpPr/>
            <p:nvPr/>
          </p:nvSpPr>
          <p:spPr>
            <a:xfrm>
              <a:off x="2518150" y="867600"/>
              <a:ext cx="123400" cy="93175"/>
            </a:xfrm>
            <a:custGeom>
              <a:avLst/>
              <a:gdLst/>
              <a:ahLst/>
              <a:cxnLst/>
              <a:rect l="l" t="t" r="r" b="b"/>
              <a:pathLst>
                <a:path w="4936" h="3727" extrusionOk="0">
                  <a:moveTo>
                    <a:pt x="2486" y="0"/>
                  </a:moveTo>
                  <a:cubicBezTo>
                    <a:pt x="2057" y="0"/>
                    <a:pt x="1624" y="147"/>
                    <a:pt x="1270" y="447"/>
                  </a:cubicBezTo>
                  <a:cubicBezTo>
                    <a:pt x="1" y="1516"/>
                    <a:pt x="669" y="3587"/>
                    <a:pt x="2326" y="3720"/>
                  </a:cubicBezTo>
                  <a:cubicBezTo>
                    <a:pt x="2380" y="3725"/>
                    <a:pt x="2434" y="3727"/>
                    <a:pt x="2487" y="3727"/>
                  </a:cubicBezTo>
                  <a:cubicBezTo>
                    <a:pt x="4045" y="3727"/>
                    <a:pt x="4936" y="1875"/>
                    <a:pt x="3902" y="647"/>
                  </a:cubicBezTo>
                  <a:cubicBezTo>
                    <a:pt x="3534" y="221"/>
                    <a:pt x="3012" y="0"/>
                    <a:pt x="2486"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1493;p34">
              <a:extLst>
                <a:ext uri="{FF2B5EF4-FFF2-40B4-BE49-F238E27FC236}">
                  <a16:creationId xmlns:a16="http://schemas.microsoft.com/office/drawing/2014/main" id="{A09DA4DA-EB39-47E8-BD87-A631AB401CA2}"/>
                </a:ext>
              </a:extLst>
            </p:cNvPr>
            <p:cNvSpPr/>
            <p:nvPr/>
          </p:nvSpPr>
          <p:spPr>
            <a:xfrm>
              <a:off x="2586975" y="920850"/>
              <a:ext cx="197750" cy="186750"/>
            </a:xfrm>
            <a:custGeom>
              <a:avLst/>
              <a:gdLst/>
              <a:ahLst/>
              <a:cxnLst/>
              <a:rect l="l" t="t" r="r" b="b"/>
              <a:pathLst>
                <a:path w="7910" h="7470" extrusionOk="0">
                  <a:moveTo>
                    <a:pt x="1122" y="0"/>
                  </a:moveTo>
                  <a:lnTo>
                    <a:pt x="0" y="1283"/>
                  </a:lnTo>
                  <a:lnTo>
                    <a:pt x="6747" y="7469"/>
                  </a:lnTo>
                  <a:lnTo>
                    <a:pt x="7910" y="6146"/>
                  </a:lnTo>
                  <a:lnTo>
                    <a:pt x="1122"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1494;p34">
              <a:extLst>
                <a:ext uri="{FF2B5EF4-FFF2-40B4-BE49-F238E27FC236}">
                  <a16:creationId xmlns:a16="http://schemas.microsoft.com/office/drawing/2014/main" id="{3F0D48F2-143E-4F7C-B4C1-8AD06D7DFA8E}"/>
                </a:ext>
              </a:extLst>
            </p:cNvPr>
            <p:cNvSpPr/>
            <p:nvPr/>
          </p:nvSpPr>
          <p:spPr>
            <a:xfrm>
              <a:off x="2733275" y="1057200"/>
              <a:ext cx="114700" cy="86650"/>
            </a:xfrm>
            <a:custGeom>
              <a:avLst/>
              <a:gdLst/>
              <a:ahLst/>
              <a:cxnLst/>
              <a:rect l="l" t="t" r="r" b="b"/>
              <a:pathLst>
                <a:path w="4588" h="3466" extrusionOk="0">
                  <a:moveTo>
                    <a:pt x="2295" y="0"/>
                  </a:moveTo>
                  <a:cubicBezTo>
                    <a:pt x="1898" y="0"/>
                    <a:pt x="1499" y="136"/>
                    <a:pt x="1176" y="412"/>
                  </a:cubicBezTo>
                  <a:cubicBezTo>
                    <a:pt x="0" y="1414"/>
                    <a:pt x="615" y="3338"/>
                    <a:pt x="2165" y="3458"/>
                  </a:cubicBezTo>
                  <a:cubicBezTo>
                    <a:pt x="2219" y="3463"/>
                    <a:pt x="2272" y="3465"/>
                    <a:pt x="2325" y="3465"/>
                  </a:cubicBezTo>
                  <a:cubicBezTo>
                    <a:pt x="3764" y="3465"/>
                    <a:pt x="4588" y="1746"/>
                    <a:pt x="3621" y="612"/>
                  </a:cubicBezTo>
                  <a:cubicBezTo>
                    <a:pt x="3274" y="207"/>
                    <a:pt x="2785" y="0"/>
                    <a:pt x="2295"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1495;p34">
              <a:extLst>
                <a:ext uri="{FF2B5EF4-FFF2-40B4-BE49-F238E27FC236}">
                  <a16:creationId xmlns:a16="http://schemas.microsoft.com/office/drawing/2014/main" id="{980FCE7C-E61F-43CF-82BF-D31F77BDA1AC}"/>
                </a:ext>
              </a:extLst>
            </p:cNvPr>
            <p:cNvSpPr/>
            <p:nvPr/>
          </p:nvSpPr>
          <p:spPr>
            <a:xfrm>
              <a:off x="2798400" y="1109575"/>
              <a:ext cx="60825" cy="80175"/>
            </a:xfrm>
            <a:custGeom>
              <a:avLst/>
              <a:gdLst/>
              <a:ahLst/>
              <a:cxnLst/>
              <a:rect l="l" t="t" r="r" b="b"/>
              <a:pathLst>
                <a:path w="2433" h="3207" extrusionOk="0">
                  <a:moveTo>
                    <a:pt x="695" y="0"/>
                  </a:moveTo>
                  <a:lnTo>
                    <a:pt x="1" y="441"/>
                  </a:lnTo>
                  <a:lnTo>
                    <a:pt x="1737" y="3207"/>
                  </a:lnTo>
                  <a:lnTo>
                    <a:pt x="2432" y="2766"/>
                  </a:lnTo>
                  <a:lnTo>
                    <a:pt x="695"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1496;p34">
              <a:extLst>
                <a:ext uri="{FF2B5EF4-FFF2-40B4-BE49-F238E27FC236}">
                  <a16:creationId xmlns:a16="http://schemas.microsoft.com/office/drawing/2014/main" id="{3C9360D9-4D13-49E8-B483-55F608613A94}"/>
                </a:ext>
              </a:extLst>
            </p:cNvPr>
            <p:cNvSpPr/>
            <p:nvPr/>
          </p:nvSpPr>
          <p:spPr>
            <a:xfrm>
              <a:off x="2733275" y="1057200"/>
              <a:ext cx="114700" cy="86650"/>
            </a:xfrm>
            <a:custGeom>
              <a:avLst/>
              <a:gdLst/>
              <a:ahLst/>
              <a:cxnLst/>
              <a:rect l="l" t="t" r="r" b="b"/>
              <a:pathLst>
                <a:path w="4588" h="3466" extrusionOk="0">
                  <a:moveTo>
                    <a:pt x="2295" y="0"/>
                  </a:moveTo>
                  <a:cubicBezTo>
                    <a:pt x="1898" y="0"/>
                    <a:pt x="1499" y="136"/>
                    <a:pt x="1176" y="412"/>
                  </a:cubicBezTo>
                  <a:cubicBezTo>
                    <a:pt x="0" y="1414"/>
                    <a:pt x="615" y="3338"/>
                    <a:pt x="2165" y="3458"/>
                  </a:cubicBezTo>
                  <a:cubicBezTo>
                    <a:pt x="2219" y="3463"/>
                    <a:pt x="2272" y="3465"/>
                    <a:pt x="2325" y="3465"/>
                  </a:cubicBezTo>
                  <a:cubicBezTo>
                    <a:pt x="3764" y="3465"/>
                    <a:pt x="4588" y="1746"/>
                    <a:pt x="3621" y="612"/>
                  </a:cubicBezTo>
                  <a:cubicBezTo>
                    <a:pt x="3274" y="207"/>
                    <a:pt x="2785" y="0"/>
                    <a:pt x="229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1497;p34">
              <a:extLst>
                <a:ext uri="{FF2B5EF4-FFF2-40B4-BE49-F238E27FC236}">
                  <a16:creationId xmlns:a16="http://schemas.microsoft.com/office/drawing/2014/main" id="{A6267CA6-745C-4A39-B0A6-0C245C91DFBB}"/>
                </a:ext>
              </a:extLst>
            </p:cNvPr>
            <p:cNvSpPr/>
            <p:nvPr/>
          </p:nvSpPr>
          <p:spPr>
            <a:xfrm>
              <a:off x="2798400" y="1109575"/>
              <a:ext cx="60825" cy="80175"/>
            </a:xfrm>
            <a:custGeom>
              <a:avLst/>
              <a:gdLst/>
              <a:ahLst/>
              <a:cxnLst/>
              <a:rect l="l" t="t" r="r" b="b"/>
              <a:pathLst>
                <a:path w="2433" h="3207" extrusionOk="0">
                  <a:moveTo>
                    <a:pt x="695" y="0"/>
                  </a:moveTo>
                  <a:lnTo>
                    <a:pt x="1" y="441"/>
                  </a:lnTo>
                  <a:lnTo>
                    <a:pt x="1737" y="3207"/>
                  </a:lnTo>
                  <a:lnTo>
                    <a:pt x="2432" y="2766"/>
                  </a:lnTo>
                  <a:lnTo>
                    <a:pt x="695"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1498;p34">
              <a:extLst>
                <a:ext uri="{FF2B5EF4-FFF2-40B4-BE49-F238E27FC236}">
                  <a16:creationId xmlns:a16="http://schemas.microsoft.com/office/drawing/2014/main" id="{73BEDA3C-09ED-4FF8-B722-DD0C7B9A30AB}"/>
                </a:ext>
              </a:extLst>
            </p:cNvPr>
            <p:cNvSpPr/>
            <p:nvPr/>
          </p:nvSpPr>
          <p:spPr>
            <a:xfrm>
              <a:off x="2503800" y="656525"/>
              <a:ext cx="97900" cy="284825"/>
            </a:xfrm>
            <a:custGeom>
              <a:avLst/>
              <a:gdLst/>
              <a:ahLst/>
              <a:cxnLst/>
              <a:rect l="l" t="t" r="r" b="b"/>
              <a:pathLst>
                <a:path w="3916" h="11393" extrusionOk="0">
                  <a:moveTo>
                    <a:pt x="897" y="0"/>
                  </a:moveTo>
                  <a:cubicBezTo>
                    <a:pt x="839" y="0"/>
                    <a:pt x="781" y="6"/>
                    <a:pt x="722" y="18"/>
                  </a:cubicBezTo>
                  <a:cubicBezTo>
                    <a:pt x="281" y="112"/>
                    <a:pt x="0" y="553"/>
                    <a:pt x="94" y="1007"/>
                  </a:cubicBezTo>
                  <a:lnTo>
                    <a:pt x="2205" y="10734"/>
                  </a:lnTo>
                  <a:cubicBezTo>
                    <a:pt x="2286" y="11129"/>
                    <a:pt x="2631" y="11393"/>
                    <a:pt x="3018" y="11393"/>
                  </a:cubicBezTo>
                  <a:cubicBezTo>
                    <a:pt x="3076" y="11393"/>
                    <a:pt x="3135" y="11387"/>
                    <a:pt x="3194" y="11375"/>
                  </a:cubicBezTo>
                  <a:cubicBezTo>
                    <a:pt x="3634" y="11268"/>
                    <a:pt x="3915" y="10827"/>
                    <a:pt x="3822" y="10386"/>
                  </a:cubicBezTo>
                  <a:lnTo>
                    <a:pt x="1724" y="660"/>
                  </a:lnTo>
                  <a:cubicBezTo>
                    <a:pt x="1631" y="264"/>
                    <a:pt x="1285" y="0"/>
                    <a:pt x="897"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1499;p34">
              <a:extLst>
                <a:ext uri="{FF2B5EF4-FFF2-40B4-BE49-F238E27FC236}">
                  <a16:creationId xmlns:a16="http://schemas.microsoft.com/office/drawing/2014/main" id="{9B70903A-70BE-46D6-BD8D-8272C67F77E5}"/>
                </a:ext>
              </a:extLst>
            </p:cNvPr>
            <p:cNvSpPr/>
            <p:nvPr/>
          </p:nvSpPr>
          <p:spPr>
            <a:xfrm>
              <a:off x="2503800" y="656525"/>
              <a:ext cx="97900" cy="284825"/>
            </a:xfrm>
            <a:custGeom>
              <a:avLst/>
              <a:gdLst/>
              <a:ahLst/>
              <a:cxnLst/>
              <a:rect l="l" t="t" r="r" b="b"/>
              <a:pathLst>
                <a:path w="3916" h="11393" extrusionOk="0">
                  <a:moveTo>
                    <a:pt x="897" y="0"/>
                  </a:moveTo>
                  <a:cubicBezTo>
                    <a:pt x="839" y="0"/>
                    <a:pt x="781" y="6"/>
                    <a:pt x="722" y="18"/>
                  </a:cubicBezTo>
                  <a:cubicBezTo>
                    <a:pt x="281" y="112"/>
                    <a:pt x="0" y="553"/>
                    <a:pt x="94" y="1007"/>
                  </a:cubicBezTo>
                  <a:lnTo>
                    <a:pt x="2205" y="10734"/>
                  </a:lnTo>
                  <a:cubicBezTo>
                    <a:pt x="2286" y="11129"/>
                    <a:pt x="2631" y="11393"/>
                    <a:pt x="3018" y="11393"/>
                  </a:cubicBezTo>
                  <a:cubicBezTo>
                    <a:pt x="3076" y="11393"/>
                    <a:pt x="3135" y="11387"/>
                    <a:pt x="3194" y="11375"/>
                  </a:cubicBezTo>
                  <a:cubicBezTo>
                    <a:pt x="3634" y="11268"/>
                    <a:pt x="3915" y="10827"/>
                    <a:pt x="3822" y="10386"/>
                  </a:cubicBezTo>
                  <a:lnTo>
                    <a:pt x="1724" y="660"/>
                  </a:lnTo>
                  <a:cubicBezTo>
                    <a:pt x="1631" y="264"/>
                    <a:pt x="1285" y="0"/>
                    <a:pt x="89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1500;p34">
              <a:extLst>
                <a:ext uri="{FF2B5EF4-FFF2-40B4-BE49-F238E27FC236}">
                  <a16:creationId xmlns:a16="http://schemas.microsoft.com/office/drawing/2014/main" id="{9FF8BE85-197F-4D7F-B76C-818F09B71A6C}"/>
                </a:ext>
              </a:extLst>
            </p:cNvPr>
            <p:cNvSpPr/>
            <p:nvPr/>
          </p:nvSpPr>
          <p:spPr>
            <a:xfrm>
              <a:off x="2743625" y="1127950"/>
              <a:ext cx="375450" cy="374775"/>
            </a:xfrm>
            <a:custGeom>
              <a:avLst/>
              <a:gdLst/>
              <a:ahLst/>
              <a:cxnLst/>
              <a:rect l="l" t="t" r="r" b="b"/>
              <a:pathLst>
                <a:path w="15018" h="14991" extrusionOk="0">
                  <a:moveTo>
                    <a:pt x="8244" y="0"/>
                  </a:moveTo>
                  <a:lnTo>
                    <a:pt x="0" y="4289"/>
                  </a:lnTo>
                  <a:lnTo>
                    <a:pt x="6854" y="14991"/>
                  </a:lnTo>
                  <a:lnTo>
                    <a:pt x="15018" y="10127"/>
                  </a:lnTo>
                  <a:lnTo>
                    <a:pt x="8244" y="0"/>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1501;p34">
              <a:extLst>
                <a:ext uri="{FF2B5EF4-FFF2-40B4-BE49-F238E27FC236}">
                  <a16:creationId xmlns:a16="http://schemas.microsoft.com/office/drawing/2014/main" id="{42CD614C-9A52-4478-9897-088D2D08D272}"/>
                </a:ext>
              </a:extLst>
            </p:cNvPr>
            <p:cNvSpPr/>
            <p:nvPr/>
          </p:nvSpPr>
          <p:spPr>
            <a:xfrm>
              <a:off x="2773675" y="1146300"/>
              <a:ext cx="358425" cy="322375"/>
            </a:xfrm>
            <a:custGeom>
              <a:avLst/>
              <a:gdLst/>
              <a:ahLst/>
              <a:cxnLst/>
              <a:rect l="l" t="t" r="r" b="b"/>
              <a:pathLst>
                <a:path w="14337" h="12895" extrusionOk="0">
                  <a:moveTo>
                    <a:pt x="6775" y="1"/>
                  </a:moveTo>
                  <a:lnTo>
                    <a:pt x="1" y="3795"/>
                  </a:lnTo>
                  <a:cubicBezTo>
                    <a:pt x="2312" y="9033"/>
                    <a:pt x="6387" y="12894"/>
                    <a:pt x="6387" y="12894"/>
                  </a:cubicBezTo>
                  <a:lnTo>
                    <a:pt x="14337" y="8311"/>
                  </a:lnTo>
                  <a:lnTo>
                    <a:pt x="14337" y="8311"/>
                  </a:lnTo>
                  <a:cubicBezTo>
                    <a:pt x="14287" y="8319"/>
                    <a:pt x="14236" y="8323"/>
                    <a:pt x="14184" y="8323"/>
                  </a:cubicBezTo>
                  <a:cubicBezTo>
                    <a:pt x="11755" y="8323"/>
                    <a:pt x="6775" y="1"/>
                    <a:pt x="6775"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1502;p34">
              <a:extLst>
                <a:ext uri="{FF2B5EF4-FFF2-40B4-BE49-F238E27FC236}">
                  <a16:creationId xmlns:a16="http://schemas.microsoft.com/office/drawing/2014/main" id="{E89A6263-6FDC-4168-80EA-5444B3D01576}"/>
                </a:ext>
              </a:extLst>
            </p:cNvPr>
            <p:cNvSpPr/>
            <p:nvPr/>
          </p:nvSpPr>
          <p:spPr>
            <a:xfrm>
              <a:off x="2815425" y="1236150"/>
              <a:ext cx="48125" cy="25750"/>
            </a:xfrm>
            <a:custGeom>
              <a:avLst/>
              <a:gdLst/>
              <a:ahLst/>
              <a:cxnLst/>
              <a:rect l="l" t="t" r="r" b="b"/>
              <a:pathLst>
                <a:path w="1925" h="1030" extrusionOk="0">
                  <a:moveTo>
                    <a:pt x="1925" y="1"/>
                  </a:moveTo>
                  <a:cubicBezTo>
                    <a:pt x="1577" y="135"/>
                    <a:pt x="1257" y="308"/>
                    <a:pt x="936" y="482"/>
                  </a:cubicBezTo>
                  <a:cubicBezTo>
                    <a:pt x="616" y="656"/>
                    <a:pt x="295" y="829"/>
                    <a:pt x="1" y="1030"/>
                  </a:cubicBezTo>
                  <a:cubicBezTo>
                    <a:pt x="335" y="896"/>
                    <a:pt x="656" y="722"/>
                    <a:pt x="976" y="549"/>
                  </a:cubicBezTo>
                  <a:cubicBezTo>
                    <a:pt x="1297" y="375"/>
                    <a:pt x="1618" y="201"/>
                    <a:pt x="1925"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1503;p34">
              <a:extLst>
                <a:ext uri="{FF2B5EF4-FFF2-40B4-BE49-F238E27FC236}">
                  <a16:creationId xmlns:a16="http://schemas.microsoft.com/office/drawing/2014/main" id="{0516CD49-E5BE-4265-B8D8-5AAADB983109}"/>
                </a:ext>
              </a:extLst>
            </p:cNvPr>
            <p:cNvSpPr/>
            <p:nvPr/>
          </p:nvSpPr>
          <p:spPr>
            <a:xfrm>
              <a:off x="2816100" y="1146650"/>
              <a:ext cx="84525" cy="69500"/>
            </a:xfrm>
            <a:custGeom>
              <a:avLst/>
              <a:gdLst/>
              <a:ahLst/>
              <a:cxnLst/>
              <a:rect l="l" t="t" r="r" b="b"/>
              <a:pathLst>
                <a:path w="3381" h="2780" extrusionOk="0">
                  <a:moveTo>
                    <a:pt x="2633" y="0"/>
                  </a:moveTo>
                  <a:lnTo>
                    <a:pt x="1" y="1550"/>
                  </a:lnTo>
                  <a:lnTo>
                    <a:pt x="909" y="2779"/>
                  </a:lnTo>
                  <a:lnTo>
                    <a:pt x="3381" y="1363"/>
                  </a:lnTo>
                  <a:lnTo>
                    <a:pt x="2633"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1504;p34">
              <a:extLst>
                <a:ext uri="{FF2B5EF4-FFF2-40B4-BE49-F238E27FC236}">
                  <a16:creationId xmlns:a16="http://schemas.microsoft.com/office/drawing/2014/main" id="{BE28AD9F-8D04-449D-B71F-10FB33E62B0B}"/>
                </a:ext>
              </a:extLst>
            </p:cNvPr>
            <p:cNvSpPr/>
            <p:nvPr/>
          </p:nvSpPr>
          <p:spPr>
            <a:xfrm>
              <a:off x="2835800" y="1225800"/>
              <a:ext cx="120950" cy="66825"/>
            </a:xfrm>
            <a:custGeom>
              <a:avLst/>
              <a:gdLst/>
              <a:ahLst/>
              <a:cxnLst/>
              <a:rect l="l" t="t" r="r" b="b"/>
              <a:pathLst>
                <a:path w="4838" h="2673" extrusionOk="0">
                  <a:moveTo>
                    <a:pt x="4838" y="1"/>
                  </a:moveTo>
                  <a:lnTo>
                    <a:pt x="4838" y="1"/>
                  </a:lnTo>
                  <a:cubicBezTo>
                    <a:pt x="4771" y="27"/>
                    <a:pt x="4704" y="68"/>
                    <a:pt x="4637" y="108"/>
                  </a:cubicBezTo>
                  <a:lnTo>
                    <a:pt x="4116" y="375"/>
                  </a:lnTo>
                  <a:lnTo>
                    <a:pt x="2406" y="1310"/>
                  </a:lnTo>
                  <a:lnTo>
                    <a:pt x="696" y="2259"/>
                  </a:lnTo>
                  <a:lnTo>
                    <a:pt x="188" y="2553"/>
                  </a:lnTo>
                  <a:cubicBezTo>
                    <a:pt x="121" y="2593"/>
                    <a:pt x="54" y="2633"/>
                    <a:pt x="1" y="2673"/>
                  </a:cubicBezTo>
                  <a:cubicBezTo>
                    <a:pt x="68" y="2646"/>
                    <a:pt x="135" y="2619"/>
                    <a:pt x="201" y="2579"/>
                  </a:cubicBezTo>
                  <a:lnTo>
                    <a:pt x="722" y="2299"/>
                  </a:lnTo>
                  <a:lnTo>
                    <a:pt x="2433" y="1364"/>
                  </a:lnTo>
                  <a:lnTo>
                    <a:pt x="4143" y="415"/>
                  </a:lnTo>
                  <a:lnTo>
                    <a:pt x="4650" y="121"/>
                  </a:lnTo>
                  <a:cubicBezTo>
                    <a:pt x="4717" y="81"/>
                    <a:pt x="4784" y="54"/>
                    <a:pt x="4838"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1505;p34">
              <a:extLst>
                <a:ext uri="{FF2B5EF4-FFF2-40B4-BE49-F238E27FC236}">
                  <a16:creationId xmlns:a16="http://schemas.microsoft.com/office/drawing/2014/main" id="{0277448F-1A51-4F8E-BF90-8394D7049C51}"/>
                </a:ext>
              </a:extLst>
            </p:cNvPr>
            <p:cNvSpPr/>
            <p:nvPr/>
          </p:nvSpPr>
          <p:spPr>
            <a:xfrm>
              <a:off x="2841825" y="1233825"/>
              <a:ext cx="120925" cy="66500"/>
            </a:xfrm>
            <a:custGeom>
              <a:avLst/>
              <a:gdLst/>
              <a:ahLst/>
              <a:cxnLst/>
              <a:rect l="l" t="t" r="r" b="b"/>
              <a:pathLst>
                <a:path w="4837" h="2660" extrusionOk="0">
                  <a:moveTo>
                    <a:pt x="4837" y="0"/>
                  </a:moveTo>
                  <a:lnTo>
                    <a:pt x="4837" y="0"/>
                  </a:lnTo>
                  <a:cubicBezTo>
                    <a:pt x="4770" y="27"/>
                    <a:pt x="4703" y="54"/>
                    <a:pt x="4650" y="94"/>
                  </a:cubicBezTo>
                  <a:lnTo>
                    <a:pt x="4116" y="361"/>
                  </a:lnTo>
                  <a:lnTo>
                    <a:pt x="2405" y="1296"/>
                  </a:lnTo>
                  <a:lnTo>
                    <a:pt x="695" y="2245"/>
                  </a:lnTo>
                  <a:lnTo>
                    <a:pt x="187" y="2552"/>
                  </a:lnTo>
                  <a:cubicBezTo>
                    <a:pt x="121" y="2579"/>
                    <a:pt x="54" y="2619"/>
                    <a:pt x="0" y="2659"/>
                  </a:cubicBezTo>
                  <a:cubicBezTo>
                    <a:pt x="67" y="2632"/>
                    <a:pt x="134" y="2606"/>
                    <a:pt x="201" y="2566"/>
                  </a:cubicBezTo>
                  <a:lnTo>
                    <a:pt x="722" y="2298"/>
                  </a:lnTo>
                  <a:lnTo>
                    <a:pt x="2432" y="1363"/>
                  </a:lnTo>
                  <a:lnTo>
                    <a:pt x="4142" y="415"/>
                  </a:lnTo>
                  <a:lnTo>
                    <a:pt x="4650" y="107"/>
                  </a:lnTo>
                  <a:cubicBezTo>
                    <a:pt x="4717" y="81"/>
                    <a:pt x="4784" y="40"/>
                    <a:pt x="4837"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1506;p34">
              <a:extLst>
                <a:ext uri="{FF2B5EF4-FFF2-40B4-BE49-F238E27FC236}">
                  <a16:creationId xmlns:a16="http://schemas.microsoft.com/office/drawing/2014/main" id="{1EAD00E5-AB0B-41D4-8AF1-2B848152D827}"/>
                </a:ext>
              </a:extLst>
            </p:cNvPr>
            <p:cNvSpPr/>
            <p:nvPr/>
          </p:nvSpPr>
          <p:spPr>
            <a:xfrm>
              <a:off x="2848500" y="1243850"/>
              <a:ext cx="120950" cy="66500"/>
            </a:xfrm>
            <a:custGeom>
              <a:avLst/>
              <a:gdLst/>
              <a:ahLst/>
              <a:cxnLst/>
              <a:rect l="l" t="t" r="r" b="b"/>
              <a:pathLst>
                <a:path w="4838" h="2660" extrusionOk="0">
                  <a:moveTo>
                    <a:pt x="4837" y="0"/>
                  </a:moveTo>
                  <a:lnTo>
                    <a:pt x="4837" y="0"/>
                  </a:lnTo>
                  <a:cubicBezTo>
                    <a:pt x="4757" y="27"/>
                    <a:pt x="4704" y="54"/>
                    <a:pt x="4637" y="94"/>
                  </a:cubicBezTo>
                  <a:lnTo>
                    <a:pt x="4116" y="361"/>
                  </a:lnTo>
                  <a:lnTo>
                    <a:pt x="2392" y="1296"/>
                  </a:lnTo>
                  <a:lnTo>
                    <a:pt x="695" y="2245"/>
                  </a:lnTo>
                  <a:lnTo>
                    <a:pt x="174" y="2539"/>
                  </a:lnTo>
                  <a:cubicBezTo>
                    <a:pt x="108" y="2579"/>
                    <a:pt x="54" y="2619"/>
                    <a:pt x="1" y="2659"/>
                  </a:cubicBezTo>
                  <a:cubicBezTo>
                    <a:pt x="67" y="2632"/>
                    <a:pt x="121" y="2606"/>
                    <a:pt x="188" y="2565"/>
                  </a:cubicBezTo>
                  <a:lnTo>
                    <a:pt x="709" y="2285"/>
                  </a:lnTo>
                  <a:lnTo>
                    <a:pt x="2432" y="1363"/>
                  </a:lnTo>
                  <a:lnTo>
                    <a:pt x="4129" y="414"/>
                  </a:lnTo>
                  <a:lnTo>
                    <a:pt x="4650" y="120"/>
                  </a:lnTo>
                  <a:cubicBezTo>
                    <a:pt x="4717" y="80"/>
                    <a:pt x="4770" y="40"/>
                    <a:pt x="4837"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1507;p34">
              <a:extLst>
                <a:ext uri="{FF2B5EF4-FFF2-40B4-BE49-F238E27FC236}">
                  <a16:creationId xmlns:a16="http://schemas.microsoft.com/office/drawing/2014/main" id="{5BB26BAC-8ADE-4736-B0F3-6E6880B521D5}"/>
                </a:ext>
              </a:extLst>
            </p:cNvPr>
            <p:cNvSpPr/>
            <p:nvPr/>
          </p:nvSpPr>
          <p:spPr>
            <a:xfrm>
              <a:off x="2854175" y="1254200"/>
              <a:ext cx="120950" cy="66500"/>
            </a:xfrm>
            <a:custGeom>
              <a:avLst/>
              <a:gdLst/>
              <a:ahLst/>
              <a:cxnLst/>
              <a:rect l="l" t="t" r="r" b="b"/>
              <a:pathLst>
                <a:path w="4838" h="2660" extrusionOk="0">
                  <a:moveTo>
                    <a:pt x="4837" y="0"/>
                  </a:moveTo>
                  <a:lnTo>
                    <a:pt x="4837" y="0"/>
                  </a:lnTo>
                  <a:cubicBezTo>
                    <a:pt x="4771" y="27"/>
                    <a:pt x="4704" y="54"/>
                    <a:pt x="4650" y="94"/>
                  </a:cubicBezTo>
                  <a:lnTo>
                    <a:pt x="4129" y="375"/>
                  </a:lnTo>
                  <a:lnTo>
                    <a:pt x="2406" y="1310"/>
                  </a:lnTo>
                  <a:lnTo>
                    <a:pt x="709" y="2258"/>
                  </a:lnTo>
                  <a:lnTo>
                    <a:pt x="188" y="2552"/>
                  </a:lnTo>
                  <a:cubicBezTo>
                    <a:pt x="121" y="2579"/>
                    <a:pt x="68" y="2619"/>
                    <a:pt x="1" y="2659"/>
                  </a:cubicBezTo>
                  <a:cubicBezTo>
                    <a:pt x="68" y="2646"/>
                    <a:pt x="134" y="2606"/>
                    <a:pt x="201" y="2579"/>
                  </a:cubicBezTo>
                  <a:lnTo>
                    <a:pt x="722" y="2298"/>
                  </a:lnTo>
                  <a:lnTo>
                    <a:pt x="2446" y="1363"/>
                  </a:lnTo>
                  <a:lnTo>
                    <a:pt x="4156" y="415"/>
                  </a:lnTo>
                  <a:lnTo>
                    <a:pt x="4664" y="121"/>
                  </a:lnTo>
                  <a:cubicBezTo>
                    <a:pt x="4717" y="81"/>
                    <a:pt x="4784" y="40"/>
                    <a:pt x="4837"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1508;p34">
              <a:extLst>
                <a:ext uri="{FF2B5EF4-FFF2-40B4-BE49-F238E27FC236}">
                  <a16:creationId xmlns:a16="http://schemas.microsoft.com/office/drawing/2014/main" id="{4CFA3621-15EC-4135-A5DF-23C5FC267D07}"/>
                </a:ext>
              </a:extLst>
            </p:cNvPr>
            <p:cNvSpPr/>
            <p:nvPr/>
          </p:nvSpPr>
          <p:spPr>
            <a:xfrm>
              <a:off x="2862200" y="1265225"/>
              <a:ext cx="120925" cy="66500"/>
            </a:xfrm>
            <a:custGeom>
              <a:avLst/>
              <a:gdLst/>
              <a:ahLst/>
              <a:cxnLst/>
              <a:rect l="l" t="t" r="r" b="b"/>
              <a:pathLst>
                <a:path w="4837" h="2660" extrusionOk="0">
                  <a:moveTo>
                    <a:pt x="4837" y="0"/>
                  </a:moveTo>
                  <a:lnTo>
                    <a:pt x="4837" y="0"/>
                  </a:lnTo>
                  <a:cubicBezTo>
                    <a:pt x="4757" y="27"/>
                    <a:pt x="4703" y="54"/>
                    <a:pt x="4637" y="94"/>
                  </a:cubicBezTo>
                  <a:lnTo>
                    <a:pt x="4116" y="374"/>
                  </a:lnTo>
                  <a:lnTo>
                    <a:pt x="2392" y="1310"/>
                  </a:lnTo>
                  <a:lnTo>
                    <a:pt x="695" y="2258"/>
                  </a:lnTo>
                  <a:lnTo>
                    <a:pt x="174" y="2552"/>
                  </a:lnTo>
                  <a:cubicBezTo>
                    <a:pt x="107" y="2579"/>
                    <a:pt x="54" y="2619"/>
                    <a:pt x="0" y="2659"/>
                  </a:cubicBezTo>
                  <a:cubicBezTo>
                    <a:pt x="67" y="2646"/>
                    <a:pt x="134" y="2606"/>
                    <a:pt x="187" y="2566"/>
                  </a:cubicBezTo>
                  <a:lnTo>
                    <a:pt x="709" y="2298"/>
                  </a:lnTo>
                  <a:lnTo>
                    <a:pt x="2432" y="1363"/>
                  </a:lnTo>
                  <a:lnTo>
                    <a:pt x="4129" y="414"/>
                  </a:lnTo>
                  <a:lnTo>
                    <a:pt x="4650" y="121"/>
                  </a:lnTo>
                  <a:cubicBezTo>
                    <a:pt x="4717" y="80"/>
                    <a:pt x="4770" y="40"/>
                    <a:pt x="4837"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1509;p34">
              <a:extLst>
                <a:ext uri="{FF2B5EF4-FFF2-40B4-BE49-F238E27FC236}">
                  <a16:creationId xmlns:a16="http://schemas.microsoft.com/office/drawing/2014/main" id="{E7D46B13-B961-4121-B979-5377E9070A32}"/>
                </a:ext>
              </a:extLst>
            </p:cNvPr>
            <p:cNvSpPr/>
            <p:nvPr/>
          </p:nvSpPr>
          <p:spPr>
            <a:xfrm>
              <a:off x="2870550" y="1275575"/>
              <a:ext cx="120950" cy="66500"/>
            </a:xfrm>
            <a:custGeom>
              <a:avLst/>
              <a:gdLst/>
              <a:ahLst/>
              <a:cxnLst/>
              <a:rect l="l" t="t" r="r" b="b"/>
              <a:pathLst>
                <a:path w="4838" h="2660" extrusionOk="0">
                  <a:moveTo>
                    <a:pt x="4837" y="0"/>
                  </a:moveTo>
                  <a:lnTo>
                    <a:pt x="4837" y="0"/>
                  </a:lnTo>
                  <a:cubicBezTo>
                    <a:pt x="4770" y="27"/>
                    <a:pt x="4703" y="54"/>
                    <a:pt x="4650" y="94"/>
                  </a:cubicBezTo>
                  <a:lnTo>
                    <a:pt x="4129" y="375"/>
                  </a:lnTo>
                  <a:lnTo>
                    <a:pt x="2405" y="1310"/>
                  </a:lnTo>
                  <a:lnTo>
                    <a:pt x="695" y="2258"/>
                  </a:lnTo>
                  <a:lnTo>
                    <a:pt x="187" y="2552"/>
                  </a:lnTo>
                  <a:cubicBezTo>
                    <a:pt x="121" y="2579"/>
                    <a:pt x="67" y="2619"/>
                    <a:pt x="0" y="2659"/>
                  </a:cubicBezTo>
                  <a:cubicBezTo>
                    <a:pt x="67" y="2646"/>
                    <a:pt x="134" y="2606"/>
                    <a:pt x="201" y="2579"/>
                  </a:cubicBezTo>
                  <a:lnTo>
                    <a:pt x="722" y="2299"/>
                  </a:lnTo>
                  <a:lnTo>
                    <a:pt x="2445" y="1363"/>
                  </a:lnTo>
                  <a:lnTo>
                    <a:pt x="4142" y="415"/>
                  </a:lnTo>
                  <a:lnTo>
                    <a:pt x="4663" y="121"/>
                  </a:lnTo>
                  <a:cubicBezTo>
                    <a:pt x="4717" y="81"/>
                    <a:pt x="4784" y="41"/>
                    <a:pt x="4837"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1510;p34">
              <a:extLst>
                <a:ext uri="{FF2B5EF4-FFF2-40B4-BE49-F238E27FC236}">
                  <a16:creationId xmlns:a16="http://schemas.microsoft.com/office/drawing/2014/main" id="{0033FDD4-FF55-479A-9E0E-26D8F07D5B25}"/>
                </a:ext>
              </a:extLst>
            </p:cNvPr>
            <p:cNvSpPr/>
            <p:nvPr/>
          </p:nvSpPr>
          <p:spPr>
            <a:xfrm>
              <a:off x="2899275" y="1345725"/>
              <a:ext cx="36100" cy="19725"/>
            </a:xfrm>
            <a:custGeom>
              <a:avLst/>
              <a:gdLst/>
              <a:ahLst/>
              <a:cxnLst/>
              <a:rect l="l" t="t" r="r" b="b"/>
              <a:pathLst>
                <a:path w="1444" h="789" extrusionOk="0">
                  <a:moveTo>
                    <a:pt x="1443" y="0"/>
                  </a:moveTo>
                  <a:cubicBezTo>
                    <a:pt x="962" y="254"/>
                    <a:pt x="481" y="521"/>
                    <a:pt x="0" y="789"/>
                  </a:cubicBezTo>
                  <a:cubicBezTo>
                    <a:pt x="254" y="695"/>
                    <a:pt x="508" y="588"/>
                    <a:pt x="749" y="441"/>
                  </a:cubicBezTo>
                  <a:cubicBezTo>
                    <a:pt x="1003" y="321"/>
                    <a:pt x="1230" y="174"/>
                    <a:pt x="1443"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1511;p34">
              <a:extLst>
                <a:ext uri="{FF2B5EF4-FFF2-40B4-BE49-F238E27FC236}">
                  <a16:creationId xmlns:a16="http://schemas.microsoft.com/office/drawing/2014/main" id="{F181F137-A598-4346-B911-9C2DD17B99B3}"/>
                </a:ext>
              </a:extLst>
            </p:cNvPr>
            <p:cNvSpPr/>
            <p:nvPr/>
          </p:nvSpPr>
          <p:spPr>
            <a:xfrm>
              <a:off x="2909300" y="1356075"/>
              <a:ext cx="63825" cy="45025"/>
            </a:xfrm>
            <a:custGeom>
              <a:avLst/>
              <a:gdLst/>
              <a:ahLst/>
              <a:cxnLst/>
              <a:rect l="l" t="t" r="r" b="b"/>
              <a:pathLst>
                <a:path w="2553" h="1801" extrusionOk="0">
                  <a:moveTo>
                    <a:pt x="1010" y="202"/>
                  </a:moveTo>
                  <a:cubicBezTo>
                    <a:pt x="1088" y="311"/>
                    <a:pt x="1155" y="427"/>
                    <a:pt x="1212" y="549"/>
                  </a:cubicBezTo>
                  <a:lnTo>
                    <a:pt x="1212" y="549"/>
                  </a:lnTo>
                  <a:cubicBezTo>
                    <a:pt x="1177" y="575"/>
                    <a:pt x="1142" y="601"/>
                    <a:pt x="1108" y="628"/>
                  </a:cubicBezTo>
                  <a:lnTo>
                    <a:pt x="1108" y="628"/>
                  </a:lnTo>
                  <a:cubicBezTo>
                    <a:pt x="1056" y="494"/>
                    <a:pt x="1025" y="350"/>
                    <a:pt x="1010" y="202"/>
                  </a:cubicBezTo>
                  <a:close/>
                  <a:moveTo>
                    <a:pt x="1710" y="375"/>
                  </a:moveTo>
                  <a:cubicBezTo>
                    <a:pt x="1804" y="388"/>
                    <a:pt x="1884" y="455"/>
                    <a:pt x="1911" y="535"/>
                  </a:cubicBezTo>
                  <a:cubicBezTo>
                    <a:pt x="1912" y="538"/>
                    <a:pt x="1914" y="541"/>
                    <a:pt x="1915" y="545"/>
                  </a:cubicBezTo>
                  <a:lnTo>
                    <a:pt x="1915" y="545"/>
                  </a:lnTo>
                  <a:lnTo>
                    <a:pt x="1398" y="917"/>
                  </a:lnTo>
                  <a:lnTo>
                    <a:pt x="1398" y="917"/>
                  </a:lnTo>
                  <a:cubicBezTo>
                    <a:pt x="1369" y="799"/>
                    <a:pt x="1330" y="683"/>
                    <a:pt x="1283" y="571"/>
                  </a:cubicBezTo>
                  <a:lnTo>
                    <a:pt x="1283" y="571"/>
                  </a:lnTo>
                  <a:cubicBezTo>
                    <a:pt x="1336" y="532"/>
                    <a:pt x="1389" y="493"/>
                    <a:pt x="1443" y="455"/>
                  </a:cubicBezTo>
                  <a:cubicBezTo>
                    <a:pt x="1523" y="401"/>
                    <a:pt x="1617" y="375"/>
                    <a:pt x="1710" y="375"/>
                  </a:cubicBezTo>
                  <a:close/>
                  <a:moveTo>
                    <a:pt x="1237" y="605"/>
                  </a:moveTo>
                  <a:cubicBezTo>
                    <a:pt x="1285" y="717"/>
                    <a:pt x="1324" y="832"/>
                    <a:pt x="1351" y="950"/>
                  </a:cubicBezTo>
                  <a:lnTo>
                    <a:pt x="1351" y="950"/>
                  </a:lnTo>
                  <a:lnTo>
                    <a:pt x="1304" y="984"/>
                  </a:lnTo>
                  <a:lnTo>
                    <a:pt x="1304" y="984"/>
                  </a:lnTo>
                  <a:cubicBezTo>
                    <a:pt x="1276" y="949"/>
                    <a:pt x="1251" y="911"/>
                    <a:pt x="1229" y="869"/>
                  </a:cubicBezTo>
                  <a:cubicBezTo>
                    <a:pt x="1192" y="810"/>
                    <a:pt x="1159" y="749"/>
                    <a:pt x="1131" y="686"/>
                  </a:cubicBezTo>
                  <a:lnTo>
                    <a:pt x="1131" y="686"/>
                  </a:lnTo>
                  <a:cubicBezTo>
                    <a:pt x="1166" y="659"/>
                    <a:pt x="1202" y="632"/>
                    <a:pt x="1237" y="605"/>
                  </a:cubicBezTo>
                  <a:close/>
                  <a:moveTo>
                    <a:pt x="510" y="339"/>
                  </a:moveTo>
                  <a:cubicBezTo>
                    <a:pt x="644" y="494"/>
                    <a:pt x="740" y="684"/>
                    <a:pt x="781" y="887"/>
                  </a:cubicBezTo>
                  <a:lnTo>
                    <a:pt x="781" y="887"/>
                  </a:lnTo>
                  <a:cubicBezTo>
                    <a:pt x="741" y="920"/>
                    <a:pt x="702" y="954"/>
                    <a:pt x="663" y="987"/>
                  </a:cubicBezTo>
                  <a:lnTo>
                    <a:pt x="663" y="987"/>
                  </a:lnTo>
                  <a:cubicBezTo>
                    <a:pt x="573" y="786"/>
                    <a:pt x="521" y="567"/>
                    <a:pt x="510" y="339"/>
                  </a:cubicBezTo>
                  <a:close/>
                  <a:moveTo>
                    <a:pt x="1359" y="985"/>
                  </a:moveTo>
                  <a:cubicBezTo>
                    <a:pt x="1361" y="991"/>
                    <a:pt x="1362" y="996"/>
                    <a:pt x="1363" y="1002"/>
                  </a:cubicBezTo>
                  <a:cubicBezTo>
                    <a:pt x="1369" y="1023"/>
                    <a:pt x="1374" y="1043"/>
                    <a:pt x="1378" y="1063"/>
                  </a:cubicBezTo>
                  <a:lnTo>
                    <a:pt x="1378" y="1063"/>
                  </a:lnTo>
                  <a:cubicBezTo>
                    <a:pt x="1360" y="1046"/>
                    <a:pt x="1342" y="1028"/>
                    <a:pt x="1325" y="1010"/>
                  </a:cubicBezTo>
                  <a:lnTo>
                    <a:pt x="1325" y="1010"/>
                  </a:lnTo>
                  <a:lnTo>
                    <a:pt x="1359" y="985"/>
                  </a:lnTo>
                  <a:close/>
                  <a:moveTo>
                    <a:pt x="1923" y="567"/>
                  </a:moveTo>
                  <a:lnTo>
                    <a:pt x="1923" y="567"/>
                  </a:lnTo>
                  <a:cubicBezTo>
                    <a:pt x="1989" y="746"/>
                    <a:pt x="1972" y="946"/>
                    <a:pt x="1884" y="1123"/>
                  </a:cubicBezTo>
                  <a:cubicBezTo>
                    <a:pt x="1826" y="1181"/>
                    <a:pt x="1742" y="1213"/>
                    <a:pt x="1661" y="1213"/>
                  </a:cubicBezTo>
                  <a:cubicBezTo>
                    <a:pt x="1612" y="1213"/>
                    <a:pt x="1564" y="1201"/>
                    <a:pt x="1523" y="1176"/>
                  </a:cubicBezTo>
                  <a:cubicBezTo>
                    <a:pt x="1498" y="1159"/>
                    <a:pt x="1473" y="1141"/>
                    <a:pt x="1448" y="1123"/>
                  </a:cubicBezTo>
                  <a:lnTo>
                    <a:pt x="1448" y="1123"/>
                  </a:lnTo>
                  <a:cubicBezTo>
                    <a:pt x="1441" y="1082"/>
                    <a:pt x="1431" y="1042"/>
                    <a:pt x="1417" y="1002"/>
                  </a:cubicBezTo>
                  <a:cubicBezTo>
                    <a:pt x="1413" y="985"/>
                    <a:pt x="1409" y="968"/>
                    <a:pt x="1405" y="950"/>
                  </a:cubicBezTo>
                  <a:lnTo>
                    <a:pt x="1405" y="950"/>
                  </a:lnTo>
                  <a:lnTo>
                    <a:pt x="1923" y="567"/>
                  </a:lnTo>
                  <a:close/>
                  <a:moveTo>
                    <a:pt x="793" y="962"/>
                  </a:moveTo>
                  <a:cubicBezTo>
                    <a:pt x="798" y="993"/>
                    <a:pt x="800" y="1024"/>
                    <a:pt x="802" y="1056"/>
                  </a:cubicBezTo>
                  <a:cubicBezTo>
                    <a:pt x="802" y="1109"/>
                    <a:pt x="798" y="1167"/>
                    <a:pt x="791" y="1223"/>
                  </a:cubicBezTo>
                  <a:lnTo>
                    <a:pt x="791" y="1223"/>
                  </a:lnTo>
                  <a:cubicBezTo>
                    <a:pt x="755" y="1167"/>
                    <a:pt x="722" y="1109"/>
                    <a:pt x="692" y="1049"/>
                  </a:cubicBezTo>
                  <a:lnTo>
                    <a:pt x="692" y="1049"/>
                  </a:lnTo>
                  <a:cubicBezTo>
                    <a:pt x="726" y="1020"/>
                    <a:pt x="759" y="990"/>
                    <a:pt x="793" y="962"/>
                  </a:cubicBezTo>
                  <a:close/>
                  <a:moveTo>
                    <a:pt x="1080" y="726"/>
                  </a:moveTo>
                  <a:cubicBezTo>
                    <a:pt x="1108" y="789"/>
                    <a:pt x="1140" y="850"/>
                    <a:pt x="1176" y="909"/>
                  </a:cubicBezTo>
                  <a:cubicBezTo>
                    <a:pt x="1196" y="949"/>
                    <a:pt x="1221" y="987"/>
                    <a:pt x="1250" y="1023"/>
                  </a:cubicBezTo>
                  <a:lnTo>
                    <a:pt x="1250" y="1023"/>
                  </a:lnTo>
                  <a:lnTo>
                    <a:pt x="1056" y="1163"/>
                  </a:lnTo>
                  <a:lnTo>
                    <a:pt x="851" y="1309"/>
                  </a:lnTo>
                  <a:lnTo>
                    <a:pt x="851" y="1309"/>
                  </a:lnTo>
                  <a:cubicBezTo>
                    <a:pt x="836" y="1289"/>
                    <a:pt x="822" y="1269"/>
                    <a:pt x="808" y="1248"/>
                  </a:cubicBezTo>
                  <a:lnTo>
                    <a:pt x="808" y="1248"/>
                  </a:lnTo>
                  <a:cubicBezTo>
                    <a:pt x="821" y="1187"/>
                    <a:pt x="824" y="1124"/>
                    <a:pt x="815" y="1056"/>
                  </a:cubicBezTo>
                  <a:cubicBezTo>
                    <a:pt x="815" y="1019"/>
                    <a:pt x="814" y="983"/>
                    <a:pt x="810" y="947"/>
                  </a:cubicBezTo>
                  <a:lnTo>
                    <a:pt x="810" y="947"/>
                  </a:lnTo>
                  <a:cubicBezTo>
                    <a:pt x="899" y="871"/>
                    <a:pt x="989" y="798"/>
                    <a:pt x="1080" y="726"/>
                  </a:cubicBezTo>
                  <a:close/>
                  <a:moveTo>
                    <a:pt x="1272" y="1049"/>
                  </a:moveTo>
                  <a:cubicBezTo>
                    <a:pt x="1309" y="1092"/>
                    <a:pt x="1351" y="1131"/>
                    <a:pt x="1395" y="1166"/>
                  </a:cubicBezTo>
                  <a:lnTo>
                    <a:pt x="1395" y="1166"/>
                  </a:lnTo>
                  <a:cubicBezTo>
                    <a:pt x="1408" y="1263"/>
                    <a:pt x="1407" y="1363"/>
                    <a:pt x="1390" y="1457"/>
                  </a:cubicBezTo>
                  <a:cubicBezTo>
                    <a:pt x="1376" y="1524"/>
                    <a:pt x="1336" y="1577"/>
                    <a:pt x="1270" y="1604"/>
                  </a:cubicBezTo>
                  <a:cubicBezTo>
                    <a:pt x="1251" y="1613"/>
                    <a:pt x="1230" y="1618"/>
                    <a:pt x="1209" y="1618"/>
                  </a:cubicBezTo>
                  <a:cubicBezTo>
                    <a:pt x="1170" y="1618"/>
                    <a:pt x="1130" y="1603"/>
                    <a:pt x="1096" y="1577"/>
                  </a:cubicBezTo>
                  <a:cubicBezTo>
                    <a:pt x="1015" y="1505"/>
                    <a:pt x="943" y="1428"/>
                    <a:pt x="879" y="1345"/>
                  </a:cubicBezTo>
                  <a:lnTo>
                    <a:pt x="879" y="1345"/>
                  </a:lnTo>
                  <a:lnTo>
                    <a:pt x="1082" y="1190"/>
                  </a:lnTo>
                  <a:lnTo>
                    <a:pt x="1272" y="1049"/>
                  </a:lnTo>
                  <a:close/>
                  <a:moveTo>
                    <a:pt x="652" y="1085"/>
                  </a:moveTo>
                  <a:cubicBezTo>
                    <a:pt x="689" y="1161"/>
                    <a:pt x="733" y="1235"/>
                    <a:pt x="781" y="1306"/>
                  </a:cubicBezTo>
                  <a:lnTo>
                    <a:pt x="781" y="1306"/>
                  </a:lnTo>
                  <a:cubicBezTo>
                    <a:pt x="779" y="1321"/>
                    <a:pt x="777" y="1335"/>
                    <a:pt x="775" y="1350"/>
                  </a:cubicBezTo>
                  <a:cubicBezTo>
                    <a:pt x="780" y="1339"/>
                    <a:pt x="784" y="1327"/>
                    <a:pt x="788" y="1316"/>
                  </a:cubicBezTo>
                  <a:lnTo>
                    <a:pt x="788" y="1316"/>
                  </a:lnTo>
                  <a:cubicBezTo>
                    <a:pt x="794" y="1325"/>
                    <a:pt x="800" y="1333"/>
                    <a:pt x="806" y="1341"/>
                  </a:cubicBezTo>
                  <a:lnTo>
                    <a:pt x="806" y="1341"/>
                  </a:lnTo>
                  <a:lnTo>
                    <a:pt x="308" y="1697"/>
                  </a:lnTo>
                  <a:cubicBezTo>
                    <a:pt x="272" y="1733"/>
                    <a:pt x="224" y="1751"/>
                    <a:pt x="177" y="1751"/>
                  </a:cubicBezTo>
                  <a:cubicBezTo>
                    <a:pt x="153" y="1751"/>
                    <a:pt x="129" y="1746"/>
                    <a:pt x="107" y="1737"/>
                  </a:cubicBezTo>
                  <a:cubicBezTo>
                    <a:pt x="40" y="1697"/>
                    <a:pt x="67" y="1617"/>
                    <a:pt x="134" y="1550"/>
                  </a:cubicBezTo>
                  <a:cubicBezTo>
                    <a:pt x="254" y="1430"/>
                    <a:pt x="388" y="1310"/>
                    <a:pt x="535" y="1190"/>
                  </a:cubicBezTo>
                  <a:cubicBezTo>
                    <a:pt x="574" y="1154"/>
                    <a:pt x="613" y="1119"/>
                    <a:pt x="652" y="1085"/>
                  </a:cubicBezTo>
                  <a:close/>
                  <a:moveTo>
                    <a:pt x="949" y="0"/>
                  </a:moveTo>
                  <a:lnTo>
                    <a:pt x="949" y="94"/>
                  </a:lnTo>
                  <a:cubicBezTo>
                    <a:pt x="949" y="103"/>
                    <a:pt x="949" y="112"/>
                    <a:pt x="949" y="121"/>
                  </a:cubicBezTo>
                  <a:lnTo>
                    <a:pt x="949" y="121"/>
                  </a:lnTo>
                  <a:lnTo>
                    <a:pt x="949" y="121"/>
                  </a:lnTo>
                  <a:cubicBezTo>
                    <a:pt x="949" y="121"/>
                    <a:pt x="949" y="121"/>
                    <a:pt x="949" y="121"/>
                  </a:cubicBezTo>
                  <a:lnTo>
                    <a:pt x="949" y="121"/>
                  </a:lnTo>
                  <a:cubicBezTo>
                    <a:pt x="952" y="311"/>
                    <a:pt x="989" y="496"/>
                    <a:pt x="1056" y="667"/>
                  </a:cubicBezTo>
                  <a:lnTo>
                    <a:pt x="1056" y="667"/>
                  </a:lnTo>
                  <a:cubicBezTo>
                    <a:pt x="970" y="734"/>
                    <a:pt x="885" y="801"/>
                    <a:pt x="801" y="871"/>
                  </a:cubicBezTo>
                  <a:lnTo>
                    <a:pt x="801" y="871"/>
                  </a:lnTo>
                  <a:cubicBezTo>
                    <a:pt x="765" y="650"/>
                    <a:pt x="665" y="449"/>
                    <a:pt x="508" y="281"/>
                  </a:cubicBezTo>
                  <a:lnTo>
                    <a:pt x="468" y="241"/>
                  </a:lnTo>
                  <a:lnTo>
                    <a:pt x="468" y="294"/>
                  </a:lnTo>
                  <a:cubicBezTo>
                    <a:pt x="468" y="549"/>
                    <a:pt x="522" y="797"/>
                    <a:pt x="622" y="1022"/>
                  </a:cubicBezTo>
                  <a:lnTo>
                    <a:pt x="622" y="1022"/>
                  </a:lnTo>
                  <a:cubicBezTo>
                    <a:pt x="579" y="1060"/>
                    <a:pt x="537" y="1098"/>
                    <a:pt x="495" y="1136"/>
                  </a:cubicBezTo>
                  <a:cubicBezTo>
                    <a:pt x="348" y="1256"/>
                    <a:pt x="214" y="1390"/>
                    <a:pt x="94" y="1510"/>
                  </a:cubicBezTo>
                  <a:cubicBezTo>
                    <a:pt x="54" y="1537"/>
                    <a:pt x="27" y="1590"/>
                    <a:pt x="14" y="1630"/>
                  </a:cubicBezTo>
                  <a:cubicBezTo>
                    <a:pt x="0" y="1684"/>
                    <a:pt x="27" y="1751"/>
                    <a:pt x="80" y="1777"/>
                  </a:cubicBezTo>
                  <a:cubicBezTo>
                    <a:pt x="112" y="1793"/>
                    <a:pt x="148" y="1801"/>
                    <a:pt x="184" y="1801"/>
                  </a:cubicBezTo>
                  <a:cubicBezTo>
                    <a:pt x="241" y="1801"/>
                    <a:pt x="299" y="1783"/>
                    <a:pt x="348" y="1751"/>
                  </a:cubicBezTo>
                  <a:lnTo>
                    <a:pt x="835" y="1379"/>
                  </a:lnTo>
                  <a:lnTo>
                    <a:pt x="835" y="1379"/>
                  </a:lnTo>
                  <a:cubicBezTo>
                    <a:pt x="900" y="1464"/>
                    <a:pt x="974" y="1544"/>
                    <a:pt x="1056" y="1617"/>
                  </a:cubicBezTo>
                  <a:cubicBezTo>
                    <a:pt x="1100" y="1653"/>
                    <a:pt x="1157" y="1671"/>
                    <a:pt x="1213" y="1671"/>
                  </a:cubicBezTo>
                  <a:cubicBezTo>
                    <a:pt x="1241" y="1671"/>
                    <a:pt x="1270" y="1666"/>
                    <a:pt x="1296" y="1657"/>
                  </a:cubicBezTo>
                  <a:cubicBezTo>
                    <a:pt x="1376" y="1617"/>
                    <a:pt x="1430" y="1550"/>
                    <a:pt x="1443" y="1470"/>
                  </a:cubicBezTo>
                  <a:cubicBezTo>
                    <a:pt x="1458" y="1384"/>
                    <a:pt x="1464" y="1297"/>
                    <a:pt x="1459" y="1213"/>
                  </a:cubicBezTo>
                  <a:lnTo>
                    <a:pt x="1459" y="1213"/>
                  </a:lnTo>
                  <a:cubicBezTo>
                    <a:pt x="1467" y="1219"/>
                    <a:pt x="1475" y="1224"/>
                    <a:pt x="1483" y="1230"/>
                  </a:cubicBezTo>
                  <a:cubicBezTo>
                    <a:pt x="1540" y="1260"/>
                    <a:pt x="1602" y="1275"/>
                    <a:pt x="1664" y="1275"/>
                  </a:cubicBezTo>
                  <a:cubicBezTo>
                    <a:pt x="1764" y="1275"/>
                    <a:pt x="1864" y="1237"/>
                    <a:pt x="1938" y="1163"/>
                  </a:cubicBezTo>
                  <a:cubicBezTo>
                    <a:pt x="2004" y="1069"/>
                    <a:pt x="2031" y="949"/>
                    <a:pt x="2031" y="842"/>
                  </a:cubicBezTo>
                  <a:cubicBezTo>
                    <a:pt x="2031" y="727"/>
                    <a:pt x="2019" y="625"/>
                    <a:pt x="1983" y="523"/>
                  </a:cubicBezTo>
                  <a:lnTo>
                    <a:pt x="1983" y="523"/>
                  </a:lnTo>
                  <a:lnTo>
                    <a:pt x="2165" y="388"/>
                  </a:lnTo>
                  <a:lnTo>
                    <a:pt x="2459" y="174"/>
                  </a:lnTo>
                  <a:cubicBezTo>
                    <a:pt x="2512" y="121"/>
                    <a:pt x="2552" y="94"/>
                    <a:pt x="2552" y="94"/>
                  </a:cubicBezTo>
                  <a:lnTo>
                    <a:pt x="2552" y="94"/>
                  </a:lnTo>
                  <a:cubicBezTo>
                    <a:pt x="2552" y="94"/>
                    <a:pt x="2512" y="107"/>
                    <a:pt x="2445" y="161"/>
                  </a:cubicBezTo>
                  <a:lnTo>
                    <a:pt x="2151" y="375"/>
                  </a:lnTo>
                  <a:lnTo>
                    <a:pt x="1975" y="501"/>
                  </a:lnTo>
                  <a:lnTo>
                    <a:pt x="1975" y="501"/>
                  </a:lnTo>
                  <a:cubicBezTo>
                    <a:pt x="1933" y="398"/>
                    <a:pt x="1828" y="321"/>
                    <a:pt x="1724" y="308"/>
                  </a:cubicBezTo>
                  <a:cubicBezTo>
                    <a:pt x="1708" y="306"/>
                    <a:pt x="1693" y="305"/>
                    <a:pt x="1678" y="305"/>
                  </a:cubicBezTo>
                  <a:cubicBezTo>
                    <a:pt x="1576" y="305"/>
                    <a:pt x="1486" y="343"/>
                    <a:pt x="1417" y="401"/>
                  </a:cubicBezTo>
                  <a:cubicBezTo>
                    <a:pt x="1364" y="439"/>
                    <a:pt x="1311" y="477"/>
                    <a:pt x="1259" y="515"/>
                  </a:cubicBezTo>
                  <a:lnTo>
                    <a:pt x="1259" y="515"/>
                  </a:lnTo>
                  <a:cubicBezTo>
                    <a:pt x="1189" y="360"/>
                    <a:pt x="1102" y="214"/>
                    <a:pt x="1002" y="81"/>
                  </a:cubicBezTo>
                  <a:lnTo>
                    <a:pt x="949" y="0"/>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1512;p34">
              <a:extLst>
                <a:ext uri="{FF2B5EF4-FFF2-40B4-BE49-F238E27FC236}">
                  <a16:creationId xmlns:a16="http://schemas.microsoft.com/office/drawing/2014/main" id="{657F17EA-C909-46BB-B898-64BC3430BD9D}"/>
                </a:ext>
              </a:extLst>
            </p:cNvPr>
            <p:cNvSpPr/>
            <p:nvPr/>
          </p:nvSpPr>
          <p:spPr>
            <a:xfrm>
              <a:off x="2988450" y="1297950"/>
              <a:ext cx="26075" cy="17075"/>
            </a:xfrm>
            <a:custGeom>
              <a:avLst/>
              <a:gdLst/>
              <a:ahLst/>
              <a:cxnLst/>
              <a:rect l="l" t="t" r="r" b="b"/>
              <a:pathLst>
                <a:path w="1043" h="683" extrusionOk="0">
                  <a:moveTo>
                    <a:pt x="1043" y="1"/>
                  </a:moveTo>
                  <a:cubicBezTo>
                    <a:pt x="856" y="94"/>
                    <a:pt x="669" y="188"/>
                    <a:pt x="508" y="321"/>
                  </a:cubicBezTo>
                  <a:cubicBezTo>
                    <a:pt x="321" y="415"/>
                    <a:pt x="161" y="548"/>
                    <a:pt x="1" y="682"/>
                  </a:cubicBezTo>
                  <a:cubicBezTo>
                    <a:pt x="188" y="602"/>
                    <a:pt x="375" y="495"/>
                    <a:pt x="549" y="375"/>
                  </a:cubicBezTo>
                  <a:cubicBezTo>
                    <a:pt x="722" y="268"/>
                    <a:pt x="896" y="148"/>
                    <a:pt x="1043"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9" name="Google Shape;1632;p34">
            <a:extLst>
              <a:ext uri="{FF2B5EF4-FFF2-40B4-BE49-F238E27FC236}">
                <a16:creationId xmlns:a16="http://schemas.microsoft.com/office/drawing/2014/main" id="{27F559FC-4592-4C4A-98F4-1746DE71ADD2}"/>
              </a:ext>
            </a:extLst>
          </p:cNvPr>
          <p:cNvGrpSpPr/>
          <p:nvPr/>
        </p:nvGrpSpPr>
        <p:grpSpPr>
          <a:xfrm>
            <a:off x="8463266" y="3719466"/>
            <a:ext cx="734872" cy="1439132"/>
            <a:chOff x="2948375" y="2707525"/>
            <a:chExt cx="1578600" cy="2757350"/>
          </a:xfrm>
        </p:grpSpPr>
        <p:sp>
          <p:nvSpPr>
            <p:cNvPr id="550" name="Google Shape;1633;p34">
              <a:extLst>
                <a:ext uri="{FF2B5EF4-FFF2-40B4-BE49-F238E27FC236}">
                  <a16:creationId xmlns:a16="http://schemas.microsoft.com/office/drawing/2014/main" id="{911E5290-F87A-49A2-9F07-B4A0803B2EBC}"/>
                </a:ext>
              </a:extLst>
            </p:cNvPr>
            <p:cNvSpPr/>
            <p:nvPr/>
          </p:nvSpPr>
          <p:spPr>
            <a:xfrm>
              <a:off x="3546600" y="5340925"/>
              <a:ext cx="883850" cy="118925"/>
            </a:xfrm>
            <a:custGeom>
              <a:avLst/>
              <a:gdLst/>
              <a:ahLst/>
              <a:cxnLst/>
              <a:rect l="l" t="t" r="r" b="b"/>
              <a:pathLst>
                <a:path w="35354" h="4757" extrusionOk="0">
                  <a:moveTo>
                    <a:pt x="1" y="0"/>
                  </a:moveTo>
                  <a:lnTo>
                    <a:pt x="1" y="4757"/>
                  </a:lnTo>
                  <a:lnTo>
                    <a:pt x="35353" y="4757"/>
                  </a:lnTo>
                  <a:lnTo>
                    <a:pt x="35353" y="2459"/>
                  </a:lnTo>
                  <a:lnTo>
                    <a:pt x="22086" y="0"/>
                  </a:ln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1634;p34">
              <a:extLst>
                <a:ext uri="{FF2B5EF4-FFF2-40B4-BE49-F238E27FC236}">
                  <a16:creationId xmlns:a16="http://schemas.microsoft.com/office/drawing/2014/main" id="{4F272867-95A5-421A-AE93-98D1F40CD0A2}"/>
                </a:ext>
              </a:extLst>
            </p:cNvPr>
            <p:cNvSpPr/>
            <p:nvPr/>
          </p:nvSpPr>
          <p:spPr>
            <a:xfrm>
              <a:off x="4098725" y="2822075"/>
              <a:ext cx="428250" cy="2637775"/>
            </a:xfrm>
            <a:custGeom>
              <a:avLst/>
              <a:gdLst/>
              <a:ahLst/>
              <a:cxnLst/>
              <a:rect l="l" t="t" r="r" b="b"/>
              <a:pathLst>
                <a:path w="17130" h="105511" extrusionOk="0">
                  <a:moveTo>
                    <a:pt x="1" y="1"/>
                  </a:moveTo>
                  <a:lnTo>
                    <a:pt x="1" y="100754"/>
                  </a:lnTo>
                  <a:lnTo>
                    <a:pt x="17076" y="105511"/>
                  </a:lnTo>
                  <a:lnTo>
                    <a:pt x="1712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1635;p34">
              <a:extLst>
                <a:ext uri="{FF2B5EF4-FFF2-40B4-BE49-F238E27FC236}">
                  <a16:creationId xmlns:a16="http://schemas.microsoft.com/office/drawing/2014/main" id="{8ED2E434-DD22-4F37-8B31-BAB7FA2636D4}"/>
                </a:ext>
              </a:extLst>
            </p:cNvPr>
            <p:cNvSpPr/>
            <p:nvPr/>
          </p:nvSpPr>
          <p:spPr>
            <a:xfrm>
              <a:off x="4112425" y="4008175"/>
              <a:ext cx="39775" cy="71525"/>
            </a:xfrm>
            <a:custGeom>
              <a:avLst/>
              <a:gdLst/>
              <a:ahLst/>
              <a:cxnLst/>
              <a:rect l="l" t="t" r="r" b="b"/>
              <a:pathLst>
                <a:path w="1591" h="2861" extrusionOk="0">
                  <a:moveTo>
                    <a:pt x="748" y="1"/>
                  </a:moveTo>
                  <a:cubicBezTo>
                    <a:pt x="744" y="1"/>
                    <a:pt x="740" y="1"/>
                    <a:pt x="735" y="1"/>
                  </a:cubicBezTo>
                  <a:cubicBezTo>
                    <a:pt x="308" y="14"/>
                    <a:pt x="1" y="669"/>
                    <a:pt x="27" y="1457"/>
                  </a:cubicBezTo>
                  <a:cubicBezTo>
                    <a:pt x="54" y="2237"/>
                    <a:pt x="420" y="2860"/>
                    <a:pt x="842" y="2860"/>
                  </a:cubicBezTo>
                  <a:cubicBezTo>
                    <a:pt x="847" y="2860"/>
                    <a:pt x="851" y="2860"/>
                    <a:pt x="856" y="2860"/>
                  </a:cubicBezTo>
                  <a:cubicBezTo>
                    <a:pt x="1270" y="2847"/>
                    <a:pt x="1591" y="2192"/>
                    <a:pt x="1550" y="1404"/>
                  </a:cubicBezTo>
                  <a:cubicBezTo>
                    <a:pt x="1524" y="624"/>
                    <a:pt x="1157" y="1"/>
                    <a:pt x="74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1636;p34">
              <a:extLst>
                <a:ext uri="{FF2B5EF4-FFF2-40B4-BE49-F238E27FC236}">
                  <a16:creationId xmlns:a16="http://schemas.microsoft.com/office/drawing/2014/main" id="{4C7D3EF8-4EF9-454F-A0D2-27237FD82D36}"/>
                </a:ext>
              </a:extLst>
            </p:cNvPr>
            <p:cNvSpPr/>
            <p:nvPr/>
          </p:nvSpPr>
          <p:spPr>
            <a:xfrm>
              <a:off x="4131475" y="4028550"/>
              <a:ext cx="92200" cy="28650"/>
            </a:xfrm>
            <a:custGeom>
              <a:avLst/>
              <a:gdLst/>
              <a:ahLst/>
              <a:cxnLst/>
              <a:rect l="l" t="t" r="r" b="b"/>
              <a:pathLst>
                <a:path w="3688" h="1146" extrusionOk="0">
                  <a:moveTo>
                    <a:pt x="0" y="1"/>
                  </a:moveTo>
                  <a:lnTo>
                    <a:pt x="27" y="615"/>
                  </a:lnTo>
                  <a:lnTo>
                    <a:pt x="3247" y="1136"/>
                  </a:lnTo>
                  <a:cubicBezTo>
                    <a:pt x="3275" y="1143"/>
                    <a:pt x="3303" y="1146"/>
                    <a:pt x="3329" y="1146"/>
                  </a:cubicBezTo>
                  <a:cubicBezTo>
                    <a:pt x="3531" y="1146"/>
                    <a:pt x="3688" y="976"/>
                    <a:pt x="3688" y="776"/>
                  </a:cubicBezTo>
                  <a:cubicBezTo>
                    <a:pt x="3674" y="589"/>
                    <a:pt x="3541" y="455"/>
                    <a:pt x="3367" y="428"/>
                  </a:cubicBez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1637;p34">
              <a:extLst>
                <a:ext uri="{FF2B5EF4-FFF2-40B4-BE49-F238E27FC236}">
                  <a16:creationId xmlns:a16="http://schemas.microsoft.com/office/drawing/2014/main" id="{A3C38BBD-3EC0-479C-9BB7-497BA32B0339}"/>
                </a:ext>
              </a:extLst>
            </p:cNvPr>
            <p:cNvSpPr/>
            <p:nvPr/>
          </p:nvSpPr>
          <p:spPr>
            <a:xfrm>
              <a:off x="3408650" y="2707525"/>
              <a:ext cx="1116975" cy="2752325"/>
            </a:xfrm>
            <a:custGeom>
              <a:avLst/>
              <a:gdLst/>
              <a:ahLst/>
              <a:cxnLst/>
              <a:rect l="l" t="t" r="r" b="b"/>
              <a:pathLst>
                <a:path w="44679" h="110093" extrusionOk="0">
                  <a:moveTo>
                    <a:pt x="1" y="0"/>
                  </a:moveTo>
                  <a:lnTo>
                    <a:pt x="1" y="3487"/>
                  </a:lnTo>
                  <a:lnTo>
                    <a:pt x="1" y="4583"/>
                  </a:lnTo>
                  <a:lnTo>
                    <a:pt x="1" y="110093"/>
                  </a:lnTo>
                  <a:lnTo>
                    <a:pt x="5599" y="110093"/>
                  </a:lnTo>
                  <a:lnTo>
                    <a:pt x="5599" y="4583"/>
                  </a:lnTo>
                  <a:lnTo>
                    <a:pt x="38506" y="4583"/>
                  </a:lnTo>
                  <a:lnTo>
                    <a:pt x="38506" y="110093"/>
                  </a:lnTo>
                  <a:lnTo>
                    <a:pt x="44679" y="110093"/>
                  </a:lnTo>
                  <a:lnTo>
                    <a:pt x="44679" y="4583"/>
                  </a:lnTo>
                  <a:lnTo>
                    <a:pt x="44679" y="3487"/>
                  </a:lnTo>
                  <a:lnTo>
                    <a:pt x="4467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1638;p34">
              <a:extLst>
                <a:ext uri="{FF2B5EF4-FFF2-40B4-BE49-F238E27FC236}">
                  <a16:creationId xmlns:a16="http://schemas.microsoft.com/office/drawing/2014/main" id="{F9969C51-234B-4199-940C-E4C2BB38995D}"/>
                </a:ext>
              </a:extLst>
            </p:cNvPr>
            <p:cNvSpPr/>
            <p:nvPr/>
          </p:nvSpPr>
          <p:spPr>
            <a:xfrm>
              <a:off x="3478800" y="2822075"/>
              <a:ext cx="69825" cy="2637775"/>
            </a:xfrm>
            <a:custGeom>
              <a:avLst/>
              <a:gdLst/>
              <a:ahLst/>
              <a:cxnLst/>
              <a:rect l="l" t="t" r="r" b="b"/>
              <a:pathLst>
                <a:path w="2793" h="105511" extrusionOk="0">
                  <a:moveTo>
                    <a:pt x="0" y="1"/>
                  </a:moveTo>
                  <a:lnTo>
                    <a:pt x="0" y="105511"/>
                  </a:lnTo>
                  <a:lnTo>
                    <a:pt x="2793" y="105511"/>
                  </a:lnTo>
                  <a:lnTo>
                    <a:pt x="2793"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1639;p34">
              <a:extLst>
                <a:ext uri="{FF2B5EF4-FFF2-40B4-BE49-F238E27FC236}">
                  <a16:creationId xmlns:a16="http://schemas.microsoft.com/office/drawing/2014/main" id="{94CF6F4D-B3D0-490A-8CF5-324C227EA0ED}"/>
                </a:ext>
              </a:extLst>
            </p:cNvPr>
            <p:cNvSpPr/>
            <p:nvPr/>
          </p:nvSpPr>
          <p:spPr>
            <a:xfrm>
              <a:off x="4456800" y="2707525"/>
              <a:ext cx="70175" cy="2752325"/>
            </a:xfrm>
            <a:custGeom>
              <a:avLst/>
              <a:gdLst/>
              <a:ahLst/>
              <a:cxnLst/>
              <a:rect l="l" t="t" r="r" b="b"/>
              <a:pathLst>
                <a:path w="2807" h="110093" extrusionOk="0">
                  <a:moveTo>
                    <a:pt x="1" y="0"/>
                  </a:moveTo>
                  <a:lnTo>
                    <a:pt x="1" y="110093"/>
                  </a:lnTo>
                  <a:lnTo>
                    <a:pt x="2806" y="110093"/>
                  </a:lnTo>
                  <a:lnTo>
                    <a:pt x="2806" y="0"/>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1640;p34">
              <a:extLst>
                <a:ext uri="{FF2B5EF4-FFF2-40B4-BE49-F238E27FC236}">
                  <a16:creationId xmlns:a16="http://schemas.microsoft.com/office/drawing/2014/main" id="{0B0E7C29-3BC6-430D-8F54-89C3AE1E0DE9}"/>
                </a:ext>
              </a:extLst>
            </p:cNvPr>
            <p:cNvSpPr/>
            <p:nvPr/>
          </p:nvSpPr>
          <p:spPr>
            <a:xfrm>
              <a:off x="4087375" y="2821750"/>
              <a:ext cx="286275" cy="2643125"/>
            </a:xfrm>
            <a:custGeom>
              <a:avLst/>
              <a:gdLst/>
              <a:ahLst/>
              <a:cxnLst/>
              <a:rect l="l" t="t" r="r" b="b"/>
              <a:pathLst>
                <a:path w="11451" h="105725" extrusionOk="0">
                  <a:moveTo>
                    <a:pt x="1" y="0"/>
                  </a:moveTo>
                  <a:cubicBezTo>
                    <a:pt x="1" y="0"/>
                    <a:pt x="67" y="14"/>
                    <a:pt x="188" y="14"/>
                  </a:cubicBezTo>
                  <a:lnTo>
                    <a:pt x="762" y="40"/>
                  </a:lnTo>
                  <a:lnTo>
                    <a:pt x="2993" y="81"/>
                  </a:lnTo>
                  <a:lnTo>
                    <a:pt x="11330" y="253"/>
                  </a:lnTo>
                  <a:lnTo>
                    <a:pt x="11330" y="253"/>
                  </a:lnTo>
                  <a:cubicBezTo>
                    <a:pt x="11317" y="10759"/>
                    <a:pt x="11304" y="27916"/>
                    <a:pt x="11290" y="47284"/>
                  </a:cubicBezTo>
                  <a:cubicBezTo>
                    <a:pt x="11304" y="63411"/>
                    <a:pt x="11317" y="78027"/>
                    <a:pt x="11317" y="88596"/>
                  </a:cubicBezTo>
                  <a:cubicBezTo>
                    <a:pt x="11331" y="93886"/>
                    <a:pt x="11344" y="98162"/>
                    <a:pt x="11344" y="101128"/>
                  </a:cubicBezTo>
                  <a:cubicBezTo>
                    <a:pt x="11357" y="102598"/>
                    <a:pt x="11357" y="103747"/>
                    <a:pt x="11357" y="104535"/>
                  </a:cubicBezTo>
                  <a:lnTo>
                    <a:pt x="11357" y="105417"/>
                  </a:lnTo>
                  <a:lnTo>
                    <a:pt x="11357" y="105724"/>
                  </a:lnTo>
                  <a:cubicBezTo>
                    <a:pt x="11357" y="105724"/>
                    <a:pt x="11384" y="105617"/>
                    <a:pt x="11384" y="105417"/>
                  </a:cubicBezTo>
                  <a:lnTo>
                    <a:pt x="11384" y="104535"/>
                  </a:lnTo>
                  <a:cubicBezTo>
                    <a:pt x="11384" y="103747"/>
                    <a:pt x="11397" y="102598"/>
                    <a:pt x="11397" y="101128"/>
                  </a:cubicBezTo>
                  <a:cubicBezTo>
                    <a:pt x="11397" y="98162"/>
                    <a:pt x="11411" y="93886"/>
                    <a:pt x="11424" y="88596"/>
                  </a:cubicBezTo>
                  <a:cubicBezTo>
                    <a:pt x="11424" y="78014"/>
                    <a:pt x="11437" y="63411"/>
                    <a:pt x="11451" y="47284"/>
                  </a:cubicBezTo>
                  <a:cubicBezTo>
                    <a:pt x="11424" y="27884"/>
                    <a:pt x="11411" y="10716"/>
                    <a:pt x="11411" y="201"/>
                  </a:cubicBezTo>
                  <a:lnTo>
                    <a:pt x="11411" y="147"/>
                  </a:lnTo>
                  <a:lnTo>
                    <a:pt x="11357" y="147"/>
                  </a:lnTo>
                  <a:lnTo>
                    <a:pt x="2980" y="27"/>
                  </a:lnTo>
                  <a:lnTo>
                    <a:pt x="762" y="0"/>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1641;p34">
              <a:extLst>
                <a:ext uri="{FF2B5EF4-FFF2-40B4-BE49-F238E27FC236}">
                  <a16:creationId xmlns:a16="http://schemas.microsoft.com/office/drawing/2014/main" id="{6C5A35AC-0D3E-4BA8-9B70-D59FF7484BE2}"/>
                </a:ext>
              </a:extLst>
            </p:cNvPr>
            <p:cNvSpPr/>
            <p:nvPr/>
          </p:nvSpPr>
          <p:spPr>
            <a:xfrm>
              <a:off x="2948375" y="3545000"/>
              <a:ext cx="690100" cy="324600"/>
            </a:xfrm>
            <a:custGeom>
              <a:avLst/>
              <a:gdLst/>
              <a:ahLst/>
              <a:cxnLst/>
              <a:rect l="l" t="t" r="r" b="b"/>
              <a:pathLst>
                <a:path w="27604" h="12984" extrusionOk="0">
                  <a:moveTo>
                    <a:pt x="7102" y="0"/>
                  </a:moveTo>
                  <a:cubicBezTo>
                    <a:pt x="7035" y="0"/>
                    <a:pt x="6968" y="24"/>
                    <a:pt x="6908" y="77"/>
                  </a:cubicBezTo>
                  <a:cubicBezTo>
                    <a:pt x="6654" y="277"/>
                    <a:pt x="6414" y="1226"/>
                    <a:pt x="6627" y="2335"/>
                  </a:cubicBezTo>
                  <a:cubicBezTo>
                    <a:pt x="6699" y="2686"/>
                    <a:pt x="6612" y="2816"/>
                    <a:pt x="6444" y="2816"/>
                  </a:cubicBezTo>
                  <a:cubicBezTo>
                    <a:pt x="6076" y="2816"/>
                    <a:pt x="5315" y="2191"/>
                    <a:pt x="4957" y="1907"/>
                  </a:cubicBezTo>
                  <a:cubicBezTo>
                    <a:pt x="4463" y="1517"/>
                    <a:pt x="2895" y="381"/>
                    <a:pt x="2588" y="381"/>
                  </a:cubicBezTo>
                  <a:cubicBezTo>
                    <a:pt x="2580" y="381"/>
                    <a:pt x="2572" y="382"/>
                    <a:pt x="2566" y="384"/>
                  </a:cubicBezTo>
                  <a:cubicBezTo>
                    <a:pt x="2192" y="464"/>
                    <a:pt x="2218" y="865"/>
                    <a:pt x="2739" y="1266"/>
                  </a:cubicBezTo>
                  <a:cubicBezTo>
                    <a:pt x="3261" y="1667"/>
                    <a:pt x="4730" y="2949"/>
                    <a:pt x="4503" y="3203"/>
                  </a:cubicBezTo>
                  <a:cubicBezTo>
                    <a:pt x="4490" y="3219"/>
                    <a:pt x="4469" y="3226"/>
                    <a:pt x="4441" y="3226"/>
                  </a:cubicBezTo>
                  <a:cubicBezTo>
                    <a:pt x="3991" y="3226"/>
                    <a:pt x="1711" y="1359"/>
                    <a:pt x="1711" y="1359"/>
                  </a:cubicBezTo>
                  <a:cubicBezTo>
                    <a:pt x="1711" y="1359"/>
                    <a:pt x="1415" y="1030"/>
                    <a:pt x="1158" y="1030"/>
                  </a:cubicBezTo>
                  <a:cubicBezTo>
                    <a:pt x="1088" y="1030"/>
                    <a:pt x="1020" y="1055"/>
                    <a:pt x="962" y="1119"/>
                  </a:cubicBezTo>
                  <a:cubicBezTo>
                    <a:pt x="481" y="1640"/>
                    <a:pt x="3367" y="3671"/>
                    <a:pt x="3648" y="3858"/>
                  </a:cubicBezTo>
                  <a:cubicBezTo>
                    <a:pt x="3807" y="3964"/>
                    <a:pt x="3688" y="4172"/>
                    <a:pt x="3532" y="4172"/>
                  </a:cubicBezTo>
                  <a:cubicBezTo>
                    <a:pt x="3491" y="4172"/>
                    <a:pt x="3449" y="4158"/>
                    <a:pt x="3407" y="4125"/>
                  </a:cubicBezTo>
                  <a:cubicBezTo>
                    <a:pt x="3219" y="3995"/>
                    <a:pt x="1395" y="2418"/>
                    <a:pt x="630" y="2418"/>
                  </a:cubicBezTo>
                  <a:cubicBezTo>
                    <a:pt x="529" y="2418"/>
                    <a:pt x="446" y="2446"/>
                    <a:pt x="388" y="2508"/>
                  </a:cubicBezTo>
                  <a:cubicBezTo>
                    <a:pt x="0" y="2909"/>
                    <a:pt x="2753" y="4205"/>
                    <a:pt x="3007" y="4886"/>
                  </a:cubicBezTo>
                  <a:cubicBezTo>
                    <a:pt x="3044" y="4993"/>
                    <a:pt x="3021" y="5037"/>
                    <a:pt x="2954" y="5037"/>
                  </a:cubicBezTo>
                  <a:cubicBezTo>
                    <a:pt x="2636" y="5037"/>
                    <a:pt x="1324" y="4041"/>
                    <a:pt x="812" y="4041"/>
                  </a:cubicBezTo>
                  <a:cubicBezTo>
                    <a:pt x="744" y="4041"/>
                    <a:pt x="691" y="4059"/>
                    <a:pt x="655" y="4098"/>
                  </a:cubicBezTo>
                  <a:cubicBezTo>
                    <a:pt x="522" y="4245"/>
                    <a:pt x="441" y="4379"/>
                    <a:pt x="1884" y="5261"/>
                  </a:cubicBezTo>
                  <a:cubicBezTo>
                    <a:pt x="2592" y="5701"/>
                    <a:pt x="3942" y="6329"/>
                    <a:pt x="5184" y="6877"/>
                  </a:cubicBezTo>
                  <a:lnTo>
                    <a:pt x="5171" y="6891"/>
                  </a:lnTo>
                  <a:cubicBezTo>
                    <a:pt x="5171" y="6891"/>
                    <a:pt x="13583" y="12983"/>
                    <a:pt x="19625" y="12983"/>
                  </a:cubicBezTo>
                  <a:cubicBezTo>
                    <a:pt x="21393" y="12983"/>
                    <a:pt x="22958" y="12462"/>
                    <a:pt x="24050" y="11113"/>
                  </a:cubicBezTo>
                  <a:cubicBezTo>
                    <a:pt x="27604" y="6730"/>
                    <a:pt x="27564" y="6410"/>
                    <a:pt x="27564" y="6410"/>
                  </a:cubicBezTo>
                  <a:lnTo>
                    <a:pt x="22634" y="2401"/>
                  </a:lnTo>
                  <a:cubicBezTo>
                    <a:pt x="22634" y="2401"/>
                    <a:pt x="19526" y="7253"/>
                    <a:pt x="18676" y="7253"/>
                  </a:cubicBezTo>
                  <a:cubicBezTo>
                    <a:pt x="18668" y="7253"/>
                    <a:pt x="18660" y="7252"/>
                    <a:pt x="18652" y="7251"/>
                  </a:cubicBezTo>
                  <a:cubicBezTo>
                    <a:pt x="14109" y="6730"/>
                    <a:pt x="9674" y="4259"/>
                    <a:pt x="8124" y="3323"/>
                  </a:cubicBezTo>
                  <a:cubicBezTo>
                    <a:pt x="7990" y="3096"/>
                    <a:pt x="7857" y="2829"/>
                    <a:pt x="7696" y="2508"/>
                  </a:cubicBezTo>
                  <a:cubicBezTo>
                    <a:pt x="7563" y="2228"/>
                    <a:pt x="7469" y="1934"/>
                    <a:pt x="7442" y="1626"/>
                  </a:cubicBezTo>
                  <a:cubicBezTo>
                    <a:pt x="7389" y="1239"/>
                    <a:pt x="7389" y="852"/>
                    <a:pt x="7442" y="477"/>
                  </a:cubicBezTo>
                  <a:cubicBezTo>
                    <a:pt x="7503" y="216"/>
                    <a:pt x="7306" y="0"/>
                    <a:pt x="7102" y="0"/>
                  </a:cubicBezTo>
                  <a:close/>
                </a:path>
              </a:pathLst>
            </a:custGeom>
            <a:solidFill>
              <a:srgbClr val="B788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1642;p34">
              <a:extLst>
                <a:ext uri="{FF2B5EF4-FFF2-40B4-BE49-F238E27FC236}">
                  <a16:creationId xmlns:a16="http://schemas.microsoft.com/office/drawing/2014/main" id="{DA62E559-1D5F-4259-BB80-E26E2F378113}"/>
                </a:ext>
              </a:extLst>
            </p:cNvPr>
            <p:cNvSpPr/>
            <p:nvPr/>
          </p:nvSpPr>
          <p:spPr>
            <a:xfrm>
              <a:off x="3494175" y="4080000"/>
              <a:ext cx="498375" cy="1252600"/>
            </a:xfrm>
            <a:custGeom>
              <a:avLst/>
              <a:gdLst/>
              <a:ahLst/>
              <a:cxnLst/>
              <a:rect l="l" t="t" r="r" b="b"/>
              <a:pathLst>
                <a:path w="19935" h="50104" extrusionOk="0">
                  <a:moveTo>
                    <a:pt x="7282" y="0"/>
                  </a:moveTo>
                  <a:cubicBezTo>
                    <a:pt x="7282" y="0"/>
                    <a:pt x="2111" y="22286"/>
                    <a:pt x="281" y="29087"/>
                  </a:cubicBezTo>
                  <a:cubicBezTo>
                    <a:pt x="0" y="30128"/>
                    <a:pt x="15894" y="50103"/>
                    <a:pt x="15913" y="50103"/>
                  </a:cubicBezTo>
                  <a:cubicBezTo>
                    <a:pt x="15913" y="50103"/>
                    <a:pt x="15913" y="50103"/>
                    <a:pt x="15913" y="50103"/>
                  </a:cubicBezTo>
                  <a:lnTo>
                    <a:pt x="19934" y="47471"/>
                  </a:lnTo>
                  <a:lnTo>
                    <a:pt x="8417" y="29033"/>
                  </a:lnTo>
                  <a:lnTo>
                    <a:pt x="7282" y="0"/>
                  </a:lnTo>
                  <a:close/>
                </a:path>
              </a:pathLst>
            </a:custGeom>
            <a:solidFill>
              <a:srgbClr val="AA65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1643;p34">
              <a:extLst>
                <a:ext uri="{FF2B5EF4-FFF2-40B4-BE49-F238E27FC236}">
                  <a16:creationId xmlns:a16="http://schemas.microsoft.com/office/drawing/2014/main" id="{62E495CD-18AD-4156-A285-85A97C922FD7}"/>
                </a:ext>
              </a:extLst>
            </p:cNvPr>
            <p:cNvSpPr/>
            <p:nvPr/>
          </p:nvSpPr>
          <p:spPr>
            <a:xfrm>
              <a:off x="3620075" y="3981125"/>
              <a:ext cx="372800" cy="1433975"/>
            </a:xfrm>
            <a:custGeom>
              <a:avLst/>
              <a:gdLst/>
              <a:ahLst/>
              <a:cxnLst/>
              <a:rect l="l" t="t" r="r" b="b"/>
              <a:pathLst>
                <a:path w="14912" h="57359" extrusionOk="0">
                  <a:moveTo>
                    <a:pt x="2459" y="1"/>
                  </a:moveTo>
                  <a:lnTo>
                    <a:pt x="1" y="28686"/>
                  </a:lnTo>
                  <a:lnTo>
                    <a:pt x="1484" y="57358"/>
                  </a:lnTo>
                  <a:lnTo>
                    <a:pt x="6441" y="57238"/>
                  </a:lnTo>
                  <a:cubicBezTo>
                    <a:pt x="6441" y="57238"/>
                    <a:pt x="8712" y="33763"/>
                    <a:pt x="8832" y="28539"/>
                  </a:cubicBezTo>
                  <a:cubicBezTo>
                    <a:pt x="8872" y="26842"/>
                    <a:pt x="11438" y="19400"/>
                    <a:pt x="13936" y="13121"/>
                  </a:cubicBezTo>
                  <a:cubicBezTo>
                    <a:pt x="14417" y="11905"/>
                    <a:pt x="14724" y="10636"/>
                    <a:pt x="14858" y="9326"/>
                  </a:cubicBezTo>
                  <a:cubicBezTo>
                    <a:pt x="14885" y="8966"/>
                    <a:pt x="14912" y="8605"/>
                    <a:pt x="14898" y="8244"/>
                  </a:cubicBezTo>
                  <a:cubicBezTo>
                    <a:pt x="14805" y="4547"/>
                    <a:pt x="11892" y="241"/>
                    <a:pt x="11707" y="241"/>
                  </a:cubicBezTo>
                  <a:cubicBezTo>
                    <a:pt x="11706" y="241"/>
                    <a:pt x="11706" y="241"/>
                    <a:pt x="11705" y="241"/>
                  </a:cubicBezTo>
                  <a:lnTo>
                    <a:pt x="2459" y="1"/>
                  </a:lnTo>
                  <a:close/>
                </a:path>
              </a:pathLst>
            </a:custGeom>
            <a:solidFill>
              <a:srgbClr val="B788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1644;p34">
              <a:extLst>
                <a:ext uri="{FF2B5EF4-FFF2-40B4-BE49-F238E27FC236}">
                  <a16:creationId xmlns:a16="http://schemas.microsoft.com/office/drawing/2014/main" id="{AA6352B9-DC3D-4FD0-91FF-6084DD51D728}"/>
                </a:ext>
              </a:extLst>
            </p:cNvPr>
            <p:cNvSpPr/>
            <p:nvPr/>
          </p:nvSpPr>
          <p:spPr>
            <a:xfrm>
              <a:off x="3429700" y="3467925"/>
              <a:ext cx="640675" cy="1346650"/>
            </a:xfrm>
            <a:custGeom>
              <a:avLst/>
              <a:gdLst/>
              <a:ahLst/>
              <a:cxnLst/>
              <a:rect l="l" t="t" r="r" b="b"/>
              <a:pathLst>
                <a:path w="25627" h="53866" extrusionOk="0">
                  <a:moveTo>
                    <a:pt x="16661" y="1"/>
                  </a:moveTo>
                  <a:cubicBezTo>
                    <a:pt x="16479" y="1"/>
                    <a:pt x="16296" y="7"/>
                    <a:pt x="16113" y="20"/>
                  </a:cubicBezTo>
                  <a:lnTo>
                    <a:pt x="10475" y="407"/>
                  </a:lnTo>
                  <a:cubicBezTo>
                    <a:pt x="10475" y="407"/>
                    <a:pt x="10123" y="318"/>
                    <a:pt x="9549" y="318"/>
                  </a:cubicBezTo>
                  <a:cubicBezTo>
                    <a:pt x="8131" y="318"/>
                    <a:pt x="5358" y="860"/>
                    <a:pt x="3180" y="4616"/>
                  </a:cubicBezTo>
                  <a:lnTo>
                    <a:pt x="0" y="9559"/>
                  </a:lnTo>
                  <a:lnTo>
                    <a:pt x="5973" y="12940"/>
                  </a:lnTo>
                  <a:lnTo>
                    <a:pt x="6373" y="12525"/>
                  </a:lnTo>
                  <a:lnTo>
                    <a:pt x="6788" y="13327"/>
                  </a:lnTo>
                  <a:lnTo>
                    <a:pt x="7108" y="19981"/>
                  </a:lnTo>
                  <a:cubicBezTo>
                    <a:pt x="6641" y="26821"/>
                    <a:pt x="3821" y="31418"/>
                    <a:pt x="2352" y="38405"/>
                  </a:cubicBezTo>
                  <a:cubicBezTo>
                    <a:pt x="1590" y="41999"/>
                    <a:pt x="949" y="46676"/>
                    <a:pt x="1376" y="50323"/>
                  </a:cubicBezTo>
                  <a:cubicBezTo>
                    <a:pt x="1510" y="51472"/>
                    <a:pt x="2819" y="53570"/>
                    <a:pt x="3928" y="53824"/>
                  </a:cubicBezTo>
                  <a:cubicBezTo>
                    <a:pt x="4053" y="53852"/>
                    <a:pt x="4177" y="53866"/>
                    <a:pt x="4300" y="53866"/>
                  </a:cubicBezTo>
                  <a:cubicBezTo>
                    <a:pt x="5149" y="53866"/>
                    <a:pt x="5940" y="53225"/>
                    <a:pt x="6547" y="52594"/>
                  </a:cubicBezTo>
                  <a:cubicBezTo>
                    <a:pt x="7242" y="51860"/>
                    <a:pt x="8003" y="51031"/>
                    <a:pt x="9005" y="50978"/>
                  </a:cubicBezTo>
                  <a:cubicBezTo>
                    <a:pt x="9044" y="50975"/>
                    <a:pt x="9083" y="50974"/>
                    <a:pt x="9121" y="50974"/>
                  </a:cubicBezTo>
                  <a:cubicBezTo>
                    <a:pt x="11009" y="50974"/>
                    <a:pt x="12208" y="53695"/>
                    <a:pt x="14050" y="53695"/>
                  </a:cubicBezTo>
                  <a:cubicBezTo>
                    <a:pt x="14135" y="53695"/>
                    <a:pt x="14222" y="53689"/>
                    <a:pt x="14310" y="53677"/>
                  </a:cubicBezTo>
                  <a:cubicBezTo>
                    <a:pt x="15525" y="53503"/>
                    <a:pt x="16327" y="52113"/>
                    <a:pt x="17556" y="51980"/>
                  </a:cubicBezTo>
                  <a:cubicBezTo>
                    <a:pt x="17670" y="51967"/>
                    <a:pt x="17776" y="51961"/>
                    <a:pt x="17876" y="51961"/>
                  </a:cubicBezTo>
                  <a:cubicBezTo>
                    <a:pt x="19137" y="51961"/>
                    <a:pt x="19453" y="52915"/>
                    <a:pt x="20790" y="53423"/>
                  </a:cubicBezTo>
                  <a:cubicBezTo>
                    <a:pt x="20937" y="53479"/>
                    <a:pt x="21113" y="53505"/>
                    <a:pt x="21309" y="53505"/>
                  </a:cubicBezTo>
                  <a:cubicBezTo>
                    <a:pt x="22642" y="53505"/>
                    <a:pt x="24900" y="52293"/>
                    <a:pt x="25319" y="51151"/>
                  </a:cubicBezTo>
                  <a:cubicBezTo>
                    <a:pt x="25626" y="50310"/>
                    <a:pt x="25212" y="49361"/>
                    <a:pt x="24931" y="48519"/>
                  </a:cubicBezTo>
                  <a:cubicBezTo>
                    <a:pt x="24223" y="46342"/>
                    <a:pt x="22446" y="44003"/>
                    <a:pt x="22099" y="41745"/>
                  </a:cubicBezTo>
                  <a:cubicBezTo>
                    <a:pt x="21484" y="37670"/>
                    <a:pt x="22901" y="33916"/>
                    <a:pt x="23088" y="30055"/>
                  </a:cubicBezTo>
                  <a:cubicBezTo>
                    <a:pt x="23301" y="25659"/>
                    <a:pt x="22259" y="21945"/>
                    <a:pt x="19854" y="18324"/>
                  </a:cubicBezTo>
                  <a:cubicBezTo>
                    <a:pt x="19560" y="16627"/>
                    <a:pt x="19053" y="12819"/>
                    <a:pt x="19507" y="11029"/>
                  </a:cubicBezTo>
                  <a:lnTo>
                    <a:pt x="24931" y="10708"/>
                  </a:lnTo>
                  <a:lnTo>
                    <a:pt x="24303" y="6206"/>
                  </a:lnTo>
                  <a:cubicBezTo>
                    <a:pt x="23731" y="2492"/>
                    <a:pt x="20277" y="1"/>
                    <a:pt x="16661"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1645;p34">
              <a:extLst>
                <a:ext uri="{FF2B5EF4-FFF2-40B4-BE49-F238E27FC236}">
                  <a16:creationId xmlns:a16="http://schemas.microsoft.com/office/drawing/2014/main" id="{8719F49A-266D-460F-9EF6-472193064499}"/>
                </a:ext>
              </a:extLst>
            </p:cNvPr>
            <p:cNvSpPr/>
            <p:nvPr/>
          </p:nvSpPr>
          <p:spPr>
            <a:xfrm>
              <a:off x="3546275" y="5401375"/>
              <a:ext cx="236500" cy="54775"/>
            </a:xfrm>
            <a:custGeom>
              <a:avLst/>
              <a:gdLst/>
              <a:ahLst/>
              <a:cxnLst/>
              <a:rect l="l" t="t" r="r" b="b"/>
              <a:pathLst>
                <a:path w="9460" h="2191" extrusionOk="0">
                  <a:moveTo>
                    <a:pt x="9446" y="0"/>
                  </a:moveTo>
                  <a:lnTo>
                    <a:pt x="4329" y="107"/>
                  </a:lnTo>
                  <a:lnTo>
                    <a:pt x="4329" y="749"/>
                  </a:lnTo>
                  <a:cubicBezTo>
                    <a:pt x="4329" y="749"/>
                    <a:pt x="0" y="1737"/>
                    <a:pt x="1042" y="2045"/>
                  </a:cubicBezTo>
                  <a:cubicBezTo>
                    <a:pt x="1388" y="2153"/>
                    <a:pt x="2393" y="2191"/>
                    <a:pt x="3593" y="2191"/>
                  </a:cubicBezTo>
                  <a:cubicBezTo>
                    <a:pt x="5640" y="2191"/>
                    <a:pt x="8255" y="2082"/>
                    <a:pt x="9139" y="2031"/>
                  </a:cubicBezTo>
                  <a:lnTo>
                    <a:pt x="9460" y="2005"/>
                  </a:lnTo>
                  <a:lnTo>
                    <a:pt x="9446"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1646;p34">
              <a:extLst>
                <a:ext uri="{FF2B5EF4-FFF2-40B4-BE49-F238E27FC236}">
                  <a16:creationId xmlns:a16="http://schemas.microsoft.com/office/drawing/2014/main" id="{063CAB5A-E65A-4278-ADC3-9139A2760DA0}"/>
                </a:ext>
              </a:extLst>
            </p:cNvPr>
            <p:cNvSpPr/>
            <p:nvPr/>
          </p:nvSpPr>
          <p:spPr>
            <a:xfrm>
              <a:off x="3736650" y="5415550"/>
              <a:ext cx="46125" cy="36625"/>
            </a:xfrm>
            <a:custGeom>
              <a:avLst/>
              <a:gdLst/>
              <a:ahLst/>
              <a:cxnLst/>
              <a:rect l="l" t="t" r="r" b="b"/>
              <a:pathLst>
                <a:path w="1845" h="1465" extrusionOk="0">
                  <a:moveTo>
                    <a:pt x="1695" y="1"/>
                  </a:moveTo>
                  <a:cubicBezTo>
                    <a:pt x="1318" y="1"/>
                    <a:pt x="950" y="133"/>
                    <a:pt x="656" y="369"/>
                  </a:cubicBezTo>
                  <a:cubicBezTo>
                    <a:pt x="308" y="649"/>
                    <a:pt x="81" y="1037"/>
                    <a:pt x="1" y="1464"/>
                  </a:cubicBezTo>
                  <a:lnTo>
                    <a:pt x="1845" y="1424"/>
                  </a:lnTo>
                  <a:lnTo>
                    <a:pt x="1845" y="8"/>
                  </a:lnTo>
                  <a:cubicBezTo>
                    <a:pt x="1795" y="3"/>
                    <a:pt x="1745" y="1"/>
                    <a:pt x="169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1647;p34">
              <a:extLst>
                <a:ext uri="{FF2B5EF4-FFF2-40B4-BE49-F238E27FC236}">
                  <a16:creationId xmlns:a16="http://schemas.microsoft.com/office/drawing/2014/main" id="{214D6DA0-DD09-4080-BAB2-4DDB855EC8F1}"/>
                </a:ext>
              </a:extLst>
            </p:cNvPr>
            <p:cNvSpPr/>
            <p:nvPr/>
          </p:nvSpPr>
          <p:spPr>
            <a:xfrm>
              <a:off x="3563625" y="5433775"/>
              <a:ext cx="219150" cy="21950"/>
            </a:xfrm>
            <a:custGeom>
              <a:avLst/>
              <a:gdLst/>
              <a:ahLst/>
              <a:cxnLst/>
              <a:rect l="l" t="t" r="r" b="b"/>
              <a:pathLst>
                <a:path w="8766" h="878" extrusionOk="0">
                  <a:moveTo>
                    <a:pt x="1524" y="0"/>
                  </a:moveTo>
                  <a:cubicBezTo>
                    <a:pt x="1524" y="0"/>
                    <a:pt x="1" y="441"/>
                    <a:pt x="188" y="695"/>
                  </a:cubicBezTo>
                  <a:cubicBezTo>
                    <a:pt x="283" y="817"/>
                    <a:pt x="1828" y="877"/>
                    <a:pt x="3662" y="877"/>
                  </a:cubicBezTo>
                  <a:cubicBezTo>
                    <a:pt x="5445" y="877"/>
                    <a:pt x="7501" y="821"/>
                    <a:pt x="8766" y="709"/>
                  </a:cubicBezTo>
                  <a:lnTo>
                    <a:pt x="8766" y="588"/>
                  </a:lnTo>
                  <a:lnTo>
                    <a:pt x="1978" y="655"/>
                  </a:lnTo>
                  <a:cubicBezTo>
                    <a:pt x="1978" y="655"/>
                    <a:pt x="1831" y="14"/>
                    <a:pt x="15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1648;p34">
              <a:extLst>
                <a:ext uri="{FF2B5EF4-FFF2-40B4-BE49-F238E27FC236}">
                  <a16:creationId xmlns:a16="http://schemas.microsoft.com/office/drawing/2014/main" id="{492AF9F2-3DFA-40BC-B0D7-0CD207D6317A}"/>
                </a:ext>
              </a:extLst>
            </p:cNvPr>
            <p:cNvSpPr/>
            <p:nvPr/>
          </p:nvSpPr>
          <p:spPr>
            <a:xfrm>
              <a:off x="3569650" y="5447475"/>
              <a:ext cx="214125" cy="3025"/>
            </a:xfrm>
            <a:custGeom>
              <a:avLst/>
              <a:gdLst/>
              <a:ahLst/>
              <a:cxnLst/>
              <a:rect l="l" t="t" r="r" b="b"/>
              <a:pathLst>
                <a:path w="8565" h="121" extrusionOk="0">
                  <a:moveTo>
                    <a:pt x="8565" y="0"/>
                  </a:moveTo>
                  <a:cubicBezTo>
                    <a:pt x="8538" y="0"/>
                    <a:pt x="8511" y="0"/>
                    <a:pt x="8471" y="14"/>
                  </a:cubicBezTo>
                  <a:lnTo>
                    <a:pt x="8231" y="14"/>
                  </a:lnTo>
                  <a:lnTo>
                    <a:pt x="7295" y="27"/>
                  </a:lnTo>
                  <a:cubicBezTo>
                    <a:pt x="6520" y="54"/>
                    <a:pt x="5438" y="67"/>
                    <a:pt x="4236" y="67"/>
                  </a:cubicBezTo>
                  <a:cubicBezTo>
                    <a:pt x="4009" y="70"/>
                    <a:pt x="3786" y="71"/>
                    <a:pt x="3568" y="71"/>
                  </a:cubicBezTo>
                  <a:cubicBezTo>
                    <a:pt x="2644" y="71"/>
                    <a:pt x="1814" y="51"/>
                    <a:pt x="1176" y="40"/>
                  </a:cubicBezTo>
                  <a:lnTo>
                    <a:pt x="254" y="27"/>
                  </a:lnTo>
                  <a:lnTo>
                    <a:pt x="0" y="27"/>
                  </a:lnTo>
                  <a:lnTo>
                    <a:pt x="254" y="40"/>
                  </a:lnTo>
                  <a:lnTo>
                    <a:pt x="1176" y="80"/>
                  </a:lnTo>
                  <a:cubicBezTo>
                    <a:pt x="1964" y="107"/>
                    <a:pt x="3047" y="121"/>
                    <a:pt x="4236" y="121"/>
                  </a:cubicBezTo>
                  <a:cubicBezTo>
                    <a:pt x="5438" y="121"/>
                    <a:pt x="6520" y="94"/>
                    <a:pt x="7295" y="67"/>
                  </a:cubicBezTo>
                  <a:lnTo>
                    <a:pt x="8231" y="27"/>
                  </a:lnTo>
                  <a:lnTo>
                    <a:pt x="8485" y="14"/>
                  </a:lnTo>
                  <a:lnTo>
                    <a:pt x="8565" y="0"/>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1649;p34">
              <a:extLst>
                <a:ext uri="{FF2B5EF4-FFF2-40B4-BE49-F238E27FC236}">
                  <a16:creationId xmlns:a16="http://schemas.microsoft.com/office/drawing/2014/main" id="{AF956135-8774-4AD6-85BF-396EB61E6E4E}"/>
                </a:ext>
              </a:extLst>
            </p:cNvPr>
            <p:cNvSpPr/>
            <p:nvPr/>
          </p:nvSpPr>
          <p:spPr>
            <a:xfrm>
              <a:off x="3601050" y="5432775"/>
              <a:ext cx="12725" cy="20075"/>
            </a:xfrm>
            <a:custGeom>
              <a:avLst/>
              <a:gdLst/>
              <a:ahLst/>
              <a:cxnLst/>
              <a:rect l="l" t="t" r="r" b="b"/>
              <a:pathLst>
                <a:path w="509" h="803" extrusionOk="0">
                  <a:moveTo>
                    <a:pt x="0" y="0"/>
                  </a:moveTo>
                  <a:cubicBezTo>
                    <a:pt x="121" y="107"/>
                    <a:pt x="227" y="228"/>
                    <a:pt x="308" y="348"/>
                  </a:cubicBezTo>
                  <a:cubicBezTo>
                    <a:pt x="388" y="495"/>
                    <a:pt x="441" y="642"/>
                    <a:pt x="481" y="802"/>
                  </a:cubicBezTo>
                  <a:cubicBezTo>
                    <a:pt x="508" y="628"/>
                    <a:pt x="468" y="455"/>
                    <a:pt x="361" y="321"/>
                  </a:cubicBezTo>
                  <a:cubicBezTo>
                    <a:pt x="281" y="174"/>
                    <a:pt x="161" y="54"/>
                    <a:pt x="0"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1650;p34">
              <a:extLst>
                <a:ext uri="{FF2B5EF4-FFF2-40B4-BE49-F238E27FC236}">
                  <a16:creationId xmlns:a16="http://schemas.microsoft.com/office/drawing/2014/main" id="{AD34A7C4-6D06-43B0-AABB-DAB1ED7E0311}"/>
                </a:ext>
              </a:extLst>
            </p:cNvPr>
            <p:cNvSpPr/>
            <p:nvPr/>
          </p:nvSpPr>
          <p:spPr>
            <a:xfrm>
              <a:off x="3645800" y="5420050"/>
              <a:ext cx="7700" cy="10450"/>
            </a:xfrm>
            <a:custGeom>
              <a:avLst/>
              <a:gdLst/>
              <a:ahLst/>
              <a:cxnLst/>
              <a:rect l="l" t="t" r="r" b="b"/>
              <a:pathLst>
                <a:path w="308" h="418" extrusionOk="0">
                  <a:moveTo>
                    <a:pt x="18" y="0"/>
                  </a:moveTo>
                  <a:cubicBezTo>
                    <a:pt x="16" y="0"/>
                    <a:pt x="15" y="1"/>
                    <a:pt x="14" y="2"/>
                  </a:cubicBezTo>
                  <a:cubicBezTo>
                    <a:pt x="1" y="2"/>
                    <a:pt x="41" y="109"/>
                    <a:pt x="121" y="229"/>
                  </a:cubicBezTo>
                  <a:cubicBezTo>
                    <a:pt x="196" y="329"/>
                    <a:pt x="271" y="417"/>
                    <a:pt x="291" y="417"/>
                  </a:cubicBezTo>
                  <a:cubicBezTo>
                    <a:pt x="293" y="417"/>
                    <a:pt x="294" y="417"/>
                    <a:pt x="295" y="416"/>
                  </a:cubicBezTo>
                  <a:cubicBezTo>
                    <a:pt x="308" y="416"/>
                    <a:pt x="268" y="309"/>
                    <a:pt x="188" y="189"/>
                  </a:cubicBezTo>
                  <a:cubicBezTo>
                    <a:pt x="113" y="77"/>
                    <a:pt x="39" y="0"/>
                    <a:pt x="18"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1651;p34">
              <a:extLst>
                <a:ext uri="{FF2B5EF4-FFF2-40B4-BE49-F238E27FC236}">
                  <a16:creationId xmlns:a16="http://schemas.microsoft.com/office/drawing/2014/main" id="{B7D6F230-E3C9-44EC-8C40-7661217AAF70}"/>
                </a:ext>
              </a:extLst>
            </p:cNvPr>
            <p:cNvSpPr/>
            <p:nvPr/>
          </p:nvSpPr>
          <p:spPr>
            <a:xfrm>
              <a:off x="3655150" y="5417700"/>
              <a:ext cx="8375" cy="7475"/>
            </a:xfrm>
            <a:custGeom>
              <a:avLst/>
              <a:gdLst/>
              <a:ahLst/>
              <a:cxnLst/>
              <a:rect l="l" t="t" r="r" b="b"/>
              <a:pathLst>
                <a:path w="335" h="299" extrusionOk="0">
                  <a:moveTo>
                    <a:pt x="20" y="0"/>
                  </a:moveTo>
                  <a:cubicBezTo>
                    <a:pt x="18" y="0"/>
                    <a:pt x="16" y="1"/>
                    <a:pt x="14" y="2"/>
                  </a:cubicBezTo>
                  <a:cubicBezTo>
                    <a:pt x="1" y="16"/>
                    <a:pt x="68" y="96"/>
                    <a:pt x="161" y="176"/>
                  </a:cubicBezTo>
                  <a:cubicBezTo>
                    <a:pt x="233" y="248"/>
                    <a:pt x="305" y="298"/>
                    <a:pt x="329" y="298"/>
                  </a:cubicBezTo>
                  <a:cubicBezTo>
                    <a:pt x="331" y="298"/>
                    <a:pt x="333" y="297"/>
                    <a:pt x="335" y="296"/>
                  </a:cubicBezTo>
                  <a:cubicBezTo>
                    <a:pt x="335" y="283"/>
                    <a:pt x="281" y="203"/>
                    <a:pt x="201" y="122"/>
                  </a:cubicBezTo>
                  <a:cubicBezTo>
                    <a:pt x="117" y="51"/>
                    <a:pt x="44" y="0"/>
                    <a:pt x="20"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1652;p34">
              <a:extLst>
                <a:ext uri="{FF2B5EF4-FFF2-40B4-BE49-F238E27FC236}">
                  <a16:creationId xmlns:a16="http://schemas.microsoft.com/office/drawing/2014/main" id="{55572F4C-93E7-4CB0-B2EA-F2ABBBDDAC55}"/>
                </a:ext>
              </a:extLst>
            </p:cNvPr>
            <p:cNvSpPr/>
            <p:nvPr/>
          </p:nvSpPr>
          <p:spPr>
            <a:xfrm>
              <a:off x="3656500" y="5412325"/>
              <a:ext cx="13375" cy="1575"/>
            </a:xfrm>
            <a:custGeom>
              <a:avLst/>
              <a:gdLst/>
              <a:ahLst/>
              <a:cxnLst/>
              <a:rect l="l" t="t" r="r" b="b"/>
              <a:pathLst>
                <a:path w="535" h="63" extrusionOk="0">
                  <a:moveTo>
                    <a:pt x="267" y="0"/>
                  </a:moveTo>
                  <a:cubicBezTo>
                    <a:pt x="177" y="0"/>
                    <a:pt x="87" y="10"/>
                    <a:pt x="0" y="30"/>
                  </a:cubicBezTo>
                  <a:cubicBezTo>
                    <a:pt x="69" y="50"/>
                    <a:pt x="137" y="62"/>
                    <a:pt x="200" y="62"/>
                  </a:cubicBezTo>
                  <a:cubicBezTo>
                    <a:pt x="224" y="62"/>
                    <a:pt x="246" y="60"/>
                    <a:pt x="267" y="57"/>
                  </a:cubicBezTo>
                  <a:cubicBezTo>
                    <a:pt x="293" y="60"/>
                    <a:pt x="318" y="62"/>
                    <a:pt x="342" y="62"/>
                  </a:cubicBezTo>
                  <a:cubicBezTo>
                    <a:pt x="410" y="62"/>
                    <a:pt x="476" y="50"/>
                    <a:pt x="535" y="30"/>
                  </a:cubicBezTo>
                  <a:cubicBezTo>
                    <a:pt x="448" y="10"/>
                    <a:pt x="358" y="0"/>
                    <a:pt x="267"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1653;p34">
              <a:extLst>
                <a:ext uri="{FF2B5EF4-FFF2-40B4-BE49-F238E27FC236}">
                  <a16:creationId xmlns:a16="http://schemas.microsoft.com/office/drawing/2014/main" id="{3536FCBB-A024-4A61-B56F-B01366BE2703}"/>
                </a:ext>
              </a:extLst>
            </p:cNvPr>
            <p:cNvSpPr/>
            <p:nvPr/>
          </p:nvSpPr>
          <p:spPr>
            <a:xfrm>
              <a:off x="3657150" y="5404375"/>
              <a:ext cx="15075" cy="2375"/>
            </a:xfrm>
            <a:custGeom>
              <a:avLst/>
              <a:gdLst/>
              <a:ahLst/>
              <a:cxnLst/>
              <a:rect l="l" t="t" r="r" b="b"/>
              <a:pathLst>
                <a:path w="603" h="95" extrusionOk="0">
                  <a:moveTo>
                    <a:pt x="602" y="1"/>
                  </a:moveTo>
                  <a:cubicBezTo>
                    <a:pt x="495" y="1"/>
                    <a:pt x="402" y="14"/>
                    <a:pt x="295" y="27"/>
                  </a:cubicBezTo>
                  <a:cubicBezTo>
                    <a:pt x="201" y="27"/>
                    <a:pt x="94" y="41"/>
                    <a:pt x="1" y="54"/>
                  </a:cubicBezTo>
                  <a:cubicBezTo>
                    <a:pt x="82" y="81"/>
                    <a:pt x="165" y="95"/>
                    <a:pt x="247" y="95"/>
                  </a:cubicBezTo>
                  <a:cubicBezTo>
                    <a:pt x="369" y="95"/>
                    <a:pt x="491" y="65"/>
                    <a:pt x="602"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1654;p34">
              <a:extLst>
                <a:ext uri="{FF2B5EF4-FFF2-40B4-BE49-F238E27FC236}">
                  <a16:creationId xmlns:a16="http://schemas.microsoft.com/office/drawing/2014/main" id="{18FE3C5F-0926-489F-9FDE-61FAB7E4A30B}"/>
                </a:ext>
              </a:extLst>
            </p:cNvPr>
            <p:cNvSpPr/>
            <p:nvPr/>
          </p:nvSpPr>
          <p:spPr>
            <a:xfrm>
              <a:off x="3624425" y="5408275"/>
              <a:ext cx="24400" cy="13500"/>
            </a:xfrm>
            <a:custGeom>
              <a:avLst/>
              <a:gdLst/>
              <a:ahLst/>
              <a:cxnLst/>
              <a:rect l="l" t="t" r="r" b="b"/>
              <a:pathLst>
                <a:path w="976" h="540" extrusionOk="0">
                  <a:moveTo>
                    <a:pt x="315" y="52"/>
                  </a:moveTo>
                  <a:cubicBezTo>
                    <a:pt x="370" y="52"/>
                    <a:pt x="426" y="63"/>
                    <a:pt x="482" y="85"/>
                  </a:cubicBezTo>
                  <a:cubicBezTo>
                    <a:pt x="588" y="112"/>
                    <a:pt x="682" y="179"/>
                    <a:pt x="762" y="259"/>
                  </a:cubicBezTo>
                  <a:cubicBezTo>
                    <a:pt x="803" y="316"/>
                    <a:pt x="834" y="373"/>
                    <a:pt x="861" y="430"/>
                  </a:cubicBezTo>
                  <a:lnTo>
                    <a:pt x="861" y="430"/>
                  </a:lnTo>
                  <a:cubicBezTo>
                    <a:pt x="802" y="424"/>
                    <a:pt x="723" y="418"/>
                    <a:pt x="629" y="406"/>
                  </a:cubicBezTo>
                  <a:cubicBezTo>
                    <a:pt x="522" y="393"/>
                    <a:pt x="415" y="366"/>
                    <a:pt x="295" y="326"/>
                  </a:cubicBezTo>
                  <a:cubicBezTo>
                    <a:pt x="241" y="299"/>
                    <a:pt x="174" y="272"/>
                    <a:pt x="108" y="246"/>
                  </a:cubicBezTo>
                  <a:cubicBezTo>
                    <a:pt x="54" y="205"/>
                    <a:pt x="41" y="152"/>
                    <a:pt x="94" y="112"/>
                  </a:cubicBezTo>
                  <a:cubicBezTo>
                    <a:pt x="164" y="73"/>
                    <a:pt x="239" y="52"/>
                    <a:pt x="315" y="52"/>
                  </a:cubicBezTo>
                  <a:close/>
                  <a:moveTo>
                    <a:pt x="315" y="1"/>
                  </a:moveTo>
                  <a:cubicBezTo>
                    <a:pt x="228" y="1"/>
                    <a:pt x="139" y="19"/>
                    <a:pt x="54" y="58"/>
                  </a:cubicBezTo>
                  <a:cubicBezTo>
                    <a:pt x="14" y="99"/>
                    <a:pt x="1" y="139"/>
                    <a:pt x="14" y="192"/>
                  </a:cubicBezTo>
                  <a:cubicBezTo>
                    <a:pt x="27" y="232"/>
                    <a:pt x="54" y="272"/>
                    <a:pt x="94" y="299"/>
                  </a:cubicBezTo>
                  <a:cubicBezTo>
                    <a:pt x="148" y="326"/>
                    <a:pt x="214" y="352"/>
                    <a:pt x="295" y="379"/>
                  </a:cubicBezTo>
                  <a:cubicBezTo>
                    <a:pt x="401" y="406"/>
                    <a:pt x="522" y="433"/>
                    <a:pt x="642" y="459"/>
                  </a:cubicBezTo>
                  <a:cubicBezTo>
                    <a:pt x="695" y="466"/>
                    <a:pt x="749" y="469"/>
                    <a:pt x="804" y="469"/>
                  </a:cubicBezTo>
                  <a:cubicBezTo>
                    <a:pt x="828" y="469"/>
                    <a:pt x="853" y="469"/>
                    <a:pt x="878" y="467"/>
                  </a:cubicBezTo>
                  <a:lnTo>
                    <a:pt x="878" y="467"/>
                  </a:lnTo>
                  <a:cubicBezTo>
                    <a:pt x="889" y="491"/>
                    <a:pt x="899" y="515"/>
                    <a:pt x="909" y="539"/>
                  </a:cubicBezTo>
                  <a:cubicBezTo>
                    <a:pt x="922" y="515"/>
                    <a:pt x="922" y="490"/>
                    <a:pt x="912" y="465"/>
                  </a:cubicBezTo>
                  <a:lnTo>
                    <a:pt x="912" y="465"/>
                  </a:lnTo>
                  <a:cubicBezTo>
                    <a:pt x="933" y="464"/>
                    <a:pt x="954" y="462"/>
                    <a:pt x="976" y="459"/>
                  </a:cubicBezTo>
                  <a:cubicBezTo>
                    <a:pt x="976" y="448"/>
                    <a:pt x="950" y="441"/>
                    <a:pt x="903" y="435"/>
                  </a:cubicBezTo>
                  <a:lnTo>
                    <a:pt x="903" y="435"/>
                  </a:lnTo>
                  <a:cubicBezTo>
                    <a:pt x="824" y="167"/>
                    <a:pt x="577" y="1"/>
                    <a:pt x="315"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1655;p34">
              <a:extLst>
                <a:ext uri="{FF2B5EF4-FFF2-40B4-BE49-F238E27FC236}">
                  <a16:creationId xmlns:a16="http://schemas.microsoft.com/office/drawing/2014/main" id="{E088FBAD-0DBD-45E4-9694-801FAE874F89}"/>
                </a:ext>
              </a:extLst>
            </p:cNvPr>
            <p:cNvSpPr/>
            <p:nvPr/>
          </p:nvSpPr>
          <p:spPr>
            <a:xfrm>
              <a:off x="3645475" y="5404050"/>
              <a:ext cx="12375" cy="15725"/>
            </a:xfrm>
            <a:custGeom>
              <a:avLst/>
              <a:gdLst/>
              <a:ahLst/>
              <a:cxnLst/>
              <a:rect l="l" t="t" r="r" b="b"/>
              <a:pathLst>
                <a:path w="495" h="629" extrusionOk="0">
                  <a:moveTo>
                    <a:pt x="374" y="0"/>
                  </a:moveTo>
                  <a:cubicBezTo>
                    <a:pt x="268" y="0"/>
                    <a:pt x="161" y="67"/>
                    <a:pt x="107" y="161"/>
                  </a:cubicBezTo>
                  <a:cubicBezTo>
                    <a:pt x="54" y="241"/>
                    <a:pt x="27" y="321"/>
                    <a:pt x="14" y="401"/>
                  </a:cubicBezTo>
                  <a:cubicBezTo>
                    <a:pt x="0" y="481"/>
                    <a:pt x="14" y="562"/>
                    <a:pt x="54" y="628"/>
                  </a:cubicBezTo>
                  <a:cubicBezTo>
                    <a:pt x="54" y="562"/>
                    <a:pt x="54" y="481"/>
                    <a:pt x="67" y="401"/>
                  </a:cubicBezTo>
                  <a:cubicBezTo>
                    <a:pt x="81" y="334"/>
                    <a:pt x="107" y="254"/>
                    <a:pt x="161" y="187"/>
                  </a:cubicBezTo>
                  <a:cubicBezTo>
                    <a:pt x="198" y="126"/>
                    <a:pt x="281" y="52"/>
                    <a:pt x="356" y="52"/>
                  </a:cubicBezTo>
                  <a:cubicBezTo>
                    <a:pt x="362" y="52"/>
                    <a:pt x="368" y="53"/>
                    <a:pt x="374" y="54"/>
                  </a:cubicBezTo>
                  <a:cubicBezTo>
                    <a:pt x="455" y="67"/>
                    <a:pt x="415" y="187"/>
                    <a:pt x="374" y="268"/>
                  </a:cubicBezTo>
                  <a:cubicBezTo>
                    <a:pt x="334" y="334"/>
                    <a:pt x="294" y="401"/>
                    <a:pt x="241" y="455"/>
                  </a:cubicBezTo>
                  <a:cubicBezTo>
                    <a:pt x="147" y="562"/>
                    <a:pt x="81" y="628"/>
                    <a:pt x="81" y="628"/>
                  </a:cubicBezTo>
                  <a:cubicBezTo>
                    <a:pt x="161" y="602"/>
                    <a:pt x="214" y="548"/>
                    <a:pt x="268" y="495"/>
                  </a:cubicBezTo>
                  <a:cubicBezTo>
                    <a:pt x="334" y="428"/>
                    <a:pt x="388" y="361"/>
                    <a:pt x="428" y="294"/>
                  </a:cubicBezTo>
                  <a:cubicBezTo>
                    <a:pt x="455" y="254"/>
                    <a:pt x="468" y="201"/>
                    <a:pt x="481" y="147"/>
                  </a:cubicBezTo>
                  <a:cubicBezTo>
                    <a:pt x="495" y="81"/>
                    <a:pt x="441" y="14"/>
                    <a:pt x="374"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1656;p34">
              <a:extLst>
                <a:ext uri="{FF2B5EF4-FFF2-40B4-BE49-F238E27FC236}">
                  <a16:creationId xmlns:a16="http://schemas.microsoft.com/office/drawing/2014/main" id="{9E4D7DE2-107A-45BA-9E53-D59125291361}"/>
                </a:ext>
              </a:extLst>
            </p:cNvPr>
            <p:cNvSpPr/>
            <p:nvPr/>
          </p:nvSpPr>
          <p:spPr>
            <a:xfrm>
              <a:off x="3739325" y="5414150"/>
              <a:ext cx="45450" cy="37025"/>
            </a:xfrm>
            <a:custGeom>
              <a:avLst/>
              <a:gdLst/>
              <a:ahLst/>
              <a:cxnLst/>
              <a:rect l="l" t="t" r="r" b="b"/>
              <a:pathLst>
                <a:path w="1818" h="1481" extrusionOk="0">
                  <a:moveTo>
                    <a:pt x="1571" y="1"/>
                  </a:moveTo>
                  <a:cubicBezTo>
                    <a:pt x="1524" y="1"/>
                    <a:pt x="1477" y="4"/>
                    <a:pt x="1430" y="11"/>
                  </a:cubicBezTo>
                  <a:cubicBezTo>
                    <a:pt x="789" y="51"/>
                    <a:pt x="241" y="492"/>
                    <a:pt x="54" y="1106"/>
                  </a:cubicBezTo>
                  <a:cubicBezTo>
                    <a:pt x="27" y="1186"/>
                    <a:pt x="14" y="1280"/>
                    <a:pt x="1" y="1373"/>
                  </a:cubicBezTo>
                  <a:cubicBezTo>
                    <a:pt x="1" y="1413"/>
                    <a:pt x="1" y="1440"/>
                    <a:pt x="1" y="1480"/>
                  </a:cubicBezTo>
                  <a:cubicBezTo>
                    <a:pt x="14" y="1480"/>
                    <a:pt x="27" y="1333"/>
                    <a:pt x="94" y="1119"/>
                  </a:cubicBezTo>
                  <a:cubicBezTo>
                    <a:pt x="295" y="532"/>
                    <a:pt x="816" y="117"/>
                    <a:pt x="1430" y="51"/>
                  </a:cubicBezTo>
                  <a:cubicBezTo>
                    <a:pt x="1519" y="41"/>
                    <a:pt x="1595" y="38"/>
                    <a:pt x="1656" y="38"/>
                  </a:cubicBezTo>
                  <a:cubicBezTo>
                    <a:pt x="1722" y="38"/>
                    <a:pt x="1770" y="41"/>
                    <a:pt x="1796" y="41"/>
                  </a:cubicBezTo>
                  <a:cubicBezTo>
                    <a:pt x="1810" y="41"/>
                    <a:pt x="1818" y="40"/>
                    <a:pt x="1818" y="37"/>
                  </a:cubicBezTo>
                  <a:cubicBezTo>
                    <a:pt x="1778" y="24"/>
                    <a:pt x="1738" y="11"/>
                    <a:pt x="1711" y="11"/>
                  </a:cubicBezTo>
                  <a:cubicBezTo>
                    <a:pt x="1664" y="4"/>
                    <a:pt x="1617" y="1"/>
                    <a:pt x="1571"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1657;p34">
              <a:extLst>
                <a:ext uri="{FF2B5EF4-FFF2-40B4-BE49-F238E27FC236}">
                  <a16:creationId xmlns:a16="http://schemas.microsoft.com/office/drawing/2014/main" id="{F2EF3A24-9B02-4166-B84E-D9E1239B958F}"/>
                </a:ext>
              </a:extLst>
            </p:cNvPr>
            <p:cNvSpPr/>
            <p:nvPr/>
          </p:nvSpPr>
          <p:spPr>
            <a:xfrm>
              <a:off x="3685875" y="5435350"/>
              <a:ext cx="37450" cy="2200"/>
            </a:xfrm>
            <a:custGeom>
              <a:avLst/>
              <a:gdLst/>
              <a:ahLst/>
              <a:cxnLst/>
              <a:rect l="l" t="t" r="r" b="b"/>
              <a:pathLst>
                <a:path w="1498" h="88" extrusionOk="0">
                  <a:moveTo>
                    <a:pt x="1459" y="1"/>
                  </a:moveTo>
                  <a:cubicBezTo>
                    <a:pt x="1361" y="1"/>
                    <a:pt x="1081" y="18"/>
                    <a:pt x="749" y="18"/>
                  </a:cubicBezTo>
                  <a:cubicBezTo>
                    <a:pt x="473" y="18"/>
                    <a:pt x="233" y="12"/>
                    <a:pt x="103" y="12"/>
                  </a:cubicBezTo>
                  <a:cubicBezTo>
                    <a:pt x="38" y="12"/>
                    <a:pt x="1" y="13"/>
                    <a:pt x="1" y="18"/>
                  </a:cubicBezTo>
                  <a:cubicBezTo>
                    <a:pt x="200" y="62"/>
                    <a:pt x="409" y="88"/>
                    <a:pt x="619" y="88"/>
                  </a:cubicBezTo>
                  <a:cubicBezTo>
                    <a:pt x="662" y="88"/>
                    <a:pt x="706" y="87"/>
                    <a:pt x="749" y="84"/>
                  </a:cubicBezTo>
                  <a:cubicBezTo>
                    <a:pt x="1003" y="84"/>
                    <a:pt x="1244" y="58"/>
                    <a:pt x="1497" y="4"/>
                  </a:cubicBezTo>
                  <a:cubicBezTo>
                    <a:pt x="1497" y="2"/>
                    <a:pt x="1484" y="1"/>
                    <a:pt x="1459"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1658;p34">
              <a:extLst>
                <a:ext uri="{FF2B5EF4-FFF2-40B4-BE49-F238E27FC236}">
                  <a16:creationId xmlns:a16="http://schemas.microsoft.com/office/drawing/2014/main" id="{E3DA3AF9-33C4-4DD6-ADAD-EE08E9D61ABD}"/>
                </a:ext>
              </a:extLst>
            </p:cNvPr>
            <p:cNvSpPr/>
            <p:nvPr/>
          </p:nvSpPr>
          <p:spPr>
            <a:xfrm>
              <a:off x="3744350" y="5435400"/>
              <a:ext cx="4025" cy="7425"/>
            </a:xfrm>
            <a:custGeom>
              <a:avLst/>
              <a:gdLst/>
              <a:ahLst/>
              <a:cxnLst/>
              <a:rect l="l" t="t" r="r" b="b"/>
              <a:pathLst>
                <a:path w="161" h="297" extrusionOk="0">
                  <a:moveTo>
                    <a:pt x="145" y="0"/>
                  </a:moveTo>
                  <a:cubicBezTo>
                    <a:pt x="134" y="0"/>
                    <a:pt x="76" y="51"/>
                    <a:pt x="40" y="123"/>
                  </a:cubicBezTo>
                  <a:cubicBezTo>
                    <a:pt x="0" y="216"/>
                    <a:pt x="0" y="296"/>
                    <a:pt x="27" y="296"/>
                  </a:cubicBezTo>
                  <a:cubicBezTo>
                    <a:pt x="40" y="296"/>
                    <a:pt x="54" y="229"/>
                    <a:pt x="94" y="149"/>
                  </a:cubicBezTo>
                  <a:cubicBezTo>
                    <a:pt x="120" y="69"/>
                    <a:pt x="160" y="16"/>
                    <a:pt x="147" y="2"/>
                  </a:cubicBezTo>
                  <a:cubicBezTo>
                    <a:pt x="147" y="1"/>
                    <a:pt x="146" y="0"/>
                    <a:pt x="145"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1659;p34">
              <a:extLst>
                <a:ext uri="{FF2B5EF4-FFF2-40B4-BE49-F238E27FC236}">
                  <a16:creationId xmlns:a16="http://schemas.microsoft.com/office/drawing/2014/main" id="{EEA01ECF-C7BC-4297-9E15-0AAF9466F7E3}"/>
                </a:ext>
              </a:extLst>
            </p:cNvPr>
            <p:cNvSpPr/>
            <p:nvPr/>
          </p:nvSpPr>
          <p:spPr>
            <a:xfrm>
              <a:off x="3752350" y="5423700"/>
              <a:ext cx="5700" cy="5100"/>
            </a:xfrm>
            <a:custGeom>
              <a:avLst/>
              <a:gdLst/>
              <a:ahLst/>
              <a:cxnLst/>
              <a:rect l="l" t="t" r="r" b="b"/>
              <a:pathLst>
                <a:path w="228" h="204" extrusionOk="0">
                  <a:moveTo>
                    <a:pt x="207" y="0"/>
                  </a:moveTo>
                  <a:cubicBezTo>
                    <a:pt x="187" y="0"/>
                    <a:pt x="141" y="36"/>
                    <a:pt x="94" y="83"/>
                  </a:cubicBezTo>
                  <a:cubicBezTo>
                    <a:pt x="41" y="136"/>
                    <a:pt x="1" y="190"/>
                    <a:pt x="14" y="203"/>
                  </a:cubicBezTo>
                  <a:cubicBezTo>
                    <a:pt x="28" y="203"/>
                    <a:pt x="81" y="176"/>
                    <a:pt x="134" y="123"/>
                  </a:cubicBezTo>
                  <a:cubicBezTo>
                    <a:pt x="188" y="69"/>
                    <a:pt x="228" y="16"/>
                    <a:pt x="215" y="3"/>
                  </a:cubicBezTo>
                  <a:cubicBezTo>
                    <a:pt x="213" y="1"/>
                    <a:pt x="210" y="0"/>
                    <a:pt x="207"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1660;p34">
              <a:extLst>
                <a:ext uri="{FF2B5EF4-FFF2-40B4-BE49-F238E27FC236}">
                  <a16:creationId xmlns:a16="http://schemas.microsoft.com/office/drawing/2014/main" id="{86354987-A5F3-4ACB-B23C-B840B04FF7D1}"/>
                </a:ext>
              </a:extLst>
            </p:cNvPr>
            <p:cNvSpPr/>
            <p:nvPr/>
          </p:nvSpPr>
          <p:spPr>
            <a:xfrm>
              <a:off x="3763375" y="5417475"/>
              <a:ext cx="7700" cy="3375"/>
            </a:xfrm>
            <a:custGeom>
              <a:avLst/>
              <a:gdLst/>
              <a:ahLst/>
              <a:cxnLst/>
              <a:rect l="l" t="t" r="r" b="b"/>
              <a:pathLst>
                <a:path w="308" h="135" extrusionOk="0">
                  <a:moveTo>
                    <a:pt x="222" y="0"/>
                  </a:moveTo>
                  <a:cubicBezTo>
                    <a:pt x="200" y="0"/>
                    <a:pt x="175" y="3"/>
                    <a:pt x="148" y="11"/>
                  </a:cubicBezTo>
                  <a:cubicBezTo>
                    <a:pt x="54" y="51"/>
                    <a:pt x="1" y="118"/>
                    <a:pt x="14" y="131"/>
                  </a:cubicBezTo>
                  <a:cubicBezTo>
                    <a:pt x="16" y="133"/>
                    <a:pt x="18" y="134"/>
                    <a:pt x="22" y="134"/>
                  </a:cubicBezTo>
                  <a:cubicBezTo>
                    <a:pt x="43" y="134"/>
                    <a:pt x="92" y="101"/>
                    <a:pt x="161" y="78"/>
                  </a:cubicBezTo>
                  <a:cubicBezTo>
                    <a:pt x="241" y="51"/>
                    <a:pt x="308" y="51"/>
                    <a:pt x="308" y="38"/>
                  </a:cubicBezTo>
                  <a:cubicBezTo>
                    <a:pt x="308" y="19"/>
                    <a:pt x="275" y="0"/>
                    <a:pt x="222"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1661;p34">
              <a:extLst>
                <a:ext uri="{FF2B5EF4-FFF2-40B4-BE49-F238E27FC236}">
                  <a16:creationId xmlns:a16="http://schemas.microsoft.com/office/drawing/2014/main" id="{334CE1A0-7C44-4513-8CF8-69ED7AB00E63}"/>
                </a:ext>
              </a:extLst>
            </p:cNvPr>
            <p:cNvSpPr/>
            <p:nvPr/>
          </p:nvSpPr>
          <p:spPr>
            <a:xfrm>
              <a:off x="3776750" y="5415475"/>
              <a:ext cx="4025" cy="2125"/>
            </a:xfrm>
            <a:custGeom>
              <a:avLst/>
              <a:gdLst/>
              <a:ahLst/>
              <a:cxnLst/>
              <a:rect l="l" t="t" r="r" b="b"/>
              <a:pathLst>
                <a:path w="161" h="85" extrusionOk="0">
                  <a:moveTo>
                    <a:pt x="124" y="1"/>
                  </a:moveTo>
                  <a:cubicBezTo>
                    <a:pt x="107" y="1"/>
                    <a:pt x="87" y="4"/>
                    <a:pt x="67" y="11"/>
                  </a:cubicBezTo>
                  <a:cubicBezTo>
                    <a:pt x="27" y="24"/>
                    <a:pt x="0" y="51"/>
                    <a:pt x="0" y="64"/>
                  </a:cubicBezTo>
                  <a:cubicBezTo>
                    <a:pt x="7" y="78"/>
                    <a:pt x="20" y="84"/>
                    <a:pt x="37" y="84"/>
                  </a:cubicBezTo>
                  <a:cubicBezTo>
                    <a:pt x="54" y="84"/>
                    <a:pt x="74" y="78"/>
                    <a:pt x="94" y="64"/>
                  </a:cubicBezTo>
                  <a:cubicBezTo>
                    <a:pt x="134" y="51"/>
                    <a:pt x="160" y="24"/>
                    <a:pt x="160" y="11"/>
                  </a:cubicBezTo>
                  <a:cubicBezTo>
                    <a:pt x="154" y="4"/>
                    <a:pt x="140" y="1"/>
                    <a:pt x="124"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1662;p34">
              <a:extLst>
                <a:ext uri="{FF2B5EF4-FFF2-40B4-BE49-F238E27FC236}">
                  <a16:creationId xmlns:a16="http://schemas.microsoft.com/office/drawing/2014/main" id="{6BDF18D1-6D7F-4A43-9889-8CF5FAF31972}"/>
                </a:ext>
              </a:extLst>
            </p:cNvPr>
            <p:cNvSpPr/>
            <p:nvPr/>
          </p:nvSpPr>
          <p:spPr>
            <a:xfrm>
              <a:off x="3580675" y="3667800"/>
              <a:ext cx="28425" cy="132975"/>
            </a:xfrm>
            <a:custGeom>
              <a:avLst/>
              <a:gdLst/>
              <a:ahLst/>
              <a:cxnLst/>
              <a:rect l="l" t="t" r="r" b="b"/>
              <a:pathLst>
                <a:path w="1137" h="5319" extrusionOk="0">
                  <a:moveTo>
                    <a:pt x="1107" y="1"/>
                  </a:moveTo>
                  <a:cubicBezTo>
                    <a:pt x="1077" y="1"/>
                    <a:pt x="959" y="292"/>
                    <a:pt x="802" y="749"/>
                  </a:cubicBezTo>
                  <a:cubicBezTo>
                    <a:pt x="628" y="1230"/>
                    <a:pt x="388" y="1885"/>
                    <a:pt x="161" y="2633"/>
                  </a:cubicBezTo>
                  <a:cubicBezTo>
                    <a:pt x="40" y="2994"/>
                    <a:pt x="0" y="3381"/>
                    <a:pt x="40" y="3756"/>
                  </a:cubicBezTo>
                  <a:cubicBezTo>
                    <a:pt x="81" y="4049"/>
                    <a:pt x="174" y="4343"/>
                    <a:pt x="308" y="4624"/>
                  </a:cubicBezTo>
                  <a:cubicBezTo>
                    <a:pt x="428" y="4878"/>
                    <a:pt x="575" y="5105"/>
                    <a:pt x="749" y="5319"/>
                  </a:cubicBezTo>
                  <a:cubicBezTo>
                    <a:pt x="775" y="5305"/>
                    <a:pt x="628" y="5025"/>
                    <a:pt x="415" y="4571"/>
                  </a:cubicBezTo>
                  <a:cubicBezTo>
                    <a:pt x="308" y="4303"/>
                    <a:pt x="227" y="4023"/>
                    <a:pt x="187" y="3729"/>
                  </a:cubicBezTo>
                  <a:cubicBezTo>
                    <a:pt x="161" y="3381"/>
                    <a:pt x="214" y="3021"/>
                    <a:pt x="321" y="2687"/>
                  </a:cubicBezTo>
                  <a:cubicBezTo>
                    <a:pt x="535" y="1979"/>
                    <a:pt x="735" y="1337"/>
                    <a:pt x="909" y="789"/>
                  </a:cubicBezTo>
                  <a:cubicBezTo>
                    <a:pt x="1056" y="308"/>
                    <a:pt x="1136" y="1"/>
                    <a:pt x="1109" y="1"/>
                  </a:cubicBezTo>
                  <a:cubicBezTo>
                    <a:pt x="1109" y="1"/>
                    <a:pt x="1108" y="1"/>
                    <a:pt x="1107"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1663;p34">
              <a:extLst>
                <a:ext uri="{FF2B5EF4-FFF2-40B4-BE49-F238E27FC236}">
                  <a16:creationId xmlns:a16="http://schemas.microsoft.com/office/drawing/2014/main" id="{CF58B329-620B-447C-98F0-46558394A547}"/>
                </a:ext>
              </a:extLst>
            </p:cNvPr>
            <p:cNvSpPr/>
            <p:nvPr/>
          </p:nvSpPr>
          <p:spPr>
            <a:xfrm>
              <a:off x="3880275" y="3735625"/>
              <a:ext cx="172725" cy="12050"/>
            </a:xfrm>
            <a:custGeom>
              <a:avLst/>
              <a:gdLst/>
              <a:ahLst/>
              <a:cxnLst/>
              <a:rect l="l" t="t" r="r" b="b"/>
              <a:pathLst>
                <a:path w="6909" h="482" extrusionOk="0">
                  <a:moveTo>
                    <a:pt x="5893" y="0"/>
                  </a:moveTo>
                  <a:cubicBezTo>
                    <a:pt x="5265" y="14"/>
                    <a:pt x="4397" y="41"/>
                    <a:pt x="3448" y="107"/>
                  </a:cubicBezTo>
                  <a:cubicBezTo>
                    <a:pt x="2499" y="174"/>
                    <a:pt x="1631" y="268"/>
                    <a:pt x="1003" y="334"/>
                  </a:cubicBezTo>
                  <a:lnTo>
                    <a:pt x="268" y="441"/>
                  </a:lnTo>
                  <a:lnTo>
                    <a:pt x="68" y="468"/>
                  </a:lnTo>
                  <a:cubicBezTo>
                    <a:pt x="54" y="468"/>
                    <a:pt x="28" y="481"/>
                    <a:pt x="1" y="481"/>
                  </a:cubicBezTo>
                  <a:lnTo>
                    <a:pt x="68" y="481"/>
                  </a:lnTo>
                  <a:lnTo>
                    <a:pt x="282" y="468"/>
                  </a:lnTo>
                  <a:lnTo>
                    <a:pt x="1016" y="388"/>
                  </a:lnTo>
                  <a:cubicBezTo>
                    <a:pt x="1631" y="321"/>
                    <a:pt x="2499" y="241"/>
                    <a:pt x="3448" y="174"/>
                  </a:cubicBezTo>
                  <a:cubicBezTo>
                    <a:pt x="4410" y="107"/>
                    <a:pt x="5265" y="67"/>
                    <a:pt x="5893" y="54"/>
                  </a:cubicBezTo>
                  <a:lnTo>
                    <a:pt x="6641" y="27"/>
                  </a:lnTo>
                  <a:lnTo>
                    <a:pt x="6842" y="14"/>
                  </a:lnTo>
                  <a:lnTo>
                    <a:pt x="6908" y="14"/>
                  </a:lnTo>
                  <a:cubicBezTo>
                    <a:pt x="6895" y="0"/>
                    <a:pt x="6868" y="0"/>
                    <a:pt x="6842"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1664;p34">
              <a:extLst>
                <a:ext uri="{FF2B5EF4-FFF2-40B4-BE49-F238E27FC236}">
                  <a16:creationId xmlns:a16="http://schemas.microsoft.com/office/drawing/2014/main" id="{72E5FBB7-A702-4091-B945-11999448C1A0}"/>
                </a:ext>
              </a:extLst>
            </p:cNvPr>
            <p:cNvSpPr/>
            <p:nvPr/>
          </p:nvSpPr>
          <p:spPr>
            <a:xfrm>
              <a:off x="3560975" y="3512500"/>
              <a:ext cx="413525" cy="4025"/>
            </a:xfrm>
            <a:custGeom>
              <a:avLst/>
              <a:gdLst/>
              <a:ahLst/>
              <a:cxnLst/>
              <a:rect l="l" t="t" r="r" b="b"/>
              <a:pathLst>
                <a:path w="16541" h="161" extrusionOk="0">
                  <a:moveTo>
                    <a:pt x="8270" y="0"/>
                  </a:moveTo>
                  <a:cubicBezTo>
                    <a:pt x="3701" y="0"/>
                    <a:pt x="0" y="41"/>
                    <a:pt x="0" y="81"/>
                  </a:cubicBezTo>
                  <a:cubicBezTo>
                    <a:pt x="0" y="121"/>
                    <a:pt x="3701" y="161"/>
                    <a:pt x="8270" y="161"/>
                  </a:cubicBezTo>
                  <a:cubicBezTo>
                    <a:pt x="12840" y="161"/>
                    <a:pt x="16541" y="121"/>
                    <a:pt x="16541" y="81"/>
                  </a:cubicBezTo>
                  <a:cubicBezTo>
                    <a:pt x="16541" y="27"/>
                    <a:pt x="12840" y="0"/>
                    <a:pt x="8270"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1665;p34">
              <a:extLst>
                <a:ext uri="{FF2B5EF4-FFF2-40B4-BE49-F238E27FC236}">
                  <a16:creationId xmlns:a16="http://schemas.microsoft.com/office/drawing/2014/main" id="{6EF37DB5-5D17-4AA5-BB88-E00D55EC05AD}"/>
                </a:ext>
              </a:extLst>
            </p:cNvPr>
            <p:cNvSpPr/>
            <p:nvPr/>
          </p:nvSpPr>
          <p:spPr>
            <a:xfrm>
              <a:off x="3513525" y="3582300"/>
              <a:ext cx="512750" cy="4375"/>
            </a:xfrm>
            <a:custGeom>
              <a:avLst/>
              <a:gdLst/>
              <a:ahLst/>
              <a:cxnLst/>
              <a:rect l="l" t="t" r="r" b="b"/>
              <a:pathLst>
                <a:path w="20510" h="175" extrusionOk="0">
                  <a:moveTo>
                    <a:pt x="10262" y="1"/>
                  </a:moveTo>
                  <a:cubicBezTo>
                    <a:pt x="4597" y="1"/>
                    <a:pt x="1" y="41"/>
                    <a:pt x="1" y="94"/>
                  </a:cubicBezTo>
                  <a:cubicBezTo>
                    <a:pt x="1" y="134"/>
                    <a:pt x="4597" y="175"/>
                    <a:pt x="10262" y="175"/>
                  </a:cubicBezTo>
                  <a:cubicBezTo>
                    <a:pt x="15927" y="175"/>
                    <a:pt x="20510" y="134"/>
                    <a:pt x="20510" y="94"/>
                  </a:cubicBezTo>
                  <a:cubicBezTo>
                    <a:pt x="20510" y="41"/>
                    <a:pt x="15927" y="1"/>
                    <a:pt x="10262"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1666;p34">
              <a:extLst>
                <a:ext uri="{FF2B5EF4-FFF2-40B4-BE49-F238E27FC236}">
                  <a16:creationId xmlns:a16="http://schemas.microsoft.com/office/drawing/2014/main" id="{B79F7499-ADA5-4F05-9EA8-347F05514494}"/>
                </a:ext>
              </a:extLst>
            </p:cNvPr>
            <p:cNvSpPr/>
            <p:nvPr/>
          </p:nvSpPr>
          <p:spPr>
            <a:xfrm>
              <a:off x="3463425" y="3665475"/>
              <a:ext cx="580225" cy="4375"/>
            </a:xfrm>
            <a:custGeom>
              <a:avLst/>
              <a:gdLst/>
              <a:ahLst/>
              <a:cxnLst/>
              <a:rect l="l" t="t" r="r" b="b"/>
              <a:pathLst>
                <a:path w="23209" h="175" extrusionOk="0">
                  <a:moveTo>
                    <a:pt x="11598" y="1"/>
                  </a:moveTo>
                  <a:cubicBezTo>
                    <a:pt x="5198" y="1"/>
                    <a:pt x="1" y="41"/>
                    <a:pt x="1" y="94"/>
                  </a:cubicBezTo>
                  <a:cubicBezTo>
                    <a:pt x="1" y="134"/>
                    <a:pt x="5198" y="174"/>
                    <a:pt x="11598" y="174"/>
                  </a:cubicBezTo>
                  <a:cubicBezTo>
                    <a:pt x="18011" y="174"/>
                    <a:pt x="23208" y="134"/>
                    <a:pt x="23208" y="94"/>
                  </a:cubicBezTo>
                  <a:cubicBezTo>
                    <a:pt x="23208" y="41"/>
                    <a:pt x="18011" y="1"/>
                    <a:pt x="11598"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1667;p34">
              <a:extLst>
                <a:ext uri="{FF2B5EF4-FFF2-40B4-BE49-F238E27FC236}">
                  <a16:creationId xmlns:a16="http://schemas.microsoft.com/office/drawing/2014/main" id="{F5276BC0-4898-442B-9236-80A61735B9E3}"/>
                </a:ext>
              </a:extLst>
            </p:cNvPr>
            <p:cNvSpPr/>
            <p:nvPr/>
          </p:nvSpPr>
          <p:spPr>
            <a:xfrm>
              <a:off x="3590350" y="4086000"/>
              <a:ext cx="402200" cy="4375"/>
            </a:xfrm>
            <a:custGeom>
              <a:avLst/>
              <a:gdLst/>
              <a:ahLst/>
              <a:cxnLst/>
              <a:rect l="l" t="t" r="r" b="b"/>
              <a:pathLst>
                <a:path w="16088" h="175" extrusionOk="0">
                  <a:moveTo>
                    <a:pt x="8044" y="1"/>
                  </a:moveTo>
                  <a:cubicBezTo>
                    <a:pt x="3608" y="1"/>
                    <a:pt x="1" y="41"/>
                    <a:pt x="1" y="94"/>
                  </a:cubicBezTo>
                  <a:cubicBezTo>
                    <a:pt x="1" y="134"/>
                    <a:pt x="3608" y="175"/>
                    <a:pt x="8044" y="175"/>
                  </a:cubicBezTo>
                  <a:cubicBezTo>
                    <a:pt x="12493" y="175"/>
                    <a:pt x="16087" y="134"/>
                    <a:pt x="16087" y="94"/>
                  </a:cubicBezTo>
                  <a:cubicBezTo>
                    <a:pt x="16087" y="41"/>
                    <a:pt x="12493" y="1"/>
                    <a:pt x="8044"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1668;p34">
              <a:extLst>
                <a:ext uri="{FF2B5EF4-FFF2-40B4-BE49-F238E27FC236}">
                  <a16:creationId xmlns:a16="http://schemas.microsoft.com/office/drawing/2014/main" id="{DF0A93B1-AE3F-4D77-8B6F-5B0F119ED17D}"/>
                </a:ext>
              </a:extLst>
            </p:cNvPr>
            <p:cNvSpPr/>
            <p:nvPr/>
          </p:nvSpPr>
          <p:spPr>
            <a:xfrm>
              <a:off x="3560300" y="4180200"/>
              <a:ext cx="446950" cy="4025"/>
            </a:xfrm>
            <a:custGeom>
              <a:avLst/>
              <a:gdLst/>
              <a:ahLst/>
              <a:cxnLst/>
              <a:rect l="l" t="t" r="r" b="b"/>
              <a:pathLst>
                <a:path w="17878" h="161" extrusionOk="0">
                  <a:moveTo>
                    <a:pt x="8939" y="1"/>
                  </a:moveTo>
                  <a:cubicBezTo>
                    <a:pt x="4009" y="1"/>
                    <a:pt x="0" y="41"/>
                    <a:pt x="0" y="81"/>
                  </a:cubicBezTo>
                  <a:cubicBezTo>
                    <a:pt x="0" y="134"/>
                    <a:pt x="4022" y="161"/>
                    <a:pt x="8939" y="161"/>
                  </a:cubicBezTo>
                  <a:cubicBezTo>
                    <a:pt x="13869" y="161"/>
                    <a:pt x="17877" y="134"/>
                    <a:pt x="17877" y="81"/>
                  </a:cubicBezTo>
                  <a:cubicBezTo>
                    <a:pt x="17877" y="41"/>
                    <a:pt x="13869" y="1"/>
                    <a:pt x="8939"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1669;p34">
              <a:extLst>
                <a:ext uri="{FF2B5EF4-FFF2-40B4-BE49-F238E27FC236}">
                  <a16:creationId xmlns:a16="http://schemas.microsoft.com/office/drawing/2014/main" id="{3F03FC94-3095-4891-B282-E52EF83E9323}"/>
                </a:ext>
              </a:extLst>
            </p:cNvPr>
            <p:cNvSpPr/>
            <p:nvPr/>
          </p:nvSpPr>
          <p:spPr>
            <a:xfrm>
              <a:off x="3520875" y="4294775"/>
              <a:ext cx="477000" cy="4350"/>
            </a:xfrm>
            <a:custGeom>
              <a:avLst/>
              <a:gdLst/>
              <a:ahLst/>
              <a:cxnLst/>
              <a:rect l="l" t="t" r="r" b="b"/>
              <a:pathLst>
                <a:path w="19080" h="174" extrusionOk="0">
                  <a:moveTo>
                    <a:pt x="9540" y="0"/>
                  </a:moveTo>
                  <a:cubicBezTo>
                    <a:pt x="4276" y="0"/>
                    <a:pt x="1" y="40"/>
                    <a:pt x="1" y="80"/>
                  </a:cubicBezTo>
                  <a:cubicBezTo>
                    <a:pt x="1" y="134"/>
                    <a:pt x="4276" y="174"/>
                    <a:pt x="9540" y="174"/>
                  </a:cubicBezTo>
                  <a:cubicBezTo>
                    <a:pt x="14804" y="174"/>
                    <a:pt x="19080" y="134"/>
                    <a:pt x="19080" y="80"/>
                  </a:cubicBezTo>
                  <a:cubicBezTo>
                    <a:pt x="19080" y="40"/>
                    <a:pt x="14818" y="0"/>
                    <a:pt x="9540"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1670;p34">
              <a:extLst>
                <a:ext uri="{FF2B5EF4-FFF2-40B4-BE49-F238E27FC236}">
                  <a16:creationId xmlns:a16="http://schemas.microsoft.com/office/drawing/2014/main" id="{416E9AE6-4F34-4A9A-A5A3-9D6F8DD0F800}"/>
                </a:ext>
              </a:extLst>
            </p:cNvPr>
            <p:cNvSpPr/>
            <p:nvPr/>
          </p:nvSpPr>
          <p:spPr>
            <a:xfrm>
              <a:off x="3494825" y="4407675"/>
              <a:ext cx="486025" cy="4350"/>
            </a:xfrm>
            <a:custGeom>
              <a:avLst/>
              <a:gdLst/>
              <a:ahLst/>
              <a:cxnLst/>
              <a:rect l="l" t="t" r="r" b="b"/>
              <a:pathLst>
                <a:path w="19441" h="174" extrusionOk="0">
                  <a:moveTo>
                    <a:pt x="9727" y="0"/>
                  </a:moveTo>
                  <a:cubicBezTo>
                    <a:pt x="4343" y="0"/>
                    <a:pt x="1" y="40"/>
                    <a:pt x="1" y="80"/>
                  </a:cubicBezTo>
                  <a:cubicBezTo>
                    <a:pt x="1" y="134"/>
                    <a:pt x="4343" y="174"/>
                    <a:pt x="9727" y="174"/>
                  </a:cubicBezTo>
                  <a:cubicBezTo>
                    <a:pt x="15098" y="174"/>
                    <a:pt x="19441" y="134"/>
                    <a:pt x="19441" y="80"/>
                  </a:cubicBezTo>
                  <a:cubicBezTo>
                    <a:pt x="19441" y="40"/>
                    <a:pt x="15098" y="0"/>
                    <a:pt x="9727"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1671;p34">
              <a:extLst>
                <a:ext uri="{FF2B5EF4-FFF2-40B4-BE49-F238E27FC236}">
                  <a16:creationId xmlns:a16="http://schemas.microsoft.com/office/drawing/2014/main" id="{4FA4F8E8-B1B4-4E58-A084-AF8E3C985E05}"/>
                </a:ext>
              </a:extLst>
            </p:cNvPr>
            <p:cNvSpPr/>
            <p:nvPr/>
          </p:nvSpPr>
          <p:spPr>
            <a:xfrm>
              <a:off x="3464775" y="4629450"/>
              <a:ext cx="561175" cy="4375"/>
            </a:xfrm>
            <a:custGeom>
              <a:avLst/>
              <a:gdLst/>
              <a:ahLst/>
              <a:cxnLst/>
              <a:rect l="l" t="t" r="r" b="b"/>
              <a:pathLst>
                <a:path w="22447" h="175" extrusionOk="0">
                  <a:moveTo>
                    <a:pt x="11223" y="1"/>
                  </a:moveTo>
                  <a:cubicBezTo>
                    <a:pt x="5024" y="1"/>
                    <a:pt x="0" y="41"/>
                    <a:pt x="0" y="81"/>
                  </a:cubicBezTo>
                  <a:cubicBezTo>
                    <a:pt x="0" y="134"/>
                    <a:pt x="5024" y="174"/>
                    <a:pt x="11223" y="174"/>
                  </a:cubicBezTo>
                  <a:cubicBezTo>
                    <a:pt x="17423" y="174"/>
                    <a:pt x="22446" y="134"/>
                    <a:pt x="22446" y="81"/>
                  </a:cubicBezTo>
                  <a:cubicBezTo>
                    <a:pt x="22446" y="41"/>
                    <a:pt x="17423" y="1"/>
                    <a:pt x="11223"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1672;p34">
              <a:extLst>
                <a:ext uri="{FF2B5EF4-FFF2-40B4-BE49-F238E27FC236}">
                  <a16:creationId xmlns:a16="http://schemas.microsoft.com/office/drawing/2014/main" id="{60284E5C-F304-47A6-B8AD-8D0EE913F913}"/>
                </a:ext>
              </a:extLst>
            </p:cNvPr>
            <p:cNvSpPr/>
            <p:nvPr/>
          </p:nvSpPr>
          <p:spPr>
            <a:xfrm>
              <a:off x="3470100" y="4725324"/>
              <a:ext cx="595251" cy="4349"/>
            </a:xfrm>
            <a:custGeom>
              <a:avLst/>
              <a:gdLst/>
              <a:ahLst/>
              <a:cxnLst/>
              <a:rect l="l" t="t" r="r" b="b"/>
              <a:pathLst>
                <a:path w="23810" h="174" extrusionOk="0">
                  <a:moveTo>
                    <a:pt x="11905" y="0"/>
                  </a:moveTo>
                  <a:cubicBezTo>
                    <a:pt x="5332" y="0"/>
                    <a:pt x="1" y="40"/>
                    <a:pt x="1" y="94"/>
                  </a:cubicBezTo>
                  <a:cubicBezTo>
                    <a:pt x="1" y="134"/>
                    <a:pt x="5332" y="174"/>
                    <a:pt x="11905" y="174"/>
                  </a:cubicBezTo>
                  <a:cubicBezTo>
                    <a:pt x="18479" y="174"/>
                    <a:pt x="23810" y="134"/>
                    <a:pt x="23810" y="94"/>
                  </a:cubicBezTo>
                  <a:cubicBezTo>
                    <a:pt x="23810" y="54"/>
                    <a:pt x="18492" y="0"/>
                    <a:pt x="11905"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1673;p34">
              <a:extLst>
                <a:ext uri="{FF2B5EF4-FFF2-40B4-BE49-F238E27FC236}">
                  <a16:creationId xmlns:a16="http://schemas.microsoft.com/office/drawing/2014/main" id="{D1A4FB35-34EF-40B3-9B89-95CB22686883}"/>
                </a:ext>
              </a:extLst>
            </p:cNvPr>
            <p:cNvSpPr/>
            <p:nvPr/>
          </p:nvSpPr>
          <p:spPr>
            <a:xfrm>
              <a:off x="3474450" y="4518575"/>
              <a:ext cx="507725" cy="4350"/>
            </a:xfrm>
            <a:custGeom>
              <a:avLst/>
              <a:gdLst/>
              <a:ahLst/>
              <a:cxnLst/>
              <a:rect l="l" t="t" r="r" b="b"/>
              <a:pathLst>
                <a:path w="20309" h="174" extrusionOk="0">
                  <a:moveTo>
                    <a:pt x="10155" y="0"/>
                  </a:moveTo>
                  <a:cubicBezTo>
                    <a:pt x="4543" y="0"/>
                    <a:pt x="1" y="40"/>
                    <a:pt x="1" y="80"/>
                  </a:cubicBezTo>
                  <a:cubicBezTo>
                    <a:pt x="1" y="134"/>
                    <a:pt x="4543" y="174"/>
                    <a:pt x="10155" y="174"/>
                  </a:cubicBezTo>
                  <a:cubicBezTo>
                    <a:pt x="15766" y="174"/>
                    <a:pt x="20309" y="134"/>
                    <a:pt x="20309" y="80"/>
                  </a:cubicBezTo>
                  <a:cubicBezTo>
                    <a:pt x="20309" y="40"/>
                    <a:pt x="15766" y="0"/>
                    <a:pt x="10155"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1674;p34">
              <a:extLst>
                <a:ext uri="{FF2B5EF4-FFF2-40B4-BE49-F238E27FC236}">
                  <a16:creationId xmlns:a16="http://schemas.microsoft.com/office/drawing/2014/main" id="{B689137E-D976-4F6B-B692-4391C1C7BDDB}"/>
                </a:ext>
              </a:extLst>
            </p:cNvPr>
            <p:cNvSpPr/>
            <p:nvPr/>
          </p:nvSpPr>
          <p:spPr>
            <a:xfrm>
              <a:off x="3589350" y="3766350"/>
              <a:ext cx="298975" cy="4375"/>
            </a:xfrm>
            <a:custGeom>
              <a:avLst/>
              <a:gdLst/>
              <a:ahLst/>
              <a:cxnLst/>
              <a:rect l="l" t="t" r="r" b="b"/>
              <a:pathLst>
                <a:path w="11959" h="175" extrusionOk="0">
                  <a:moveTo>
                    <a:pt x="5986" y="1"/>
                  </a:moveTo>
                  <a:cubicBezTo>
                    <a:pt x="2673" y="1"/>
                    <a:pt x="1" y="41"/>
                    <a:pt x="1" y="94"/>
                  </a:cubicBezTo>
                  <a:cubicBezTo>
                    <a:pt x="1" y="134"/>
                    <a:pt x="2673" y="174"/>
                    <a:pt x="5986" y="174"/>
                  </a:cubicBezTo>
                  <a:cubicBezTo>
                    <a:pt x="9286" y="174"/>
                    <a:pt x="11959" y="134"/>
                    <a:pt x="11959" y="94"/>
                  </a:cubicBezTo>
                  <a:cubicBezTo>
                    <a:pt x="11959" y="41"/>
                    <a:pt x="9286" y="1"/>
                    <a:pt x="5986"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1675;p34">
              <a:extLst>
                <a:ext uri="{FF2B5EF4-FFF2-40B4-BE49-F238E27FC236}">
                  <a16:creationId xmlns:a16="http://schemas.microsoft.com/office/drawing/2014/main" id="{6C293AC2-9B87-4A49-A548-FCE765485041}"/>
                </a:ext>
              </a:extLst>
            </p:cNvPr>
            <p:cNvSpPr/>
            <p:nvPr/>
          </p:nvSpPr>
          <p:spPr>
            <a:xfrm>
              <a:off x="3606725" y="3858550"/>
              <a:ext cx="273575" cy="4350"/>
            </a:xfrm>
            <a:custGeom>
              <a:avLst/>
              <a:gdLst/>
              <a:ahLst/>
              <a:cxnLst/>
              <a:rect l="l" t="t" r="r" b="b"/>
              <a:pathLst>
                <a:path w="10943" h="174" extrusionOk="0">
                  <a:moveTo>
                    <a:pt x="5478" y="0"/>
                  </a:moveTo>
                  <a:cubicBezTo>
                    <a:pt x="3955" y="0"/>
                    <a:pt x="2592" y="14"/>
                    <a:pt x="1604" y="27"/>
                  </a:cubicBezTo>
                  <a:lnTo>
                    <a:pt x="428" y="54"/>
                  </a:lnTo>
                  <a:cubicBezTo>
                    <a:pt x="281" y="54"/>
                    <a:pt x="147" y="67"/>
                    <a:pt x="0" y="94"/>
                  </a:cubicBezTo>
                  <a:cubicBezTo>
                    <a:pt x="147" y="107"/>
                    <a:pt x="281" y="120"/>
                    <a:pt x="428" y="120"/>
                  </a:cubicBezTo>
                  <a:lnTo>
                    <a:pt x="1604" y="147"/>
                  </a:lnTo>
                  <a:cubicBezTo>
                    <a:pt x="2592" y="161"/>
                    <a:pt x="3955" y="174"/>
                    <a:pt x="5478" y="174"/>
                  </a:cubicBezTo>
                  <a:cubicBezTo>
                    <a:pt x="6988" y="174"/>
                    <a:pt x="8351" y="161"/>
                    <a:pt x="9353" y="147"/>
                  </a:cubicBezTo>
                  <a:lnTo>
                    <a:pt x="10515" y="120"/>
                  </a:lnTo>
                  <a:cubicBezTo>
                    <a:pt x="10662" y="120"/>
                    <a:pt x="10809" y="107"/>
                    <a:pt x="10943" y="94"/>
                  </a:cubicBezTo>
                  <a:cubicBezTo>
                    <a:pt x="10809" y="67"/>
                    <a:pt x="10662" y="54"/>
                    <a:pt x="10515" y="54"/>
                  </a:cubicBezTo>
                  <a:lnTo>
                    <a:pt x="9353" y="27"/>
                  </a:lnTo>
                  <a:cubicBezTo>
                    <a:pt x="8351" y="14"/>
                    <a:pt x="6988" y="0"/>
                    <a:pt x="5478"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1676;p34">
              <a:extLst>
                <a:ext uri="{FF2B5EF4-FFF2-40B4-BE49-F238E27FC236}">
                  <a16:creationId xmlns:a16="http://schemas.microsoft.com/office/drawing/2014/main" id="{BEE697B3-6720-49A9-98E1-0E7141606A83}"/>
                </a:ext>
              </a:extLst>
            </p:cNvPr>
            <p:cNvSpPr/>
            <p:nvPr/>
          </p:nvSpPr>
          <p:spPr>
            <a:xfrm>
              <a:off x="3507200" y="3073776"/>
              <a:ext cx="496025" cy="420649"/>
            </a:xfrm>
            <a:custGeom>
              <a:avLst/>
              <a:gdLst/>
              <a:ahLst/>
              <a:cxnLst/>
              <a:rect l="l" t="t" r="r" b="b"/>
              <a:pathLst>
                <a:path w="19841" h="16826" extrusionOk="0">
                  <a:moveTo>
                    <a:pt x="8689" y="1"/>
                  </a:moveTo>
                  <a:cubicBezTo>
                    <a:pt x="7744" y="1"/>
                    <a:pt x="6836" y="812"/>
                    <a:pt x="6787" y="1770"/>
                  </a:cubicBezTo>
                  <a:cubicBezTo>
                    <a:pt x="6517" y="1693"/>
                    <a:pt x="6238" y="1653"/>
                    <a:pt x="5958" y="1653"/>
                  </a:cubicBezTo>
                  <a:cubicBezTo>
                    <a:pt x="5654" y="1653"/>
                    <a:pt x="5349" y="1700"/>
                    <a:pt x="5050" y="1797"/>
                  </a:cubicBezTo>
                  <a:cubicBezTo>
                    <a:pt x="4503" y="1998"/>
                    <a:pt x="4035" y="2479"/>
                    <a:pt x="3968" y="3053"/>
                  </a:cubicBezTo>
                  <a:cubicBezTo>
                    <a:pt x="3915" y="3574"/>
                    <a:pt x="4155" y="4122"/>
                    <a:pt x="3835" y="4563"/>
                  </a:cubicBezTo>
                  <a:cubicBezTo>
                    <a:pt x="3527" y="5004"/>
                    <a:pt x="2886" y="4937"/>
                    <a:pt x="2365" y="5057"/>
                  </a:cubicBezTo>
                  <a:cubicBezTo>
                    <a:pt x="1216" y="5364"/>
                    <a:pt x="708" y="6727"/>
                    <a:pt x="1390" y="7703"/>
                  </a:cubicBezTo>
                  <a:cubicBezTo>
                    <a:pt x="575" y="7850"/>
                    <a:pt x="0" y="8571"/>
                    <a:pt x="53" y="9399"/>
                  </a:cubicBezTo>
                  <a:cubicBezTo>
                    <a:pt x="120" y="10214"/>
                    <a:pt x="788" y="10856"/>
                    <a:pt x="1617" y="10882"/>
                  </a:cubicBezTo>
                  <a:cubicBezTo>
                    <a:pt x="1002" y="11337"/>
                    <a:pt x="855" y="12192"/>
                    <a:pt x="1283" y="12820"/>
                  </a:cubicBezTo>
                  <a:cubicBezTo>
                    <a:pt x="1558" y="13224"/>
                    <a:pt x="2004" y="13445"/>
                    <a:pt x="2462" y="13445"/>
                  </a:cubicBezTo>
                  <a:cubicBezTo>
                    <a:pt x="2716" y="13445"/>
                    <a:pt x="2973" y="13377"/>
                    <a:pt x="3207" y="13234"/>
                  </a:cubicBezTo>
                  <a:cubicBezTo>
                    <a:pt x="3354" y="14583"/>
                    <a:pt x="4356" y="15692"/>
                    <a:pt x="5692" y="15973"/>
                  </a:cubicBezTo>
                  <a:cubicBezTo>
                    <a:pt x="5935" y="16020"/>
                    <a:pt x="6181" y="16037"/>
                    <a:pt x="6429" y="16037"/>
                  </a:cubicBezTo>
                  <a:cubicBezTo>
                    <a:pt x="7143" y="16037"/>
                    <a:pt x="7870" y="15894"/>
                    <a:pt x="8575" y="15894"/>
                  </a:cubicBezTo>
                  <a:cubicBezTo>
                    <a:pt x="8958" y="15894"/>
                    <a:pt x="9335" y="15936"/>
                    <a:pt x="9700" y="16066"/>
                  </a:cubicBezTo>
                  <a:cubicBezTo>
                    <a:pt x="10288" y="16294"/>
                    <a:pt x="10809" y="16734"/>
                    <a:pt x="11437" y="16815"/>
                  </a:cubicBezTo>
                  <a:cubicBezTo>
                    <a:pt x="11497" y="16822"/>
                    <a:pt x="11557" y="16825"/>
                    <a:pt x="11617" y="16825"/>
                  </a:cubicBezTo>
                  <a:cubicBezTo>
                    <a:pt x="12238" y="16825"/>
                    <a:pt x="12848" y="16458"/>
                    <a:pt x="13214" y="15946"/>
                  </a:cubicBezTo>
                  <a:cubicBezTo>
                    <a:pt x="13615" y="15372"/>
                    <a:pt x="13762" y="14677"/>
                    <a:pt x="13802" y="13982"/>
                  </a:cubicBezTo>
                  <a:cubicBezTo>
                    <a:pt x="14123" y="14655"/>
                    <a:pt x="14805" y="15064"/>
                    <a:pt x="15519" y="15064"/>
                  </a:cubicBezTo>
                  <a:cubicBezTo>
                    <a:pt x="15726" y="15064"/>
                    <a:pt x="15936" y="15029"/>
                    <a:pt x="16140" y="14957"/>
                  </a:cubicBezTo>
                  <a:cubicBezTo>
                    <a:pt x="17062" y="14637"/>
                    <a:pt x="17596" y="13688"/>
                    <a:pt x="17382" y="12740"/>
                  </a:cubicBezTo>
                  <a:cubicBezTo>
                    <a:pt x="17329" y="12486"/>
                    <a:pt x="17222" y="12232"/>
                    <a:pt x="17289" y="11978"/>
                  </a:cubicBezTo>
                  <a:cubicBezTo>
                    <a:pt x="17396" y="11604"/>
                    <a:pt x="17837" y="11457"/>
                    <a:pt x="18184" y="11270"/>
                  </a:cubicBezTo>
                  <a:cubicBezTo>
                    <a:pt x="19614" y="10482"/>
                    <a:pt x="19761" y="8477"/>
                    <a:pt x="18451" y="7489"/>
                  </a:cubicBezTo>
                  <a:cubicBezTo>
                    <a:pt x="19841" y="4750"/>
                    <a:pt x="16661" y="4376"/>
                    <a:pt x="16661" y="4376"/>
                  </a:cubicBezTo>
                  <a:cubicBezTo>
                    <a:pt x="16661" y="4376"/>
                    <a:pt x="16848" y="2853"/>
                    <a:pt x="16166" y="2144"/>
                  </a:cubicBezTo>
                  <a:cubicBezTo>
                    <a:pt x="15790" y="1768"/>
                    <a:pt x="15143" y="1682"/>
                    <a:pt x="14629" y="1682"/>
                  </a:cubicBezTo>
                  <a:cubicBezTo>
                    <a:pt x="14195" y="1682"/>
                    <a:pt x="13855" y="1744"/>
                    <a:pt x="13855" y="1744"/>
                  </a:cubicBezTo>
                  <a:cubicBezTo>
                    <a:pt x="13670" y="903"/>
                    <a:pt x="12923" y="302"/>
                    <a:pt x="12072" y="302"/>
                  </a:cubicBezTo>
                  <a:cubicBezTo>
                    <a:pt x="12003" y="302"/>
                    <a:pt x="11934" y="306"/>
                    <a:pt x="11864" y="314"/>
                  </a:cubicBezTo>
                  <a:cubicBezTo>
                    <a:pt x="11504" y="368"/>
                    <a:pt x="11183" y="514"/>
                    <a:pt x="10822" y="528"/>
                  </a:cubicBezTo>
                  <a:cubicBezTo>
                    <a:pt x="10794" y="530"/>
                    <a:pt x="10766" y="530"/>
                    <a:pt x="10738" y="530"/>
                  </a:cubicBezTo>
                  <a:cubicBezTo>
                    <a:pt x="10118" y="530"/>
                    <a:pt x="9565" y="122"/>
                    <a:pt x="8938" y="20"/>
                  </a:cubicBezTo>
                  <a:cubicBezTo>
                    <a:pt x="8855" y="7"/>
                    <a:pt x="8772" y="1"/>
                    <a:pt x="8689"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1677;p34">
              <a:extLst>
                <a:ext uri="{FF2B5EF4-FFF2-40B4-BE49-F238E27FC236}">
                  <a16:creationId xmlns:a16="http://schemas.microsoft.com/office/drawing/2014/main" id="{AD6883CE-30D0-44B4-A412-00791CBCC3AD}"/>
                </a:ext>
              </a:extLst>
            </p:cNvPr>
            <p:cNvSpPr/>
            <p:nvPr/>
          </p:nvSpPr>
          <p:spPr>
            <a:xfrm>
              <a:off x="3639450" y="3165075"/>
              <a:ext cx="207800" cy="402250"/>
            </a:xfrm>
            <a:custGeom>
              <a:avLst/>
              <a:gdLst/>
              <a:ahLst/>
              <a:cxnLst/>
              <a:rect l="l" t="t" r="r" b="b"/>
              <a:pathLst>
                <a:path w="8312" h="16090" extrusionOk="0">
                  <a:moveTo>
                    <a:pt x="2830" y="1"/>
                  </a:moveTo>
                  <a:cubicBezTo>
                    <a:pt x="1440" y="1"/>
                    <a:pt x="262" y="1086"/>
                    <a:pt x="175" y="2501"/>
                  </a:cubicBezTo>
                  <a:cubicBezTo>
                    <a:pt x="68" y="4184"/>
                    <a:pt x="1" y="6242"/>
                    <a:pt x="201" y="7511"/>
                  </a:cubicBezTo>
                  <a:cubicBezTo>
                    <a:pt x="602" y="10036"/>
                    <a:pt x="2539" y="10357"/>
                    <a:pt x="2539" y="10357"/>
                  </a:cubicBezTo>
                  <a:cubicBezTo>
                    <a:pt x="2539" y="10357"/>
                    <a:pt x="2579" y="11933"/>
                    <a:pt x="2579" y="13443"/>
                  </a:cubicBezTo>
                  <a:cubicBezTo>
                    <a:pt x="2579" y="14873"/>
                    <a:pt x="3822" y="16062"/>
                    <a:pt x="5359" y="16089"/>
                  </a:cubicBezTo>
                  <a:cubicBezTo>
                    <a:pt x="5376" y="16089"/>
                    <a:pt x="5394" y="16089"/>
                    <a:pt x="5412" y="16089"/>
                  </a:cubicBezTo>
                  <a:cubicBezTo>
                    <a:pt x="6897" y="16089"/>
                    <a:pt x="8111" y="14990"/>
                    <a:pt x="8124" y="13590"/>
                  </a:cubicBezTo>
                  <a:lnTo>
                    <a:pt x="8298" y="1378"/>
                  </a:lnTo>
                  <a:lnTo>
                    <a:pt x="8311" y="563"/>
                  </a:lnTo>
                  <a:lnTo>
                    <a:pt x="3114" y="16"/>
                  </a:lnTo>
                  <a:cubicBezTo>
                    <a:pt x="3018" y="5"/>
                    <a:pt x="2924" y="1"/>
                    <a:pt x="2830" y="1"/>
                  </a:cubicBezTo>
                  <a:close/>
                </a:path>
              </a:pathLst>
            </a:custGeom>
            <a:solidFill>
              <a:srgbClr val="B788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1678;p34">
              <a:extLst>
                <a:ext uri="{FF2B5EF4-FFF2-40B4-BE49-F238E27FC236}">
                  <a16:creationId xmlns:a16="http://schemas.microsoft.com/office/drawing/2014/main" id="{CE7BCA6C-2833-4E36-8B30-1E45493E4186}"/>
                </a:ext>
              </a:extLst>
            </p:cNvPr>
            <p:cNvSpPr/>
            <p:nvPr/>
          </p:nvSpPr>
          <p:spPr>
            <a:xfrm>
              <a:off x="3657825" y="3258900"/>
              <a:ext cx="16400" cy="15500"/>
            </a:xfrm>
            <a:custGeom>
              <a:avLst/>
              <a:gdLst/>
              <a:ahLst/>
              <a:cxnLst/>
              <a:rect l="l" t="t" r="r" b="b"/>
              <a:pathLst>
                <a:path w="656" h="620" extrusionOk="0">
                  <a:moveTo>
                    <a:pt x="291" y="0"/>
                  </a:moveTo>
                  <a:cubicBezTo>
                    <a:pt x="137" y="0"/>
                    <a:pt x="13" y="125"/>
                    <a:pt x="1" y="284"/>
                  </a:cubicBezTo>
                  <a:cubicBezTo>
                    <a:pt x="1" y="471"/>
                    <a:pt x="134" y="618"/>
                    <a:pt x="321" y="618"/>
                  </a:cubicBezTo>
                  <a:cubicBezTo>
                    <a:pt x="329" y="619"/>
                    <a:pt x="338" y="619"/>
                    <a:pt x="346" y="619"/>
                  </a:cubicBezTo>
                  <a:cubicBezTo>
                    <a:pt x="498" y="619"/>
                    <a:pt x="643" y="503"/>
                    <a:pt x="655" y="338"/>
                  </a:cubicBezTo>
                  <a:cubicBezTo>
                    <a:pt x="655" y="151"/>
                    <a:pt x="508" y="4"/>
                    <a:pt x="335" y="4"/>
                  </a:cubicBezTo>
                  <a:cubicBezTo>
                    <a:pt x="320" y="1"/>
                    <a:pt x="305" y="0"/>
                    <a:pt x="291"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1679;p34">
              <a:extLst>
                <a:ext uri="{FF2B5EF4-FFF2-40B4-BE49-F238E27FC236}">
                  <a16:creationId xmlns:a16="http://schemas.microsoft.com/office/drawing/2014/main" id="{B7F2B9DE-1683-4F7D-8B93-402D0209F358}"/>
                </a:ext>
              </a:extLst>
            </p:cNvPr>
            <p:cNvSpPr/>
            <p:nvPr/>
          </p:nvSpPr>
          <p:spPr>
            <a:xfrm>
              <a:off x="3654500" y="3245625"/>
              <a:ext cx="33425" cy="8850"/>
            </a:xfrm>
            <a:custGeom>
              <a:avLst/>
              <a:gdLst/>
              <a:ahLst/>
              <a:cxnLst/>
              <a:rect l="l" t="t" r="r" b="b"/>
              <a:pathLst>
                <a:path w="1337" h="354" extrusionOk="0">
                  <a:moveTo>
                    <a:pt x="641" y="0"/>
                  </a:moveTo>
                  <a:cubicBezTo>
                    <a:pt x="468" y="0"/>
                    <a:pt x="294" y="67"/>
                    <a:pt x="147" y="174"/>
                  </a:cubicBezTo>
                  <a:cubicBezTo>
                    <a:pt x="27" y="254"/>
                    <a:pt x="0" y="321"/>
                    <a:pt x="13" y="348"/>
                  </a:cubicBezTo>
                  <a:cubicBezTo>
                    <a:pt x="17" y="351"/>
                    <a:pt x="23" y="353"/>
                    <a:pt x="31" y="353"/>
                  </a:cubicBezTo>
                  <a:cubicBezTo>
                    <a:pt x="101" y="353"/>
                    <a:pt x="323" y="213"/>
                    <a:pt x="619" y="213"/>
                  </a:cubicBezTo>
                  <a:cubicBezTo>
                    <a:pt x="631" y="213"/>
                    <a:pt x="643" y="214"/>
                    <a:pt x="655" y="214"/>
                  </a:cubicBezTo>
                  <a:cubicBezTo>
                    <a:pt x="956" y="214"/>
                    <a:pt x="1187" y="344"/>
                    <a:pt x="1269" y="344"/>
                  </a:cubicBezTo>
                  <a:cubicBezTo>
                    <a:pt x="1282" y="344"/>
                    <a:pt x="1291" y="341"/>
                    <a:pt x="1296" y="334"/>
                  </a:cubicBezTo>
                  <a:cubicBezTo>
                    <a:pt x="1336" y="294"/>
                    <a:pt x="1269" y="241"/>
                    <a:pt x="1162" y="161"/>
                  </a:cubicBezTo>
                  <a:cubicBezTo>
                    <a:pt x="1002" y="54"/>
                    <a:pt x="828" y="0"/>
                    <a:pt x="641"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1680;p34">
              <a:extLst>
                <a:ext uri="{FF2B5EF4-FFF2-40B4-BE49-F238E27FC236}">
                  <a16:creationId xmlns:a16="http://schemas.microsoft.com/office/drawing/2014/main" id="{C8F2EE9D-28A2-4957-B1EE-F20913058EF3}"/>
                </a:ext>
              </a:extLst>
            </p:cNvPr>
            <p:cNvSpPr/>
            <p:nvPr/>
          </p:nvSpPr>
          <p:spPr>
            <a:xfrm>
              <a:off x="3740325" y="3258900"/>
              <a:ext cx="16400" cy="15500"/>
            </a:xfrm>
            <a:custGeom>
              <a:avLst/>
              <a:gdLst/>
              <a:ahLst/>
              <a:cxnLst/>
              <a:rect l="l" t="t" r="r" b="b"/>
              <a:pathLst>
                <a:path w="656" h="620" extrusionOk="0">
                  <a:moveTo>
                    <a:pt x="291" y="0"/>
                  </a:moveTo>
                  <a:cubicBezTo>
                    <a:pt x="137" y="0"/>
                    <a:pt x="13" y="125"/>
                    <a:pt x="1" y="284"/>
                  </a:cubicBezTo>
                  <a:cubicBezTo>
                    <a:pt x="1" y="471"/>
                    <a:pt x="134" y="618"/>
                    <a:pt x="321" y="618"/>
                  </a:cubicBezTo>
                  <a:cubicBezTo>
                    <a:pt x="330" y="619"/>
                    <a:pt x="339" y="619"/>
                    <a:pt x="348" y="619"/>
                  </a:cubicBezTo>
                  <a:cubicBezTo>
                    <a:pt x="510" y="619"/>
                    <a:pt x="643" y="503"/>
                    <a:pt x="655" y="338"/>
                  </a:cubicBezTo>
                  <a:cubicBezTo>
                    <a:pt x="655" y="151"/>
                    <a:pt x="522" y="4"/>
                    <a:pt x="335" y="4"/>
                  </a:cubicBezTo>
                  <a:cubicBezTo>
                    <a:pt x="320" y="1"/>
                    <a:pt x="305" y="0"/>
                    <a:pt x="291"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1681;p34">
              <a:extLst>
                <a:ext uri="{FF2B5EF4-FFF2-40B4-BE49-F238E27FC236}">
                  <a16:creationId xmlns:a16="http://schemas.microsoft.com/office/drawing/2014/main" id="{C6D95D97-2466-4743-91BC-E407C07E79FF}"/>
                </a:ext>
              </a:extLst>
            </p:cNvPr>
            <p:cNvSpPr/>
            <p:nvPr/>
          </p:nvSpPr>
          <p:spPr>
            <a:xfrm>
              <a:off x="3740000" y="3247275"/>
              <a:ext cx="33425" cy="8875"/>
            </a:xfrm>
            <a:custGeom>
              <a:avLst/>
              <a:gdLst/>
              <a:ahLst/>
              <a:cxnLst/>
              <a:rect l="l" t="t" r="r" b="b"/>
              <a:pathLst>
                <a:path w="1337" h="355" extrusionOk="0">
                  <a:moveTo>
                    <a:pt x="655" y="1"/>
                  </a:moveTo>
                  <a:cubicBezTo>
                    <a:pt x="468" y="1"/>
                    <a:pt x="294" y="68"/>
                    <a:pt x="147" y="175"/>
                  </a:cubicBezTo>
                  <a:cubicBezTo>
                    <a:pt x="41" y="255"/>
                    <a:pt x="0" y="322"/>
                    <a:pt x="27" y="348"/>
                  </a:cubicBezTo>
                  <a:cubicBezTo>
                    <a:pt x="31" y="352"/>
                    <a:pt x="37" y="354"/>
                    <a:pt x="44" y="354"/>
                  </a:cubicBezTo>
                  <a:cubicBezTo>
                    <a:pt x="115" y="354"/>
                    <a:pt x="341" y="201"/>
                    <a:pt x="655" y="201"/>
                  </a:cubicBezTo>
                  <a:cubicBezTo>
                    <a:pt x="967" y="201"/>
                    <a:pt x="1214" y="341"/>
                    <a:pt x="1281" y="341"/>
                  </a:cubicBezTo>
                  <a:cubicBezTo>
                    <a:pt x="1288" y="341"/>
                    <a:pt x="1294" y="339"/>
                    <a:pt x="1296" y="335"/>
                  </a:cubicBezTo>
                  <a:cubicBezTo>
                    <a:pt x="1337" y="308"/>
                    <a:pt x="1283" y="241"/>
                    <a:pt x="1163" y="175"/>
                  </a:cubicBezTo>
                  <a:cubicBezTo>
                    <a:pt x="1016" y="68"/>
                    <a:pt x="842" y="1"/>
                    <a:pt x="655"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1682;p34">
              <a:extLst>
                <a:ext uri="{FF2B5EF4-FFF2-40B4-BE49-F238E27FC236}">
                  <a16:creationId xmlns:a16="http://schemas.microsoft.com/office/drawing/2014/main" id="{FEEC226E-4CB7-41E0-826C-226DF973C003}"/>
                </a:ext>
              </a:extLst>
            </p:cNvPr>
            <p:cNvSpPr/>
            <p:nvPr/>
          </p:nvSpPr>
          <p:spPr>
            <a:xfrm>
              <a:off x="3686550" y="3247950"/>
              <a:ext cx="27425" cy="73025"/>
            </a:xfrm>
            <a:custGeom>
              <a:avLst/>
              <a:gdLst/>
              <a:ahLst/>
              <a:cxnLst/>
              <a:rect l="l" t="t" r="r" b="b"/>
              <a:pathLst>
                <a:path w="1097" h="2921" extrusionOk="0">
                  <a:moveTo>
                    <a:pt x="1055" y="1"/>
                  </a:moveTo>
                  <a:cubicBezTo>
                    <a:pt x="1011" y="1"/>
                    <a:pt x="692" y="757"/>
                    <a:pt x="321" y="1724"/>
                  </a:cubicBezTo>
                  <a:cubicBezTo>
                    <a:pt x="241" y="1965"/>
                    <a:pt x="161" y="2192"/>
                    <a:pt x="68" y="2406"/>
                  </a:cubicBezTo>
                  <a:cubicBezTo>
                    <a:pt x="14" y="2513"/>
                    <a:pt x="1" y="2633"/>
                    <a:pt x="27" y="2753"/>
                  </a:cubicBezTo>
                  <a:cubicBezTo>
                    <a:pt x="54" y="2820"/>
                    <a:pt x="108" y="2860"/>
                    <a:pt x="174" y="2887"/>
                  </a:cubicBezTo>
                  <a:cubicBezTo>
                    <a:pt x="214" y="2900"/>
                    <a:pt x="268" y="2900"/>
                    <a:pt x="321" y="2900"/>
                  </a:cubicBezTo>
                  <a:cubicBezTo>
                    <a:pt x="415" y="2913"/>
                    <a:pt x="512" y="2920"/>
                    <a:pt x="609" y="2920"/>
                  </a:cubicBezTo>
                  <a:cubicBezTo>
                    <a:pt x="705" y="2920"/>
                    <a:pt x="802" y="2913"/>
                    <a:pt x="896" y="2900"/>
                  </a:cubicBezTo>
                  <a:cubicBezTo>
                    <a:pt x="709" y="2847"/>
                    <a:pt x="522" y="2806"/>
                    <a:pt x="335" y="2806"/>
                  </a:cubicBezTo>
                  <a:cubicBezTo>
                    <a:pt x="241" y="2806"/>
                    <a:pt x="161" y="2780"/>
                    <a:pt x="148" y="2713"/>
                  </a:cubicBezTo>
                  <a:cubicBezTo>
                    <a:pt x="134" y="2619"/>
                    <a:pt x="148" y="2526"/>
                    <a:pt x="201" y="2446"/>
                  </a:cubicBezTo>
                  <a:cubicBezTo>
                    <a:pt x="281" y="2232"/>
                    <a:pt x="375" y="2005"/>
                    <a:pt x="468" y="1778"/>
                  </a:cubicBezTo>
                  <a:cubicBezTo>
                    <a:pt x="829" y="802"/>
                    <a:pt x="1096" y="14"/>
                    <a:pt x="1056" y="1"/>
                  </a:cubicBezTo>
                  <a:cubicBezTo>
                    <a:pt x="1056" y="1"/>
                    <a:pt x="1055" y="1"/>
                    <a:pt x="1055"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1683;p34">
              <a:extLst>
                <a:ext uri="{FF2B5EF4-FFF2-40B4-BE49-F238E27FC236}">
                  <a16:creationId xmlns:a16="http://schemas.microsoft.com/office/drawing/2014/main" id="{47C0C126-CFB1-4CC4-9AEE-897B245C1D18}"/>
                </a:ext>
              </a:extLst>
            </p:cNvPr>
            <p:cNvSpPr/>
            <p:nvPr/>
          </p:nvSpPr>
          <p:spPr>
            <a:xfrm>
              <a:off x="3702925" y="3401275"/>
              <a:ext cx="84525" cy="38000"/>
            </a:xfrm>
            <a:custGeom>
              <a:avLst/>
              <a:gdLst/>
              <a:ahLst/>
              <a:cxnLst/>
              <a:rect l="l" t="t" r="r" b="b"/>
              <a:pathLst>
                <a:path w="3381" h="1520" extrusionOk="0">
                  <a:moveTo>
                    <a:pt x="3381" y="0"/>
                  </a:moveTo>
                  <a:lnTo>
                    <a:pt x="3381" y="0"/>
                  </a:lnTo>
                  <a:cubicBezTo>
                    <a:pt x="2386" y="589"/>
                    <a:pt x="1237" y="909"/>
                    <a:pt x="72" y="909"/>
                  </a:cubicBezTo>
                  <a:cubicBezTo>
                    <a:pt x="48" y="909"/>
                    <a:pt x="24" y="909"/>
                    <a:pt x="0" y="909"/>
                  </a:cubicBezTo>
                  <a:lnTo>
                    <a:pt x="0" y="909"/>
                  </a:lnTo>
                  <a:lnTo>
                    <a:pt x="40" y="1497"/>
                  </a:lnTo>
                  <a:cubicBezTo>
                    <a:pt x="204" y="1512"/>
                    <a:pt x="360" y="1520"/>
                    <a:pt x="510" y="1520"/>
                  </a:cubicBezTo>
                  <a:cubicBezTo>
                    <a:pt x="2668" y="1520"/>
                    <a:pt x="3381" y="0"/>
                    <a:pt x="3381" y="0"/>
                  </a:cubicBezTo>
                  <a:close/>
                </a:path>
              </a:pathLst>
            </a:custGeom>
            <a:solidFill>
              <a:srgbClr val="AA65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1684;p34">
              <a:extLst>
                <a:ext uri="{FF2B5EF4-FFF2-40B4-BE49-F238E27FC236}">
                  <a16:creationId xmlns:a16="http://schemas.microsoft.com/office/drawing/2014/main" id="{ADBAB0F2-CBCC-4246-8B98-D1F516B47F8C}"/>
                </a:ext>
              </a:extLst>
            </p:cNvPr>
            <p:cNvSpPr/>
            <p:nvPr/>
          </p:nvSpPr>
          <p:spPr>
            <a:xfrm>
              <a:off x="3711600" y="3335700"/>
              <a:ext cx="27750" cy="19350"/>
            </a:xfrm>
            <a:custGeom>
              <a:avLst/>
              <a:gdLst/>
              <a:ahLst/>
              <a:cxnLst/>
              <a:rect l="l" t="t" r="r" b="b"/>
              <a:pathLst>
                <a:path w="1110" h="774" extrusionOk="0">
                  <a:moveTo>
                    <a:pt x="529" y="0"/>
                  </a:moveTo>
                  <a:cubicBezTo>
                    <a:pt x="341" y="0"/>
                    <a:pt x="159" y="90"/>
                    <a:pt x="41" y="232"/>
                  </a:cubicBezTo>
                  <a:lnTo>
                    <a:pt x="27" y="245"/>
                  </a:lnTo>
                  <a:cubicBezTo>
                    <a:pt x="1" y="285"/>
                    <a:pt x="1" y="339"/>
                    <a:pt x="27" y="379"/>
                  </a:cubicBezTo>
                  <a:cubicBezTo>
                    <a:pt x="54" y="419"/>
                    <a:pt x="81" y="446"/>
                    <a:pt x="121" y="486"/>
                  </a:cubicBezTo>
                  <a:cubicBezTo>
                    <a:pt x="255" y="592"/>
                    <a:pt x="402" y="686"/>
                    <a:pt x="575" y="753"/>
                  </a:cubicBezTo>
                  <a:cubicBezTo>
                    <a:pt x="617" y="767"/>
                    <a:pt x="661" y="774"/>
                    <a:pt x="703" y="774"/>
                  </a:cubicBezTo>
                  <a:cubicBezTo>
                    <a:pt x="823" y="774"/>
                    <a:pt x="941" y="721"/>
                    <a:pt x="1030" y="633"/>
                  </a:cubicBezTo>
                  <a:cubicBezTo>
                    <a:pt x="1110" y="499"/>
                    <a:pt x="1096" y="339"/>
                    <a:pt x="1003" y="218"/>
                  </a:cubicBezTo>
                  <a:cubicBezTo>
                    <a:pt x="909" y="98"/>
                    <a:pt x="762" y="18"/>
                    <a:pt x="602" y="5"/>
                  </a:cubicBezTo>
                  <a:cubicBezTo>
                    <a:pt x="578" y="2"/>
                    <a:pt x="553" y="0"/>
                    <a:pt x="529" y="0"/>
                  </a:cubicBezTo>
                  <a:close/>
                </a:path>
              </a:pathLst>
            </a:custGeom>
            <a:solidFill>
              <a:srgbClr val="AA65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1685;p34">
              <a:extLst>
                <a:ext uri="{FF2B5EF4-FFF2-40B4-BE49-F238E27FC236}">
                  <a16:creationId xmlns:a16="http://schemas.microsoft.com/office/drawing/2014/main" id="{2A9B099F-DEB2-4DD6-9880-78BB34A1AC99}"/>
                </a:ext>
              </a:extLst>
            </p:cNvPr>
            <p:cNvSpPr/>
            <p:nvPr/>
          </p:nvSpPr>
          <p:spPr>
            <a:xfrm>
              <a:off x="3706600" y="3326450"/>
              <a:ext cx="29750" cy="25100"/>
            </a:xfrm>
            <a:custGeom>
              <a:avLst/>
              <a:gdLst/>
              <a:ahLst/>
              <a:cxnLst/>
              <a:rect l="l" t="t" r="r" b="b"/>
              <a:pathLst>
                <a:path w="1190" h="1004" extrusionOk="0">
                  <a:moveTo>
                    <a:pt x="1123" y="1"/>
                  </a:moveTo>
                  <a:cubicBezTo>
                    <a:pt x="1056" y="1"/>
                    <a:pt x="1056" y="388"/>
                    <a:pt x="735" y="655"/>
                  </a:cubicBezTo>
                  <a:cubicBezTo>
                    <a:pt x="415" y="922"/>
                    <a:pt x="14" y="882"/>
                    <a:pt x="0" y="936"/>
                  </a:cubicBezTo>
                  <a:cubicBezTo>
                    <a:pt x="0" y="949"/>
                    <a:pt x="94" y="1003"/>
                    <a:pt x="268" y="1003"/>
                  </a:cubicBezTo>
                  <a:cubicBezTo>
                    <a:pt x="283" y="1004"/>
                    <a:pt x="299" y="1004"/>
                    <a:pt x="314" y="1004"/>
                  </a:cubicBezTo>
                  <a:cubicBezTo>
                    <a:pt x="514" y="1004"/>
                    <a:pt x="720" y="926"/>
                    <a:pt x="869" y="802"/>
                  </a:cubicBezTo>
                  <a:cubicBezTo>
                    <a:pt x="1042" y="655"/>
                    <a:pt x="1149" y="468"/>
                    <a:pt x="1163" y="254"/>
                  </a:cubicBezTo>
                  <a:cubicBezTo>
                    <a:pt x="1189" y="94"/>
                    <a:pt x="1149" y="1"/>
                    <a:pt x="1123"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1686;p34">
              <a:extLst>
                <a:ext uri="{FF2B5EF4-FFF2-40B4-BE49-F238E27FC236}">
                  <a16:creationId xmlns:a16="http://schemas.microsoft.com/office/drawing/2014/main" id="{53F9F38A-DC67-4D83-A547-3C8951B86D37}"/>
                </a:ext>
              </a:extLst>
            </p:cNvPr>
            <p:cNvSpPr/>
            <p:nvPr/>
          </p:nvSpPr>
          <p:spPr>
            <a:xfrm>
              <a:off x="3738000" y="3215250"/>
              <a:ext cx="40775" cy="11750"/>
            </a:xfrm>
            <a:custGeom>
              <a:avLst/>
              <a:gdLst/>
              <a:ahLst/>
              <a:cxnLst/>
              <a:rect l="l" t="t" r="r" b="b"/>
              <a:pathLst>
                <a:path w="1631" h="470" extrusionOk="0">
                  <a:moveTo>
                    <a:pt x="657" y="0"/>
                  </a:moveTo>
                  <a:cubicBezTo>
                    <a:pt x="513" y="0"/>
                    <a:pt x="367" y="24"/>
                    <a:pt x="227" y="80"/>
                  </a:cubicBezTo>
                  <a:cubicBezTo>
                    <a:pt x="80" y="146"/>
                    <a:pt x="0" y="213"/>
                    <a:pt x="14" y="253"/>
                  </a:cubicBezTo>
                  <a:cubicBezTo>
                    <a:pt x="54" y="360"/>
                    <a:pt x="401" y="307"/>
                    <a:pt x="802" y="360"/>
                  </a:cubicBezTo>
                  <a:cubicBezTo>
                    <a:pt x="1110" y="400"/>
                    <a:pt x="1373" y="469"/>
                    <a:pt x="1510" y="469"/>
                  </a:cubicBezTo>
                  <a:cubicBezTo>
                    <a:pt x="1558" y="469"/>
                    <a:pt x="1590" y="461"/>
                    <a:pt x="1604" y="440"/>
                  </a:cubicBezTo>
                  <a:cubicBezTo>
                    <a:pt x="1630" y="400"/>
                    <a:pt x="1563" y="307"/>
                    <a:pt x="1430" y="213"/>
                  </a:cubicBezTo>
                  <a:cubicBezTo>
                    <a:pt x="1256" y="93"/>
                    <a:pt x="1056" y="26"/>
                    <a:pt x="842" y="13"/>
                  </a:cubicBezTo>
                  <a:cubicBezTo>
                    <a:pt x="781" y="5"/>
                    <a:pt x="719" y="0"/>
                    <a:pt x="657"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1687;p34">
              <a:extLst>
                <a:ext uri="{FF2B5EF4-FFF2-40B4-BE49-F238E27FC236}">
                  <a16:creationId xmlns:a16="http://schemas.microsoft.com/office/drawing/2014/main" id="{52130276-B95A-4558-8AA7-4EC9433B6E13}"/>
                </a:ext>
              </a:extLst>
            </p:cNvPr>
            <p:cNvSpPr/>
            <p:nvPr/>
          </p:nvSpPr>
          <p:spPr>
            <a:xfrm>
              <a:off x="3657500" y="3220175"/>
              <a:ext cx="30750" cy="9650"/>
            </a:xfrm>
            <a:custGeom>
              <a:avLst/>
              <a:gdLst/>
              <a:ahLst/>
              <a:cxnLst/>
              <a:rect l="l" t="t" r="r" b="b"/>
              <a:pathLst>
                <a:path w="1230" h="386" extrusionOk="0">
                  <a:moveTo>
                    <a:pt x="654" y="1"/>
                  </a:moveTo>
                  <a:cubicBezTo>
                    <a:pt x="637" y="1"/>
                    <a:pt x="619" y="1"/>
                    <a:pt x="602" y="3"/>
                  </a:cubicBezTo>
                  <a:cubicBezTo>
                    <a:pt x="428" y="3"/>
                    <a:pt x="268" y="70"/>
                    <a:pt x="134" y="163"/>
                  </a:cubicBezTo>
                  <a:cubicBezTo>
                    <a:pt x="27" y="230"/>
                    <a:pt x="0" y="310"/>
                    <a:pt x="27" y="350"/>
                  </a:cubicBezTo>
                  <a:cubicBezTo>
                    <a:pt x="45" y="377"/>
                    <a:pt x="83" y="386"/>
                    <a:pt x="138" y="386"/>
                  </a:cubicBezTo>
                  <a:cubicBezTo>
                    <a:pt x="247" y="386"/>
                    <a:pt x="419" y="350"/>
                    <a:pt x="615" y="350"/>
                  </a:cubicBezTo>
                  <a:cubicBezTo>
                    <a:pt x="783" y="350"/>
                    <a:pt x="933" y="368"/>
                    <a:pt x="1042" y="368"/>
                  </a:cubicBezTo>
                  <a:cubicBezTo>
                    <a:pt x="1123" y="368"/>
                    <a:pt x="1180" y="358"/>
                    <a:pt x="1203" y="323"/>
                  </a:cubicBezTo>
                  <a:cubicBezTo>
                    <a:pt x="1230" y="283"/>
                    <a:pt x="1189" y="203"/>
                    <a:pt x="1083" y="136"/>
                  </a:cubicBezTo>
                  <a:cubicBezTo>
                    <a:pt x="951" y="52"/>
                    <a:pt x="808" y="1"/>
                    <a:pt x="654"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1688;p34">
              <a:extLst>
                <a:ext uri="{FF2B5EF4-FFF2-40B4-BE49-F238E27FC236}">
                  <a16:creationId xmlns:a16="http://schemas.microsoft.com/office/drawing/2014/main" id="{7E6B13A4-77E2-4787-A338-2CD6635A8CE2}"/>
                </a:ext>
              </a:extLst>
            </p:cNvPr>
            <p:cNvSpPr/>
            <p:nvPr/>
          </p:nvSpPr>
          <p:spPr>
            <a:xfrm>
              <a:off x="3711600" y="3127700"/>
              <a:ext cx="220475" cy="329325"/>
            </a:xfrm>
            <a:custGeom>
              <a:avLst/>
              <a:gdLst/>
              <a:ahLst/>
              <a:cxnLst/>
              <a:rect l="l" t="t" r="r" b="b"/>
              <a:pathLst>
                <a:path w="8819" h="13173" extrusionOk="0">
                  <a:moveTo>
                    <a:pt x="1" y="1"/>
                  </a:moveTo>
                  <a:lnTo>
                    <a:pt x="1" y="1"/>
                  </a:lnTo>
                  <a:cubicBezTo>
                    <a:pt x="308" y="1577"/>
                    <a:pt x="1457" y="2847"/>
                    <a:pt x="3007" y="3301"/>
                  </a:cubicBezTo>
                  <a:cubicBezTo>
                    <a:pt x="3087" y="3835"/>
                    <a:pt x="3167" y="4397"/>
                    <a:pt x="3448" y="4864"/>
                  </a:cubicBezTo>
                  <a:cubicBezTo>
                    <a:pt x="3703" y="5289"/>
                    <a:pt x="4167" y="5637"/>
                    <a:pt x="4651" y="5637"/>
                  </a:cubicBezTo>
                  <a:cubicBezTo>
                    <a:pt x="4699" y="5637"/>
                    <a:pt x="4748" y="5633"/>
                    <a:pt x="4797" y="5626"/>
                  </a:cubicBezTo>
                  <a:lnTo>
                    <a:pt x="4797" y="5626"/>
                  </a:lnTo>
                  <a:cubicBezTo>
                    <a:pt x="4437" y="6280"/>
                    <a:pt x="3889" y="7229"/>
                    <a:pt x="4062" y="7964"/>
                  </a:cubicBezTo>
                  <a:cubicBezTo>
                    <a:pt x="4236" y="8699"/>
                    <a:pt x="4557" y="8966"/>
                    <a:pt x="5225" y="9540"/>
                  </a:cubicBezTo>
                  <a:cubicBezTo>
                    <a:pt x="4704" y="9901"/>
                    <a:pt x="4503" y="10035"/>
                    <a:pt x="4196" y="10596"/>
                  </a:cubicBezTo>
                  <a:cubicBezTo>
                    <a:pt x="3889" y="11157"/>
                    <a:pt x="4062" y="12266"/>
                    <a:pt x="4490" y="12734"/>
                  </a:cubicBezTo>
                  <a:cubicBezTo>
                    <a:pt x="4749" y="13034"/>
                    <a:pt x="5148" y="13173"/>
                    <a:pt x="5552" y="13173"/>
                  </a:cubicBezTo>
                  <a:cubicBezTo>
                    <a:pt x="5794" y="13173"/>
                    <a:pt x="6038" y="13123"/>
                    <a:pt x="6254" y="13028"/>
                  </a:cubicBezTo>
                  <a:cubicBezTo>
                    <a:pt x="6841" y="12760"/>
                    <a:pt x="7269" y="12239"/>
                    <a:pt x="7590" y="11692"/>
                  </a:cubicBezTo>
                  <a:cubicBezTo>
                    <a:pt x="8672" y="9848"/>
                    <a:pt x="8819" y="7616"/>
                    <a:pt x="8618" y="5492"/>
                  </a:cubicBezTo>
                  <a:cubicBezTo>
                    <a:pt x="8525" y="4503"/>
                    <a:pt x="8351" y="3488"/>
                    <a:pt x="7790" y="2673"/>
                  </a:cubicBezTo>
                  <a:cubicBezTo>
                    <a:pt x="7175" y="1818"/>
                    <a:pt x="6214" y="1283"/>
                    <a:pt x="5225" y="909"/>
                  </a:cubicBezTo>
                  <a:cubicBezTo>
                    <a:pt x="3722" y="334"/>
                    <a:pt x="2116" y="40"/>
                    <a:pt x="509" y="40"/>
                  </a:cubicBezTo>
                  <a:cubicBezTo>
                    <a:pt x="473" y="40"/>
                    <a:pt x="437" y="41"/>
                    <a:pt x="402" y="41"/>
                  </a:cubicBezTo>
                  <a:lnTo>
                    <a:pt x="1"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1689;p34">
              <a:extLst>
                <a:ext uri="{FF2B5EF4-FFF2-40B4-BE49-F238E27FC236}">
                  <a16:creationId xmlns:a16="http://schemas.microsoft.com/office/drawing/2014/main" id="{186F7177-DB1E-487C-BEB9-ADFCEEE1CF78}"/>
                </a:ext>
              </a:extLst>
            </p:cNvPr>
            <p:cNvSpPr/>
            <p:nvPr/>
          </p:nvSpPr>
          <p:spPr>
            <a:xfrm>
              <a:off x="3599800" y="3129875"/>
              <a:ext cx="137225" cy="85525"/>
            </a:xfrm>
            <a:custGeom>
              <a:avLst/>
              <a:gdLst/>
              <a:ahLst/>
              <a:cxnLst/>
              <a:rect l="l" t="t" r="r" b="b"/>
              <a:pathLst>
                <a:path w="5489" h="3421" extrusionOk="0">
                  <a:moveTo>
                    <a:pt x="4016" y="0"/>
                  </a:moveTo>
                  <a:cubicBezTo>
                    <a:pt x="3818" y="0"/>
                    <a:pt x="3620" y="38"/>
                    <a:pt x="3431" y="114"/>
                  </a:cubicBezTo>
                  <a:cubicBezTo>
                    <a:pt x="2950" y="315"/>
                    <a:pt x="2549" y="689"/>
                    <a:pt x="2308" y="1156"/>
                  </a:cubicBezTo>
                  <a:cubicBezTo>
                    <a:pt x="2077" y="977"/>
                    <a:pt x="1834" y="900"/>
                    <a:pt x="1603" y="900"/>
                  </a:cubicBezTo>
                  <a:cubicBezTo>
                    <a:pt x="714" y="900"/>
                    <a:pt x="1" y="2037"/>
                    <a:pt x="785" y="2853"/>
                  </a:cubicBezTo>
                  <a:lnTo>
                    <a:pt x="505" y="2933"/>
                  </a:lnTo>
                  <a:cubicBezTo>
                    <a:pt x="797" y="3267"/>
                    <a:pt x="1186" y="3421"/>
                    <a:pt x="1569" y="3421"/>
                  </a:cubicBezTo>
                  <a:cubicBezTo>
                    <a:pt x="2184" y="3421"/>
                    <a:pt x="2785" y="3024"/>
                    <a:pt x="2950" y="2332"/>
                  </a:cubicBezTo>
                  <a:cubicBezTo>
                    <a:pt x="3213" y="2390"/>
                    <a:pt x="3475" y="2417"/>
                    <a:pt x="3741" y="2417"/>
                  </a:cubicBezTo>
                  <a:cubicBezTo>
                    <a:pt x="3908" y="2417"/>
                    <a:pt x="4076" y="2406"/>
                    <a:pt x="4246" y="2386"/>
                  </a:cubicBezTo>
                  <a:cubicBezTo>
                    <a:pt x="4673" y="2332"/>
                    <a:pt x="5061" y="2078"/>
                    <a:pt x="5274" y="1691"/>
                  </a:cubicBezTo>
                  <a:cubicBezTo>
                    <a:pt x="5488" y="1196"/>
                    <a:pt x="5341" y="622"/>
                    <a:pt x="4914" y="288"/>
                  </a:cubicBezTo>
                  <a:cubicBezTo>
                    <a:pt x="4650" y="98"/>
                    <a:pt x="4335" y="0"/>
                    <a:pt x="4016"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1690;p34">
              <a:extLst>
                <a:ext uri="{FF2B5EF4-FFF2-40B4-BE49-F238E27FC236}">
                  <a16:creationId xmlns:a16="http://schemas.microsoft.com/office/drawing/2014/main" id="{C8670B0E-2182-44F7-BBFC-ADC3DD474E71}"/>
                </a:ext>
              </a:extLst>
            </p:cNvPr>
            <p:cNvSpPr/>
            <p:nvPr/>
          </p:nvSpPr>
          <p:spPr>
            <a:xfrm>
              <a:off x="3738650" y="3111450"/>
              <a:ext cx="182400" cy="70400"/>
            </a:xfrm>
            <a:custGeom>
              <a:avLst/>
              <a:gdLst/>
              <a:ahLst/>
              <a:cxnLst/>
              <a:rect l="l" t="t" r="r" b="b"/>
              <a:pathLst>
                <a:path w="7296" h="2816" extrusionOk="0">
                  <a:moveTo>
                    <a:pt x="1605" y="1"/>
                  </a:moveTo>
                  <a:cubicBezTo>
                    <a:pt x="1350" y="1"/>
                    <a:pt x="1094" y="61"/>
                    <a:pt x="856" y="183"/>
                  </a:cubicBezTo>
                  <a:cubicBezTo>
                    <a:pt x="535" y="344"/>
                    <a:pt x="282" y="611"/>
                    <a:pt x="121" y="931"/>
                  </a:cubicBezTo>
                  <a:cubicBezTo>
                    <a:pt x="81" y="1012"/>
                    <a:pt x="54" y="1105"/>
                    <a:pt x="28" y="1199"/>
                  </a:cubicBezTo>
                  <a:cubicBezTo>
                    <a:pt x="14" y="1265"/>
                    <a:pt x="1" y="1292"/>
                    <a:pt x="14" y="1306"/>
                  </a:cubicBezTo>
                  <a:cubicBezTo>
                    <a:pt x="28" y="1306"/>
                    <a:pt x="68" y="1172"/>
                    <a:pt x="188" y="972"/>
                  </a:cubicBezTo>
                  <a:cubicBezTo>
                    <a:pt x="348" y="678"/>
                    <a:pt x="602" y="437"/>
                    <a:pt x="910" y="303"/>
                  </a:cubicBezTo>
                  <a:cubicBezTo>
                    <a:pt x="1117" y="206"/>
                    <a:pt x="1340" y="159"/>
                    <a:pt x="1564" y="159"/>
                  </a:cubicBezTo>
                  <a:cubicBezTo>
                    <a:pt x="1832" y="159"/>
                    <a:pt x="2099" y="226"/>
                    <a:pt x="2339" y="357"/>
                  </a:cubicBezTo>
                  <a:cubicBezTo>
                    <a:pt x="2593" y="477"/>
                    <a:pt x="2767" y="704"/>
                    <a:pt x="3007" y="945"/>
                  </a:cubicBezTo>
                  <a:cubicBezTo>
                    <a:pt x="3114" y="1065"/>
                    <a:pt x="3261" y="1172"/>
                    <a:pt x="3421" y="1239"/>
                  </a:cubicBezTo>
                  <a:cubicBezTo>
                    <a:pt x="3513" y="1274"/>
                    <a:pt x="3608" y="1291"/>
                    <a:pt x="3704" y="1291"/>
                  </a:cubicBezTo>
                  <a:cubicBezTo>
                    <a:pt x="3789" y="1291"/>
                    <a:pt x="3874" y="1277"/>
                    <a:pt x="3956" y="1252"/>
                  </a:cubicBezTo>
                  <a:cubicBezTo>
                    <a:pt x="4303" y="1145"/>
                    <a:pt x="4557" y="931"/>
                    <a:pt x="4838" y="811"/>
                  </a:cubicBezTo>
                  <a:cubicBezTo>
                    <a:pt x="5038" y="721"/>
                    <a:pt x="5246" y="676"/>
                    <a:pt x="5461" y="676"/>
                  </a:cubicBezTo>
                  <a:cubicBezTo>
                    <a:pt x="5533" y="676"/>
                    <a:pt x="5606" y="681"/>
                    <a:pt x="5679" y="691"/>
                  </a:cubicBezTo>
                  <a:cubicBezTo>
                    <a:pt x="6174" y="771"/>
                    <a:pt x="6601" y="1052"/>
                    <a:pt x="6868" y="1479"/>
                  </a:cubicBezTo>
                  <a:cubicBezTo>
                    <a:pt x="7055" y="1773"/>
                    <a:pt x="7162" y="2094"/>
                    <a:pt x="7202" y="2428"/>
                  </a:cubicBezTo>
                  <a:cubicBezTo>
                    <a:pt x="7243" y="2668"/>
                    <a:pt x="7229" y="2815"/>
                    <a:pt x="7243" y="2815"/>
                  </a:cubicBezTo>
                  <a:cubicBezTo>
                    <a:pt x="7283" y="2682"/>
                    <a:pt x="7296" y="2548"/>
                    <a:pt x="7283" y="2401"/>
                  </a:cubicBezTo>
                  <a:cubicBezTo>
                    <a:pt x="7256" y="2054"/>
                    <a:pt x="7149" y="1706"/>
                    <a:pt x="6975" y="1399"/>
                  </a:cubicBezTo>
                  <a:cubicBezTo>
                    <a:pt x="6695" y="931"/>
                    <a:pt x="6227" y="611"/>
                    <a:pt x="5693" y="531"/>
                  </a:cubicBezTo>
                  <a:cubicBezTo>
                    <a:pt x="5595" y="509"/>
                    <a:pt x="5494" y="499"/>
                    <a:pt x="5393" y="499"/>
                  </a:cubicBezTo>
                  <a:cubicBezTo>
                    <a:pt x="5176" y="499"/>
                    <a:pt x="4958" y="546"/>
                    <a:pt x="4757" y="637"/>
                  </a:cubicBezTo>
                  <a:cubicBezTo>
                    <a:pt x="4463" y="784"/>
                    <a:pt x="4196" y="998"/>
                    <a:pt x="3902" y="1078"/>
                  </a:cubicBezTo>
                  <a:cubicBezTo>
                    <a:pt x="3834" y="1097"/>
                    <a:pt x="3766" y="1107"/>
                    <a:pt x="3699" y="1107"/>
                  </a:cubicBezTo>
                  <a:cubicBezTo>
                    <a:pt x="3622" y="1107"/>
                    <a:pt x="3546" y="1094"/>
                    <a:pt x="3475" y="1065"/>
                  </a:cubicBezTo>
                  <a:cubicBezTo>
                    <a:pt x="3328" y="1012"/>
                    <a:pt x="3208" y="918"/>
                    <a:pt x="3114" y="811"/>
                  </a:cubicBezTo>
                  <a:cubicBezTo>
                    <a:pt x="2914" y="571"/>
                    <a:pt x="2673" y="370"/>
                    <a:pt x="2406" y="210"/>
                  </a:cubicBezTo>
                  <a:cubicBezTo>
                    <a:pt x="2156" y="71"/>
                    <a:pt x="1881" y="1"/>
                    <a:pt x="1605" y="1"/>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1691;p34">
              <a:extLst>
                <a:ext uri="{FF2B5EF4-FFF2-40B4-BE49-F238E27FC236}">
                  <a16:creationId xmlns:a16="http://schemas.microsoft.com/office/drawing/2014/main" id="{7DFB327C-0162-4027-9124-980FC153DC8D}"/>
                </a:ext>
              </a:extLst>
            </p:cNvPr>
            <p:cNvSpPr/>
            <p:nvPr/>
          </p:nvSpPr>
          <p:spPr>
            <a:xfrm>
              <a:off x="3775400" y="3172125"/>
              <a:ext cx="180075" cy="171750"/>
            </a:xfrm>
            <a:custGeom>
              <a:avLst/>
              <a:gdLst/>
              <a:ahLst/>
              <a:cxnLst/>
              <a:rect l="l" t="t" r="r" b="b"/>
              <a:pathLst>
                <a:path w="7203" h="6870" extrusionOk="0">
                  <a:moveTo>
                    <a:pt x="836" y="1"/>
                  </a:moveTo>
                  <a:cubicBezTo>
                    <a:pt x="722" y="1"/>
                    <a:pt x="609" y="14"/>
                    <a:pt x="495" y="41"/>
                  </a:cubicBezTo>
                  <a:cubicBezTo>
                    <a:pt x="361" y="81"/>
                    <a:pt x="228" y="134"/>
                    <a:pt x="108" y="215"/>
                  </a:cubicBezTo>
                  <a:cubicBezTo>
                    <a:pt x="67" y="228"/>
                    <a:pt x="27" y="268"/>
                    <a:pt x="1" y="308"/>
                  </a:cubicBezTo>
                  <a:cubicBezTo>
                    <a:pt x="161" y="215"/>
                    <a:pt x="335" y="134"/>
                    <a:pt x="508" y="94"/>
                  </a:cubicBezTo>
                  <a:cubicBezTo>
                    <a:pt x="602" y="77"/>
                    <a:pt x="698" y="67"/>
                    <a:pt x="793" y="67"/>
                  </a:cubicBezTo>
                  <a:cubicBezTo>
                    <a:pt x="915" y="67"/>
                    <a:pt x="1037" y="83"/>
                    <a:pt x="1150" y="121"/>
                  </a:cubicBezTo>
                  <a:cubicBezTo>
                    <a:pt x="1430" y="201"/>
                    <a:pt x="1671" y="375"/>
                    <a:pt x="1844" y="602"/>
                  </a:cubicBezTo>
                  <a:cubicBezTo>
                    <a:pt x="2045" y="856"/>
                    <a:pt x="2112" y="1217"/>
                    <a:pt x="2325" y="1564"/>
                  </a:cubicBezTo>
                  <a:cubicBezTo>
                    <a:pt x="2446" y="1751"/>
                    <a:pt x="2633" y="1898"/>
                    <a:pt x="2847" y="1951"/>
                  </a:cubicBezTo>
                  <a:cubicBezTo>
                    <a:pt x="2952" y="1970"/>
                    <a:pt x="3057" y="1980"/>
                    <a:pt x="3161" y="1980"/>
                  </a:cubicBezTo>
                  <a:cubicBezTo>
                    <a:pt x="3282" y="1980"/>
                    <a:pt x="3400" y="1967"/>
                    <a:pt x="3515" y="1938"/>
                  </a:cubicBezTo>
                  <a:cubicBezTo>
                    <a:pt x="3742" y="1898"/>
                    <a:pt x="3955" y="1831"/>
                    <a:pt x="4183" y="1805"/>
                  </a:cubicBezTo>
                  <a:cubicBezTo>
                    <a:pt x="4241" y="1794"/>
                    <a:pt x="4299" y="1789"/>
                    <a:pt x="4356" y="1789"/>
                  </a:cubicBezTo>
                  <a:cubicBezTo>
                    <a:pt x="4523" y="1789"/>
                    <a:pt x="4685" y="1832"/>
                    <a:pt x="4824" y="1911"/>
                  </a:cubicBezTo>
                  <a:cubicBezTo>
                    <a:pt x="5011" y="2045"/>
                    <a:pt x="5118" y="2259"/>
                    <a:pt x="5118" y="2486"/>
                  </a:cubicBezTo>
                  <a:cubicBezTo>
                    <a:pt x="5118" y="2726"/>
                    <a:pt x="5051" y="2967"/>
                    <a:pt x="4944" y="3194"/>
                  </a:cubicBezTo>
                  <a:lnTo>
                    <a:pt x="4877" y="3328"/>
                  </a:lnTo>
                  <a:lnTo>
                    <a:pt x="5024" y="3301"/>
                  </a:lnTo>
                  <a:cubicBezTo>
                    <a:pt x="5097" y="3293"/>
                    <a:pt x="5169" y="3289"/>
                    <a:pt x="5241" y="3289"/>
                  </a:cubicBezTo>
                  <a:cubicBezTo>
                    <a:pt x="5634" y="3289"/>
                    <a:pt x="6017" y="3411"/>
                    <a:pt x="6334" y="3648"/>
                  </a:cubicBezTo>
                  <a:cubicBezTo>
                    <a:pt x="6815" y="3982"/>
                    <a:pt x="7069" y="4543"/>
                    <a:pt x="7015" y="5118"/>
                  </a:cubicBezTo>
                  <a:cubicBezTo>
                    <a:pt x="6975" y="5652"/>
                    <a:pt x="6694" y="6147"/>
                    <a:pt x="6267" y="6454"/>
                  </a:cubicBezTo>
                  <a:cubicBezTo>
                    <a:pt x="6066" y="6601"/>
                    <a:pt x="5839" y="6681"/>
                    <a:pt x="5599" y="6708"/>
                  </a:cubicBezTo>
                  <a:cubicBezTo>
                    <a:pt x="5586" y="6709"/>
                    <a:pt x="5573" y="6709"/>
                    <a:pt x="5561" y="6709"/>
                  </a:cubicBezTo>
                  <a:cubicBezTo>
                    <a:pt x="5348" y="6709"/>
                    <a:pt x="5150" y="6604"/>
                    <a:pt x="5024" y="6427"/>
                  </a:cubicBezTo>
                  <a:cubicBezTo>
                    <a:pt x="4811" y="6080"/>
                    <a:pt x="4811" y="5626"/>
                    <a:pt x="5024" y="5265"/>
                  </a:cubicBezTo>
                  <a:cubicBezTo>
                    <a:pt x="5160" y="5025"/>
                    <a:pt x="5409" y="4883"/>
                    <a:pt x="5671" y="4883"/>
                  </a:cubicBezTo>
                  <a:cubicBezTo>
                    <a:pt x="5745" y="4883"/>
                    <a:pt x="5819" y="4894"/>
                    <a:pt x="5893" y="4918"/>
                  </a:cubicBezTo>
                  <a:cubicBezTo>
                    <a:pt x="6147" y="4998"/>
                    <a:pt x="6294" y="5238"/>
                    <a:pt x="6267" y="5505"/>
                  </a:cubicBezTo>
                  <a:cubicBezTo>
                    <a:pt x="6240" y="5666"/>
                    <a:pt x="6133" y="5813"/>
                    <a:pt x="5986" y="5880"/>
                  </a:cubicBezTo>
                  <a:cubicBezTo>
                    <a:pt x="5933" y="5906"/>
                    <a:pt x="5879" y="5920"/>
                    <a:pt x="5826" y="5933"/>
                  </a:cubicBezTo>
                  <a:cubicBezTo>
                    <a:pt x="5853" y="5940"/>
                    <a:pt x="5879" y="5943"/>
                    <a:pt x="5906" y="5943"/>
                  </a:cubicBezTo>
                  <a:cubicBezTo>
                    <a:pt x="5933" y="5943"/>
                    <a:pt x="5960" y="5940"/>
                    <a:pt x="5986" y="5933"/>
                  </a:cubicBezTo>
                  <a:cubicBezTo>
                    <a:pt x="6147" y="5866"/>
                    <a:pt x="6280" y="5706"/>
                    <a:pt x="6320" y="5532"/>
                  </a:cubicBezTo>
                  <a:cubicBezTo>
                    <a:pt x="6360" y="5238"/>
                    <a:pt x="6187" y="4944"/>
                    <a:pt x="5906" y="4837"/>
                  </a:cubicBezTo>
                  <a:cubicBezTo>
                    <a:pt x="5819" y="4811"/>
                    <a:pt x="5731" y="4798"/>
                    <a:pt x="5645" y="4798"/>
                  </a:cubicBezTo>
                  <a:cubicBezTo>
                    <a:pt x="5344" y="4798"/>
                    <a:pt x="5060" y="4952"/>
                    <a:pt x="4904" y="5212"/>
                  </a:cubicBezTo>
                  <a:cubicBezTo>
                    <a:pt x="4784" y="5399"/>
                    <a:pt x="4717" y="5612"/>
                    <a:pt x="4717" y="5839"/>
                  </a:cubicBezTo>
                  <a:cubicBezTo>
                    <a:pt x="4690" y="6080"/>
                    <a:pt x="4757" y="6320"/>
                    <a:pt x="4891" y="6534"/>
                  </a:cubicBezTo>
                  <a:cubicBezTo>
                    <a:pt x="5044" y="6738"/>
                    <a:pt x="5282" y="6869"/>
                    <a:pt x="5547" y="6869"/>
                  </a:cubicBezTo>
                  <a:cubicBezTo>
                    <a:pt x="5560" y="6869"/>
                    <a:pt x="5573" y="6869"/>
                    <a:pt x="5585" y="6868"/>
                  </a:cubicBezTo>
                  <a:cubicBezTo>
                    <a:pt x="5853" y="6855"/>
                    <a:pt x="6120" y="6761"/>
                    <a:pt x="6347" y="6601"/>
                  </a:cubicBezTo>
                  <a:cubicBezTo>
                    <a:pt x="6828" y="6267"/>
                    <a:pt x="7135" y="5733"/>
                    <a:pt x="7175" y="5145"/>
                  </a:cubicBezTo>
                  <a:cubicBezTo>
                    <a:pt x="7202" y="4837"/>
                    <a:pt x="7149" y="4530"/>
                    <a:pt x="7028" y="4250"/>
                  </a:cubicBezTo>
                  <a:cubicBezTo>
                    <a:pt x="6895" y="3956"/>
                    <a:pt x="6681" y="3715"/>
                    <a:pt x="6427" y="3528"/>
                  </a:cubicBezTo>
                  <a:cubicBezTo>
                    <a:pt x="6102" y="3268"/>
                    <a:pt x="5699" y="3131"/>
                    <a:pt x="5287" y="3131"/>
                  </a:cubicBezTo>
                  <a:cubicBezTo>
                    <a:pt x="5238" y="3131"/>
                    <a:pt x="5189" y="3133"/>
                    <a:pt x="5140" y="3137"/>
                  </a:cubicBezTo>
                  <a:lnTo>
                    <a:pt x="5140" y="3137"/>
                  </a:lnTo>
                  <a:cubicBezTo>
                    <a:pt x="5232" y="2930"/>
                    <a:pt x="5278" y="2708"/>
                    <a:pt x="5278" y="2486"/>
                  </a:cubicBezTo>
                  <a:cubicBezTo>
                    <a:pt x="5278" y="2205"/>
                    <a:pt x="5131" y="1938"/>
                    <a:pt x="4904" y="1778"/>
                  </a:cubicBezTo>
                  <a:cubicBezTo>
                    <a:pt x="4734" y="1688"/>
                    <a:pt x="4541" y="1643"/>
                    <a:pt x="4348" y="1643"/>
                  </a:cubicBezTo>
                  <a:cubicBezTo>
                    <a:pt x="4284" y="1643"/>
                    <a:pt x="4219" y="1648"/>
                    <a:pt x="4156" y="1658"/>
                  </a:cubicBezTo>
                  <a:cubicBezTo>
                    <a:pt x="3929" y="1684"/>
                    <a:pt x="3702" y="1764"/>
                    <a:pt x="3488" y="1805"/>
                  </a:cubicBezTo>
                  <a:cubicBezTo>
                    <a:pt x="3380" y="1833"/>
                    <a:pt x="3273" y="1846"/>
                    <a:pt x="3164" y="1846"/>
                  </a:cubicBezTo>
                  <a:cubicBezTo>
                    <a:pt x="3069" y="1846"/>
                    <a:pt x="2972" y="1836"/>
                    <a:pt x="2873" y="1818"/>
                  </a:cubicBezTo>
                  <a:cubicBezTo>
                    <a:pt x="2700" y="1778"/>
                    <a:pt x="2539" y="1658"/>
                    <a:pt x="2432" y="1497"/>
                  </a:cubicBezTo>
                  <a:cubicBezTo>
                    <a:pt x="2232" y="1190"/>
                    <a:pt x="2152" y="816"/>
                    <a:pt x="1938" y="549"/>
                  </a:cubicBezTo>
                  <a:cubicBezTo>
                    <a:pt x="1738" y="295"/>
                    <a:pt x="1484" y="121"/>
                    <a:pt x="1176" y="41"/>
                  </a:cubicBezTo>
                  <a:cubicBezTo>
                    <a:pt x="1063" y="14"/>
                    <a:pt x="949" y="1"/>
                    <a:pt x="836" y="1"/>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1692;p34">
              <a:extLst>
                <a:ext uri="{FF2B5EF4-FFF2-40B4-BE49-F238E27FC236}">
                  <a16:creationId xmlns:a16="http://schemas.microsoft.com/office/drawing/2014/main" id="{C9FDE201-C691-4B6B-BCE1-8954E91134DD}"/>
                </a:ext>
              </a:extLst>
            </p:cNvPr>
            <p:cNvSpPr/>
            <p:nvPr/>
          </p:nvSpPr>
          <p:spPr>
            <a:xfrm>
              <a:off x="3546925" y="3126250"/>
              <a:ext cx="90225" cy="78275"/>
            </a:xfrm>
            <a:custGeom>
              <a:avLst/>
              <a:gdLst/>
              <a:ahLst/>
              <a:cxnLst/>
              <a:rect l="l" t="t" r="r" b="b"/>
              <a:pathLst>
                <a:path w="3609" h="3131" extrusionOk="0">
                  <a:moveTo>
                    <a:pt x="3341" y="0"/>
                  </a:moveTo>
                  <a:cubicBezTo>
                    <a:pt x="3318" y="0"/>
                    <a:pt x="3296" y="2"/>
                    <a:pt x="3274" y="5"/>
                  </a:cubicBezTo>
                  <a:cubicBezTo>
                    <a:pt x="2940" y="19"/>
                    <a:pt x="2646" y="179"/>
                    <a:pt x="2433" y="433"/>
                  </a:cubicBezTo>
                  <a:cubicBezTo>
                    <a:pt x="2299" y="620"/>
                    <a:pt x="2205" y="834"/>
                    <a:pt x="2192" y="1061"/>
                  </a:cubicBezTo>
                  <a:cubicBezTo>
                    <a:pt x="2179" y="1301"/>
                    <a:pt x="2205" y="1542"/>
                    <a:pt x="2192" y="1796"/>
                  </a:cubicBezTo>
                  <a:cubicBezTo>
                    <a:pt x="2179" y="2050"/>
                    <a:pt x="2099" y="2303"/>
                    <a:pt x="1952" y="2517"/>
                  </a:cubicBezTo>
                  <a:cubicBezTo>
                    <a:pt x="1791" y="2731"/>
                    <a:pt x="1564" y="2891"/>
                    <a:pt x="1297" y="2958"/>
                  </a:cubicBezTo>
                  <a:cubicBezTo>
                    <a:pt x="1230" y="2971"/>
                    <a:pt x="1162" y="2978"/>
                    <a:pt x="1095" y="2978"/>
                  </a:cubicBezTo>
                  <a:cubicBezTo>
                    <a:pt x="894" y="2978"/>
                    <a:pt x="696" y="2918"/>
                    <a:pt x="535" y="2798"/>
                  </a:cubicBezTo>
                  <a:cubicBezTo>
                    <a:pt x="335" y="2651"/>
                    <a:pt x="215" y="2424"/>
                    <a:pt x="201" y="2170"/>
                  </a:cubicBezTo>
                  <a:cubicBezTo>
                    <a:pt x="175" y="1943"/>
                    <a:pt x="268" y="1729"/>
                    <a:pt x="455" y="1582"/>
                  </a:cubicBezTo>
                  <a:cubicBezTo>
                    <a:pt x="580" y="1479"/>
                    <a:pt x="745" y="1416"/>
                    <a:pt x="906" y="1416"/>
                  </a:cubicBezTo>
                  <a:cubicBezTo>
                    <a:pt x="934" y="1416"/>
                    <a:pt x="962" y="1418"/>
                    <a:pt x="990" y="1422"/>
                  </a:cubicBezTo>
                  <a:cubicBezTo>
                    <a:pt x="1150" y="1435"/>
                    <a:pt x="1297" y="1515"/>
                    <a:pt x="1390" y="1649"/>
                  </a:cubicBezTo>
                  <a:cubicBezTo>
                    <a:pt x="1471" y="1742"/>
                    <a:pt x="1471" y="1876"/>
                    <a:pt x="1431" y="1983"/>
                  </a:cubicBezTo>
                  <a:cubicBezTo>
                    <a:pt x="1377" y="2076"/>
                    <a:pt x="1284" y="2156"/>
                    <a:pt x="1177" y="2183"/>
                  </a:cubicBezTo>
                  <a:cubicBezTo>
                    <a:pt x="1177" y="2183"/>
                    <a:pt x="1187" y="2187"/>
                    <a:pt x="1200" y="2187"/>
                  </a:cubicBezTo>
                  <a:cubicBezTo>
                    <a:pt x="1213" y="2187"/>
                    <a:pt x="1230" y="2183"/>
                    <a:pt x="1243" y="2170"/>
                  </a:cubicBezTo>
                  <a:cubicBezTo>
                    <a:pt x="1337" y="2143"/>
                    <a:pt x="1417" y="2076"/>
                    <a:pt x="1457" y="1996"/>
                  </a:cubicBezTo>
                  <a:cubicBezTo>
                    <a:pt x="1537" y="1863"/>
                    <a:pt x="1537" y="1702"/>
                    <a:pt x="1457" y="1582"/>
                  </a:cubicBezTo>
                  <a:cubicBezTo>
                    <a:pt x="1350" y="1408"/>
                    <a:pt x="1177" y="1301"/>
                    <a:pt x="990" y="1275"/>
                  </a:cubicBezTo>
                  <a:cubicBezTo>
                    <a:pt x="957" y="1271"/>
                    <a:pt x="924" y="1269"/>
                    <a:pt x="891" y="1269"/>
                  </a:cubicBezTo>
                  <a:cubicBezTo>
                    <a:pt x="694" y="1269"/>
                    <a:pt x="495" y="1336"/>
                    <a:pt x="335" y="1462"/>
                  </a:cubicBezTo>
                  <a:cubicBezTo>
                    <a:pt x="121" y="1622"/>
                    <a:pt x="1" y="1889"/>
                    <a:pt x="28" y="2156"/>
                  </a:cubicBezTo>
                  <a:cubicBezTo>
                    <a:pt x="41" y="2464"/>
                    <a:pt x="188" y="2731"/>
                    <a:pt x="415" y="2918"/>
                  </a:cubicBezTo>
                  <a:cubicBezTo>
                    <a:pt x="615" y="3058"/>
                    <a:pt x="844" y="3130"/>
                    <a:pt x="1075" y="3130"/>
                  </a:cubicBezTo>
                  <a:cubicBezTo>
                    <a:pt x="1154" y="3130"/>
                    <a:pt x="1232" y="3122"/>
                    <a:pt x="1310" y="3105"/>
                  </a:cubicBezTo>
                  <a:cubicBezTo>
                    <a:pt x="1618" y="3038"/>
                    <a:pt x="1898" y="2851"/>
                    <a:pt x="2072" y="2597"/>
                  </a:cubicBezTo>
                  <a:cubicBezTo>
                    <a:pt x="2232" y="2357"/>
                    <a:pt x="2326" y="2090"/>
                    <a:pt x="2339" y="1796"/>
                  </a:cubicBezTo>
                  <a:cubicBezTo>
                    <a:pt x="2352" y="1529"/>
                    <a:pt x="2326" y="1288"/>
                    <a:pt x="2339" y="1061"/>
                  </a:cubicBezTo>
                  <a:cubicBezTo>
                    <a:pt x="2339" y="860"/>
                    <a:pt x="2406" y="660"/>
                    <a:pt x="2526" y="500"/>
                  </a:cubicBezTo>
                  <a:cubicBezTo>
                    <a:pt x="2713" y="259"/>
                    <a:pt x="2980" y="99"/>
                    <a:pt x="3274" y="59"/>
                  </a:cubicBezTo>
                  <a:cubicBezTo>
                    <a:pt x="3319" y="56"/>
                    <a:pt x="3360" y="55"/>
                    <a:pt x="3397" y="55"/>
                  </a:cubicBezTo>
                  <a:cubicBezTo>
                    <a:pt x="3497" y="55"/>
                    <a:pt x="3564" y="63"/>
                    <a:pt x="3592" y="63"/>
                  </a:cubicBezTo>
                  <a:cubicBezTo>
                    <a:pt x="3603" y="63"/>
                    <a:pt x="3608" y="62"/>
                    <a:pt x="3608" y="59"/>
                  </a:cubicBezTo>
                  <a:cubicBezTo>
                    <a:pt x="3608" y="59"/>
                    <a:pt x="3582" y="45"/>
                    <a:pt x="3528" y="32"/>
                  </a:cubicBezTo>
                  <a:cubicBezTo>
                    <a:pt x="3469" y="13"/>
                    <a:pt x="3404" y="0"/>
                    <a:pt x="3341"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1693;p34">
              <a:extLst>
                <a:ext uri="{FF2B5EF4-FFF2-40B4-BE49-F238E27FC236}">
                  <a16:creationId xmlns:a16="http://schemas.microsoft.com/office/drawing/2014/main" id="{625FDBCA-9BB6-4AD7-829B-0217C9B74069}"/>
                </a:ext>
              </a:extLst>
            </p:cNvPr>
            <p:cNvSpPr/>
            <p:nvPr/>
          </p:nvSpPr>
          <p:spPr>
            <a:xfrm>
              <a:off x="3593025" y="3983550"/>
              <a:ext cx="375475" cy="126425"/>
            </a:xfrm>
            <a:custGeom>
              <a:avLst/>
              <a:gdLst/>
              <a:ahLst/>
              <a:cxnLst/>
              <a:rect l="l" t="t" r="r" b="b"/>
              <a:pathLst>
                <a:path w="15019" h="5057" extrusionOk="0">
                  <a:moveTo>
                    <a:pt x="14424" y="0"/>
                  </a:moveTo>
                  <a:cubicBezTo>
                    <a:pt x="14327" y="0"/>
                    <a:pt x="14230" y="17"/>
                    <a:pt x="14136" y="51"/>
                  </a:cubicBezTo>
                  <a:lnTo>
                    <a:pt x="161" y="3351"/>
                  </a:lnTo>
                  <a:lnTo>
                    <a:pt x="1" y="3284"/>
                  </a:lnTo>
                  <a:lnTo>
                    <a:pt x="1" y="3284"/>
                  </a:lnTo>
                  <a:cubicBezTo>
                    <a:pt x="1887" y="4477"/>
                    <a:pt x="4007" y="5056"/>
                    <a:pt x="6110" y="5056"/>
                  </a:cubicBezTo>
                  <a:cubicBezTo>
                    <a:pt x="9235" y="5056"/>
                    <a:pt x="12322" y="3777"/>
                    <a:pt x="14551" y="1333"/>
                  </a:cubicBezTo>
                  <a:cubicBezTo>
                    <a:pt x="14738" y="1159"/>
                    <a:pt x="14871" y="932"/>
                    <a:pt x="14951" y="705"/>
                  </a:cubicBezTo>
                  <a:cubicBezTo>
                    <a:pt x="15018" y="451"/>
                    <a:pt x="14925" y="184"/>
                    <a:pt x="14711" y="51"/>
                  </a:cubicBezTo>
                  <a:cubicBezTo>
                    <a:pt x="14617" y="17"/>
                    <a:pt x="14520" y="0"/>
                    <a:pt x="1442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1694;p34">
              <a:extLst>
                <a:ext uri="{FF2B5EF4-FFF2-40B4-BE49-F238E27FC236}">
                  <a16:creationId xmlns:a16="http://schemas.microsoft.com/office/drawing/2014/main" id="{4606BFCD-47A1-4966-8527-0275E688C7AD}"/>
                </a:ext>
              </a:extLst>
            </p:cNvPr>
            <p:cNvSpPr/>
            <p:nvPr/>
          </p:nvSpPr>
          <p:spPr>
            <a:xfrm>
              <a:off x="3453400" y="3925350"/>
              <a:ext cx="230500" cy="129725"/>
            </a:xfrm>
            <a:custGeom>
              <a:avLst/>
              <a:gdLst/>
              <a:ahLst/>
              <a:cxnLst/>
              <a:rect l="l" t="t" r="r" b="b"/>
              <a:pathLst>
                <a:path w="9220" h="5189" extrusionOk="0">
                  <a:moveTo>
                    <a:pt x="1658" y="0"/>
                  </a:moveTo>
                  <a:lnTo>
                    <a:pt x="1" y="67"/>
                  </a:lnTo>
                  <a:lnTo>
                    <a:pt x="936" y="1363"/>
                  </a:lnTo>
                  <a:lnTo>
                    <a:pt x="7657" y="5064"/>
                  </a:lnTo>
                  <a:cubicBezTo>
                    <a:pt x="7805" y="5148"/>
                    <a:pt x="7966" y="5188"/>
                    <a:pt x="8125" y="5188"/>
                  </a:cubicBezTo>
                  <a:cubicBezTo>
                    <a:pt x="8493" y="5188"/>
                    <a:pt x="8847" y="4974"/>
                    <a:pt x="9006" y="4610"/>
                  </a:cubicBezTo>
                  <a:cubicBezTo>
                    <a:pt x="9220" y="4129"/>
                    <a:pt x="9019" y="3581"/>
                    <a:pt x="8552" y="3354"/>
                  </a:cubicBezTo>
                  <a:lnTo>
                    <a:pt x="1658" y="0"/>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1695;p34">
              <a:extLst>
                <a:ext uri="{FF2B5EF4-FFF2-40B4-BE49-F238E27FC236}">
                  <a16:creationId xmlns:a16="http://schemas.microsoft.com/office/drawing/2014/main" id="{3DD9FAC2-B6C2-4074-8AF9-500F3E55773A}"/>
                </a:ext>
              </a:extLst>
            </p:cNvPr>
            <p:cNvSpPr/>
            <p:nvPr/>
          </p:nvSpPr>
          <p:spPr>
            <a:xfrm>
              <a:off x="3458075" y="3925350"/>
              <a:ext cx="32775" cy="31425"/>
            </a:xfrm>
            <a:custGeom>
              <a:avLst/>
              <a:gdLst/>
              <a:ahLst/>
              <a:cxnLst/>
              <a:rect l="l" t="t" r="r" b="b"/>
              <a:pathLst>
                <a:path w="1311" h="1257" extrusionOk="0">
                  <a:moveTo>
                    <a:pt x="1310" y="0"/>
                  </a:moveTo>
                  <a:lnTo>
                    <a:pt x="148" y="54"/>
                  </a:lnTo>
                  <a:lnTo>
                    <a:pt x="1" y="334"/>
                  </a:lnTo>
                  <a:lnTo>
                    <a:pt x="669" y="1256"/>
                  </a:lnTo>
                  <a:lnTo>
                    <a:pt x="1310"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1696;p34">
              <a:extLst>
                <a:ext uri="{FF2B5EF4-FFF2-40B4-BE49-F238E27FC236}">
                  <a16:creationId xmlns:a16="http://schemas.microsoft.com/office/drawing/2014/main" id="{49FA608B-ABC5-4546-9113-27F63DE7D82E}"/>
                </a:ext>
              </a:extLst>
            </p:cNvPr>
            <p:cNvSpPr/>
            <p:nvPr/>
          </p:nvSpPr>
          <p:spPr>
            <a:xfrm>
              <a:off x="3669525" y="4037250"/>
              <a:ext cx="25075" cy="21725"/>
            </a:xfrm>
            <a:custGeom>
              <a:avLst/>
              <a:gdLst/>
              <a:ahLst/>
              <a:cxnLst/>
              <a:rect l="l" t="t" r="r" b="b"/>
              <a:pathLst>
                <a:path w="1003" h="869" extrusionOk="0">
                  <a:moveTo>
                    <a:pt x="214" y="0"/>
                  </a:moveTo>
                  <a:lnTo>
                    <a:pt x="0" y="334"/>
                  </a:lnTo>
                  <a:lnTo>
                    <a:pt x="789" y="869"/>
                  </a:lnTo>
                  <a:lnTo>
                    <a:pt x="1002" y="535"/>
                  </a:lnTo>
                  <a:lnTo>
                    <a:pt x="214" y="0"/>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1697;p34">
              <a:extLst>
                <a:ext uri="{FF2B5EF4-FFF2-40B4-BE49-F238E27FC236}">
                  <a16:creationId xmlns:a16="http://schemas.microsoft.com/office/drawing/2014/main" id="{4A88D824-10D6-4FF1-84DB-DF3EA42F0827}"/>
                </a:ext>
              </a:extLst>
            </p:cNvPr>
            <p:cNvSpPr/>
            <p:nvPr/>
          </p:nvSpPr>
          <p:spPr>
            <a:xfrm>
              <a:off x="3514200" y="3736300"/>
              <a:ext cx="532775" cy="335450"/>
            </a:xfrm>
            <a:custGeom>
              <a:avLst/>
              <a:gdLst/>
              <a:ahLst/>
              <a:cxnLst/>
              <a:rect l="l" t="t" r="r" b="b"/>
              <a:pathLst>
                <a:path w="21311" h="13418" extrusionOk="0">
                  <a:moveTo>
                    <a:pt x="21271" y="0"/>
                  </a:moveTo>
                  <a:lnTo>
                    <a:pt x="21271" y="0"/>
                  </a:lnTo>
                  <a:cubicBezTo>
                    <a:pt x="18772" y="94"/>
                    <a:pt x="16314" y="201"/>
                    <a:pt x="14991" y="441"/>
                  </a:cubicBezTo>
                  <a:cubicBezTo>
                    <a:pt x="14991" y="441"/>
                    <a:pt x="14938" y="6093"/>
                    <a:pt x="14190" y="6453"/>
                  </a:cubicBezTo>
                  <a:cubicBezTo>
                    <a:pt x="10075" y="8404"/>
                    <a:pt x="5011" y="8671"/>
                    <a:pt x="3194" y="8711"/>
                  </a:cubicBezTo>
                  <a:cubicBezTo>
                    <a:pt x="2967" y="8578"/>
                    <a:pt x="2699" y="8431"/>
                    <a:pt x="2392" y="8244"/>
                  </a:cubicBezTo>
                  <a:cubicBezTo>
                    <a:pt x="2138" y="8083"/>
                    <a:pt x="1911" y="7870"/>
                    <a:pt x="1711" y="7629"/>
                  </a:cubicBezTo>
                  <a:cubicBezTo>
                    <a:pt x="1470" y="7335"/>
                    <a:pt x="1256" y="7015"/>
                    <a:pt x="1096" y="6654"/>
                  </a:cubicBezTo>
                  <a:cubicBezTo>
                    <a:pt x="1040" y="6480"/>
                    <a:pt x="887" y="6393"/>
                    <a:pt x="739" y="6393"/>
                  </a:cubicBezTo>
                  <a:cubicBezTo>
                    <a:pt x="604" y="6393"/>
                    <a:pt x="473" y="6466"/>
                    <a:pt x="428" y="6614"/>
                  </a:cubicBezTo>
                  <a:cubicBezTo>
                    <a:pt x="335" y="6908"/>
                    <a:pt x="629" y="7843"/>
                    <a:pt x="1403" y="8671"/>
                  </a:cubicBezTo>
                  <a:cubicBezTo>
                    <a:pt x="1403" y="8671"/>
                    <a:pt x="1" y="9339"/>
                    <a:pt x="134" y="10221"/>
                  </a:cubicBezTo>
                  <a:cubicBezTo>
                    <a:pt x="254" y="10956"/>
                    <a:pt x="1991" y="13361"/>
                    <a:pt x="1991" y="13361"/>
                  </a:cubicBezTo>
                  <a:cubicBezTo>
                    <a:pt x="1991" y="13361"/>
                    <a:pt x="2902" y="13417"/>
                    <a:pt x="4322" y="13417"/>
                  </a:cubicBezTo>
                  <a:cubicBezTo>
                    <a:pt x="9209" y="13417"/>
                    <a:pt x="20133" y="12751"/>
                    <a:pt x="20817" y="6841"/>
                  </a:cubicBezTo>
                  <a:cubicBezTo>
                    <a:pt x="21311" y="2606"/>
                    <a:pt x="21271" y="0"/>
                    <a:pt x="21271" y="0"/>
                  </a:cubicBezTo>
                  <a:close/>
                </a:path>
              </a:pathLst>
            </a:custGeom>
            <a:solidFill>
              <a:srgbClr val="B788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1698;p34">
              <a:extLst>
                <a:ext uri="{FF2B5EF4-FFF2-40B4-BE49-F238E27FC236}">
                  <a16:creationId xmlns:a16="http://schemas.microsoft.com/office/drawing/2014/main" id="{C8D289C2-0470-453B-91E7-9CD50D6F031E}"/>
                </a:ext>
              </a:extLst>
            </p:cNvPr>
            <p:cNvSpPr/>
            <p:nvPr/>
          </p:nvSpPr>
          <p:spPr>
            <a:xfrm>
              <a:off x="3841450" y="5249400"/>
              <a:ext cx="179825" cy="173600"/>
            </a:xfrm>
            <a:custGeom>
              <a:avLst/>
              <a:gdLst/>
              <a:ahLst/>
              <a:cxnLst/>
              <a:rect l="l" t="t" r="r" b="b"/>
              <a:pathLst>
                <a:path w="7193" h="6944" extrusionOk="0">
                  <a:moveTo>
                    <a:pt x="5910" y="0"/>
                  </a:moveTo>
                  <a:lnTo>
                    <a:pt x="2022" y="3327"/>
                  </a:lnTo>
                  <a:lnTo>
                    <a:pt x="2422" y="3822"/>
                  </a:lnTo>
                  <a:cubicBezTo>
                    <a:pt x="2422" y="3822"/>
                    <a:pt x="0" y="6944"/>
                    <a:pt x="573" y="6944"/>
                  </a:cubicBezTo>
                  <a:cubicBezTo>
                    <a:pt x="608" y="6944"/>
                    <a:pt x="654" y="6932"/>
                    <a:pt x="712" y="6908"/>
                  </a:cubicBezTo>
                  <a:cubicBezTo>
                    <a:pt x="1607" y="6534"/>
                    <a:pt x="5923" y="2713"/>
                    <a:pt x="6952" y="1751"/>
                  </a:cubicBezTo>
                  <a:lnTo>
                    <a:pt x="7192" y="1537"/>
                  </a:lnTo>
                  <a:lnTo>
                    <a:pt x="5910"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1699;p34">
              <a:extLst>
                <a:ext uri="{FF2B5EF4-FFF2-40B4-BE49-F238E27FC236}">
                  <a16:creationId xmlns:a16="http://schemas.microsoft.com/office/drawing/2014/main" id="{3616DB1D-1499-471C-ACFF-C23DB6B22972}"/>
                </a:ext>
              </a:extLst>
            </p:cNvPr>
            <p:cNvSpPr/>
            <p:nvPr/>
          </p:nvSpPr>
          <p:spPr>
            <a:xfrm>
              <a:off x="3978825" y="5260075"/>
              <a:ext cx="42450" cy="57475"/>
            </a:xfrm>
            <a:custGeom>
              <a:avLst/>
              <a:gdLst/>
              <a:ahLst/>
              <a:cxnLst/>
              <a:rect l="l" t="t" r="r" b="b"/>
              <a:pathLst>
                <a:path w="1698" h="2299" extrusionOk="0">
                  <a:moveTo>
                    <a:pt x="789" y="1"/>
                  </a:moveTo>
                  <a:cubicBezTo>
                    <a:pt x="428" y="255"/>
                    <a:pt x="187" y="629"/>
                    <a:pt x="94" y="1043"/>
                  </a:cubicBezTo>
                  <a:cubicBezTo>
                    <a:pt x="0" y="1471"/>
                    <a:pt x="67" y="1925"/>
                    <a:pt x="294" y="2299"/>
                  </a:cubicBezTo>
                  <a:lnTo>
                    <a:pt x="1697" y="1096"/>
                  </a:lnTo>
                  <a:lnTo>
                    <a:pt x="78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1700;p34">
              <a:extLst>
                <a:ext uri="{FF2B5EF4-FFF2-40B4-BE49-F238E27FC236}">
                  <a16:creationId xmlns:a16="http://schemas.microsoft.com/office/drawing/2014/main" id="{4FD1C79B-A66C-4CE6-B76E-2230780BC1AC}"/>
                </a:ext>
              </a:extLst>
            </p:cNvPr>
            <p:cNvSpPr/>
            <p:nvPr/>
          </p:nvSpPr>
          <p:spPr>
            <a:xfrm>
              <a:off x="3847875" y="5285475"/>
              <a:ext cx="173400" cy="138325"/>
            </a:xfrm>
            <a:custGeom>
              <a:avLst/>
              <a:gdLst/>
              <a:ahLst/>
              <a:cxnLst/>
              <a:rect l="l" t="t" r="r" b="b"/>
              <a:pathLst>
                <a:path w="6936" h="5533" extrusionOk="0">
                  <a:moveTo>
                    <a:pt x="6855" y="0"/>
                  </a:moveTo>
                  <a:lnTo>
                    <a:pt x="1658" y="4369"/>
                  </a:lnTo>
                  <a:cubicBezTo>
                    <a:pt x="1658" y="4369"/>
                    <a:pt x="1306" y="4106"/>
                    <a:pt x="1052" y="4106"/>
                  </a:cubicBezTo>
                  <a:cubicBezTo>
                    <a:pt x="993" y="4106"/>
                    <a:pt x="939" y="4120"/>
                    <a:pt x="896" y="4155"/>
                  </a:cubicBezTo>
                  <a:cubicBezTo>
                    <a:pt x="896" y="4155"/>
                    <a:pt x="1" y="5451"/>
                    <a:pt x="295" y="5532"/>
                  </a:cubicBezTo>
                  <a:cubicBezTo>
                    <a:pt x="298" y="5532"/>
                    <a:pt x="301" y="5533"/>
                    <a:pt x="304" y="5533"/>
                  </a:cubicBezTo>
                  <a:cubicBezTo>
                    <a:pt x="682" y="5533"/>
                    <a:pt x="5121" y="1881"/>
                    <a:pt x="6935" y="80"/>
                  </a:cubicBezTo>
                  <a:lnTo>
                    <a:pt x="68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1701;p34">
              <a:extLst>
                <a:ext uri="{FF2B5EF4-FFF2-40B4-BE49-F238E27FC236}">
                  <a16:creationId xmlns:a16="http://schemas.microsoft.com/office/drawing/2014/main" id="{87609187-24BE-44E0-9060-084499210BBA}"/>
                </a:ext>
              </a:extLst>
            </p:cNvPr>
            <p:cNvSpPr/>
            <p:nvPr/>
          </p:nvSpPr>
          <p:spPr>
            <a:xfrm>
              <a:off x="3852575" y="5284125"/>
              <a:ext cx="167025" cy="137650"/>
            </a:xfrm>
            <a:custGeom>
              <a:avLst/>
              <a:gdLst/>
              <a:ahLst/>
              <a:cxnLst/>
              <a:rect l="l" t="t" r="r" b="b"/>
              <a:pathLst>
                <a:path w="6681" h="5506" extrusionOk="0">
                  <a:moveTo>
                    <a:pt x="6680" y="1"/>
                  </a:moveTo>
                  <a:lnTo>
                    <a:pt x="6680" y="1"/>
                  </a:lnTo>
                  <a:cubicBezTo>
                    <a:pt x="6654" y="14"/>
                    <a:pt x="6627" y="28"/>
                    <a:pt x="6600" y="41"/>
                  </a:cubicBezTo>
                  <a:lnTo>
                    <a:pt x="6413" y="215"/>
                  </a:lnTo>
                  <a:lnTo>
                    <a:pt x="5705" y="816"/>
                  </a:lnTo>
                  <a:cubicBezTo>
                    <a:pt x="5117" y="1324"/>
                    <a:pt x="4289" y="2032"/>
                    <a:pt x="3367" y="2793"/>
                  </a:cubicBezTo>
                  <a:cubicBezTo>
                    <a:pt x="2445" y="3541"/>
                    <a:pt x="1603" y="4223"/>
                    <a:pt x="989" y="4717"/>
                  </a:cubicBezTo>
                  <a:lnTo>
                    <a:pt x="267" y="5292"/>
                  </a:lnTo>
                  <a:lnTo>
                    <a:pt x="67" y="5452"/>
                  </a:lnTo>
                  <a:cubicBezTo>
                    <a:pt x="40" y="5465"/>
                    <a:pt x="27" y="5492"/>
                    <a:pt x="0" y="5505"/>
                  </a:cubicBezTo>
                  <a:cubicBezTo>
                    <a:pt x="27" y="5492"/>
                    <a:pt x="53" y="5479"/>
                    <a:pt x="67" y="5465"/>
                  </a:cubicBezTo>
                  <a:lnTo>
                    <a:pt x="281" y="5318"/>
                  </a:lnTo>
                  <a:lnTo>
                    <a:pt x="1015" y="4757"/>
                  </a:lnTo>
                  <a:cubicBezTo>
                    <a:pt x="1643" y="4276"/>
                    <a:pt x="2485" y="3608"/>
                    <a:pt x="3407" y="2847"/>
                  </a:cubicBezTo>
                  <a:cubicBezTo>
                    <a:pt x="4329" y="2085"/>
                    <a:pt x="5157" y="1377"/>
                    <a:pt x="5745" y="856"/>
                  </a:cubicBezTo>
                  <a:lnTo>
                    <a:pt x="6427" y="228"/>
                  </a:lnTo>
                  <a:lnTo>
                    <a:pt x="6614" y="68"/>
                  </a:lnTo>
                  <a:cubicBezTo>
                    <a:pt x="6640" y="41"/>
                    <a:pt x="6654" y="28"/>
                    <a:pt x="6680"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1702;p34">
              <a:extLst>
                <a:ext uri="{FF2B5EF4-FFF2-40B4-BE49-F238E27FC236}">
                  <a16:creationId xmlns:a16="http://schemas.microsoft.com/office/drawing/2014/main" id="{840ACD18-48A6-4AC7-979E-843F951AFDBA}"/>
                </a:ext>
              </a:extLst>
            </p:cNvPr>
            <p:cNvSpPr/>
            <p:nvPr/>
          </p:nvSpPr>
          <p:spPr>
            <a:xfrm>
              <a:off x="3868600" y="5388050"/>
              <a:ext cx="22400" cy="8675"/>
            </a:xfrm>
            <a:custGeom>
              <a:avLst/>
              <a:gdLst/>
              <a:ahLst/>
              <a:cxnLst/>
              <a:rect l="l" t="t" r="r" b="b"/>
              <a:pathLst>
                <a:path w="896" h="347" extrusionOk="0">
                  <a:moveTo>
                    <a:pt x="234" y="1"/>
                  </a:moveTo>
                  <a:cubicBezTo>
                    <a:pt x="155" y="1"/>
                    <a:pt x="76" y="14"/>
                    <a:pt x="0" y="39"/>
                  </a:cubicBezTo>
                  <a:cubicBezTo>
                    <a:pt x="161" y="39"/>
                    <a:pt x="321" y="66"/>
                    <a:pt x="468" y="106"/>
                  </a:cubicBezTo>
                  <a:cubicBezTo>
                    <a:pt x="615" y="173"/>
                    <a:pt x="762" y="253"/>
                    <a:pt x="895" y="346"/>
                  </a:cubicBezTo>
                  <a:cubicBezTo>
                    <a:pt x="802" y="199"/>
                    <a:pt x="655" y="93"/>
                    <a:pt x="495" y="52"/>
                  </a:cubicBezTo>
                  <a:cubicBezTo>
                    <a:pt x="410" y="17"/>
                    <a:pt x="322" y="1"/>
                    <a:pt x="234"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1703;p34">
              <a:extLst>
                <a:ext uri="{FF2B5EF4-FFF2-40B4-BE49-F238E27FC236}">
                  <a16:creationId xmlns:a16="http://schemas.microsoft.com/office/drawing/2014/main" id="{E8D56B80-E4A1-48E5-BD6A-E4B113786437}"/>
                </a:ext>
              </a:extLst>
            </p:cNvPr>
            <p:cNvSpPr/>
            <p:nvPr/>
          </p:nvSpPr>
          <p:spPr>
            <a:xfrm>
              <a:off x="3895650" y="5350000"/>
              <a:ext cx="12050" cy="4050"/>
            </a:xfrm>
            <a:custGeom>
              <a:avLst/>
              <a:gdLst/>
              <a:ahLst/>
              <a:cxnLst/>
              <a:rect l="l" t="t" r="r" b="b"/>
              <a:pathLst>
                <a:path w="482" h="162" extrusionOk="0">
                  <a:moveTo>
                    <a:pt x="32" y="1"/>
                  </a:moveTo>
                  <a:cubicBezTo>
                    <a:pt x="15" y="1"/>
                    <a:pt x="4" y="4"/>
                    <a:pt x="1" y="11"/>
                  </a:cubicBezTo>
                  <a:cubicBezTo>
                    <a:pt x="1" y="25"/>
                    <a:pt x="107" y="78"/>
                    <a:pt x="228" y="118"/>
                  </a:cubicBezTo>
                  <a:cubicBezTo>
                    <a:pt x="293" y="140"/>
                    <a:pt x="367" y="162"/>
                    <a:pt x="436" y="162"/>
                  </a:cubicBezTo>
                  <a:cubicBezTo>
                    <a:pt x="452" y="162"/>
                    <a:pt x="467" y="161"/>
                    <a:pt x="482" y="158"/>
                  </a:cubicBezTo>
                  <a:cubicBezTo>
                    <a:pt x="482" y="145"/>
                    <a:pt x="388" y="105"/>
                    <a:pt x="254" y="51"/>
                  </a:cubicBezTo>
                  <a:cubicBezTo>
                    <a:pt x="158" y="22"/>
                    <a:pt x="76" y="1"/>
                    <a:pt x="32"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1704;p34">
              <a:extLst>
                <a:ext uri="{FF2B5EF4-FFF2-40B4-BE49-F238E27FC236}">
                  <a16:creationId xmlns:a16="http://schemas.microsoft.com/office/drawing/2014/main" id="{BFABBE73-2C89-417F-9736-02A298FC1B54}"/>
                </a:ext>
              </a:extLst>
            </p:cNvPr>
            <p:cNvSpPr/>
            <p:nvPr/>
          </p:nvSpPr>
          <p:spPr>
            <a:xfrm>
              <a:off x="3901325" y="5342250"/>
              <a:ext cx="11050" cy="1700"/>
            </a:xfrm>
            <a:custGeom>
              <a:avLst/>
              <a:gdLst/>
              <a:ahLst/>
              <a:cxnLst/>
              <a:rect l="l" t="t" r="r" b="b"/>
              <a:pathLst>
                <a:path w="442" h="68" extrusionOk="0">
                  <a:moveTo>
                    <a:pt x="228" y="1"/>
                  </a:moveTo>
                  <a:cubicBezTo>
                    <a:pt x="108" y="1"/>
                    <a:pt x="14" y="14"/>
                    <a:pt x="14" y="27"/>
                  </a:cubicBezTo>
                  <a:cubicBezTo>
                    <a:pt x="1" y="41"/>
                    <a:pt x="108" y="67"/>
                    <a:pt x="214" y="67"/>
                  </a:cubicBezTo>
                  <a:cubicBezTo>
                    <a:pt x="335" y="67"/>
                    <a:pt x="428" y="54"/>
                    <a:pt x="428" y="41"/>
                  </a:cubicBezTo>
                  <a:cubicBezTo>
                    <a:pt x="442" y="27"/>
                    <a:pt x="335" y="14"/>
                    <a:pt x="228"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1705;p34">
              <a:extLst>
                <a:ext uri="{FF2B5EF4-FFF2-40B4-BE49-F238E27FC236}">
                  <a16:creationId xmlns:a16="http://schemas.microsoft.com/office/drawing/2014/main" id="{A1B5C449-0E2F-4894-BC69-5573B48E9F7E}"/>
                </a:ext>
              </a:extLst>
            </p:cNvPr>
            <p:cNvSpPr/>
            <p:nvPr/>
          </p:nvSpPr>
          <p:spPr>
            <a:xfrm>
              <a:off x="3899000" y="5329850"/>
              <a:ext cx="10700" cy="8800"/>
            </a:xfrm>
            <a:custGeom>
              <a:avLst/>
              <a:gdLst/>
              <a:ahLst/>
              <a:cxnLst/>
              <a:rect l="l" t="t" r="r" b="b"/>
              <a:pathLst>
                <a:path w="428" h="352" extrusionOk="0">
                  <a:moveTo>
                    <a:pt x="422" y="1"/>
                  </a:moveTo>
                  <a:cubicBezTo>
                    <a:pt x="396" y="1"/>
                    <a:pt x="298" y="64"/>
                    <a:pt x="201" y="149"/>
                  </a:cubicBezTo>
                  <a:cubicBezTo>
                    <a:pt x="80" y="243"/>
                    <a:pt x="0" y="323"/>
                    <a:pt x="14" y="350"/>
                  </a:cubicBezTo>
                  <a:cubicBezTo>
                    <a:pt x="15" y="351"/>
                    <a:pt x="16" y="351"/>
                    <a:pt x="19" y="351"/>
                  </a:cubicBezTo>
                  <a:cubicBezTo>
                    <a:pt x="43" y="351"/>
                    <a:pt x="131" y="288"/>
                    <a:pt x="241" y="203"/>
                  </a:cubicBezTo>
                  <a:cubicBezTo>
                    <a:pt x="348" y="96"/>
                    <a:pt x="428" y="16"/>
                    <a:pt x="428" y="2"/>
                  </a:cubicBezTo>
                  <a:cubicBezTo>
                    <a:pt x="427" y="1"/>
                    <a:pt x="425" y="1"/>
                    <a:pt x="422"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1706;p34">
              <a:extLst>
                <a:ext uri="{FF2B5EF4-FFF2-40B4-BE49-F238E27FC236}">
                  <a16:creationId xmlns:a16="http://schemas.microsoft.com/office/drawing/2014/main" id="{26698C3E-86F7-4CFE-8CF9-EFCF3E8B1C92}"/>
                </a:ext>
              </a:extLst>
            </p:cNvPr>
            <p:cNvSpPr/>
            <p:nvPr/>
          </p:nvSpPr>
          <p:spPr>
            <a:xfrm>
              <a:off x="3894975" y="5321850"/>
              <a:ext cx="11050" cy="10400"/>
            </a:xfrm>
            <a:custGeom>
              <a:avLst/>
              <a:gdLst/>
              <a:ahLst/>
              <a:cxnLst/>
              <a:rect l="l" t="t" r="r" b="b"/>
              <a:pathLst>
                <a:path w="442" h="416" extrusionOk="0">
                  <a:moveTo>
                    <a:pt x="439" y="0"/>
                  </a:moveTo>
                  <a:cubicBezTo>
                    <a:pt x="418" y="0"/>
                    <a:pt x="328" y="102"/>
                    <a:pt x="215" y="215"/>
                  </a:cubicBezTo>
                  <a:cubicBezTo>
                    <a:pt x="108" y="322"/>
                    <a:pt x="1" y="402"/>
                    <a:pt x="1" y="416"/>
                  </a:cubicBezTo>
                  <a:cubicBezTo>
                    <a:pt x="201" y="349"/>
                    <a:pt x="362" y="202"/>
                    <a:pt x="442" y="2"/>
                  </a:cubicBezTo>
                  <a:cubicBezTo>
                    <a:pt x="441" y="1"/>
                    <a:pt x="440" y="0"/>
                    <a:pt x="439"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1707;p34">
              <a:extLst>
                <a:ext uri="{FF2B5EF4-FFF2-40B4-BE49-F238E27FC236}">
                  <a16:creationId xmlns:a16="http://schemas.microsoft.com/office/drawing/2014/main" id="{23998E93-D4F6-43D0-81D4-22D04636200F}"/>
                </a:ext>
              </a:extLst>
            </p:cNvPr>
            <p:cNvSpPr/>
            <p:nvPr/>
          </p:nvSpPr>
          <p:spPr>
            <a:xfrm>
              <a:off x="3873275" y="5346375"/>
              <a:ext cx="24750" cy="12950"/>
            </a:xfrm>
            <a:custGeom>
              <a:avLst/>
              <a:gdLst/>
              <a:ahLst/>
              <a:cxnLst/>
              <a:rect l="l" t="t" r="r" b="b"/>
              <a:pathLst>
                <a:path w="990" h="518" extrusionOk="0">
                  <a:moveTo>
                    <a:pt x="576" y="49"/>
                  </a:moveTo>
                  <a:cubicBezTo>
                    <a:pt x="615" y="49"/>
                    <a:pt x="655" y="54"/>
                    <a:pt x="695" y="63"/>
                  </a:cubicBezTo>
                  <a:cubicBezTo>
                    <a:pt x="753" y="71"/>
                    <a:pt x="816" y="95"/>
                    <a:pt x="878" y="124"/>
                  </a:cubicBezTo>
                  <a:lnTo>
                    <a:pt x="878" y="124"/>
                  </a:lnTo>
                  <a:cubicBezTo>
                    <a:pt x="830" y="156"/>
                    <a:pt x="763" y="200"/>
                    <a:pt x="682" y="250"/>
                  </a:cubicBezTo>
                  <a:cubicBezTo>
                    <a:pt x="588" y="303"/>
                    <a:pt x="481" y="357"/>
                    <a:pt x="374" y="397"/>
                  </a:cubicBezTo>
                  <a:cubicBezTo>
                    <a:pt x="308" y="423"/>
                    <a:pt x="241" y="437"/>
                    <a:pt x="174" y="450"/>
                  </a:cubicBezTo>
                  <a:cubicBezTo>
                    <a:pt x="165" y="452"/>
                    <a:pt x="157" y="453"/>
                    <a:pt x="149" y="453"/>
                  </a:cubicBezTo>
                  <a:cubicBezTo>
                    <a:pt x="94" y="453"/>
                    <a:pt x="56" y="416"/>
                    <a:pt x="67" y="370"/>
                  </a:cubicBezTo>
                  <a:cubicBezTo>
                    <a:pt x="121" y="236"/>
                    <a:pt x="227" y="143"/>
                    <a:pt x="361" y="103"/>
                  </a:cubicBezTo>
                  <a:cubicBezTo>
                    <a:pt x="423" y="67"/>
                    <a:pt x="498" y="49"/>
                    <a:pt x="576" y="49"/>
                  </a:cubicBezTo>
                  <a:close/>
                  <a:moveTo>
                    <a:pt x="570" y="0"/>
                  </a:moveTo>
                  <a:cubicBezTo>
                    <a:pt x="342" y="0"/>
                    <a:pt x="118" y="130"/>
                    <a:pt x="14" y="357"/>
                  </a:cubicBezTo>
                  <a:cubicBezTo>
                    <a:pt x="0" y="397"/>
                    <a:pt x="14" y="450"/>
                    <a:pt x="54" y="490"/>
                  </a:cubicBezTo>
                  <a:cubicBezTo>
                    <a:pt x="94" y="517"/>
                    <a:pt x="134" y="517"/>
                    <a:pt x="187" y="517"/>
                  </a:cubicBezTo>
                  <a:cubicBezTo>
                    <a:pt x="254" y="504"/>
                    <a:pt x="321" y="477"/>
                    <a:pt x="388" y="450"/>
                  </a:cubicBezTo>
                  <a:cubicBezTo>
                    <a:pt x="508" y="397"/>
                    <a:pt x="615" y="343"/>
                    <a:pt x="708" y="277"/>
                  </a:cubicBezTo>
                  <a:cubicBezTo>
                    <a:pt x="777" y="237"/>
                    <a:pt x="846" y="191"/>
                    <a:pt x="904" y="137"/>
                  </a:cubicBezTo>
                  <a:lnTo>
                    <a:pt x="904" y="137"/>
                  </a:lnTo>
                  <a:cubicBezTo>
                    <a:pt x="933" y="152"/>
                    <a:pt x="962" y="167"/>
                    <a:pt x="989" y="183"/>
                  </a:cubicBezTo>
                  <a:cubicBezTo>
                    <a:pt x="989" y="183"/>
                    <a:pt x="963" y="157"/>
                    <a:pt x="924" y="118"/>
                  </a:cubicBezTo>
                  <a:lnTo>
                    <a:pt x="924" y="118"/>
                  </a:lnTo>
                  <a:cubicBezTo>
                    <a:pt x="938" y="104"/>
                    <a:pt x="950" y="90"/>
                    <a:pt x="962" y="76"/>
                  </a:cubicBezTo>
                  <a:cubicBezTo>
                    <a:pt x="962" y="75"/>
                    <a:pt x="962" y="75"/>
                    <a:pt x="961" y="75"/>
                  </a:cubicBezTo>
                  <a:cubicBezTo>
                    <a:pt x="955" y="75"/>
                    <a:pt x="937" y="86"/>
                    <a:pt x="907" y="105"/>
                  </a:cubicBezTo>
                  <a:lnTo>
                    <a:pt x="907" y="105"/>
                  </a:lnTo>
                  <a:cubicBezTo>
                    <a:pt x="804" y="34"/>
                    <a:pt x="686" y="0"/>
                    <a:pt x="570"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1708;p34">
              <a:extLst>
                <a:ext uri="{FF2B5EF4-FFF2-40B4-BE49-F238E27FC236}">
                  <a16:creationId xmlns:a16="http://schemas.microsoft.com/office/drawing/2014/main" id="{4A69D3D5-695C-42C5-9D1D-7FCD852351DC}"/>
                </a:ext>
              </a:extLst>
            </p:cNvPr>
            <p:cNvSpPr/>
            <p:nvPr/>
          </p:nvSpPr>
          <p:spPr>
            <a:xfrm>
              <a:off x="3888975" y="5332250"/>
              <a:ext cx="9050" cy="17700"/>
            </a:xfrm>
            <a:custGeom>
              <a:avLst/>
              <a:gdLst/>
              <a:ahLst/>
              <a:cxnLst/>
              <a:rect l="l" t="t" r="r" b="b"/>
              <a:pathLst>
                <a:path w="362" h="708" extrusionOk="0">
                  <a:moveTo>
                    <a:pt x="190" y="0"/>
                  </a:moveTo>
                  <a:cubicBezTo>
                    <a:pt x="170" y="0"/>
                    <a:pt x="151" y="5"/>
                    <a:pt x="134" y="13"/>
                  </a:cubicBezTo>
                  <a:cubicBezTo>
                    <a:pt x="40" y="80"/>
                    <a:pt x="0" y="200"/>
                    <a:pt x="27" y="307"/>
                  </a:cubicBezTo>
                  <a:cubicBezTo>
                    <a:pt x="27" y="401"/>
                    <a:pt x="67" y="481"/>
                    <a:pt x="107" y="548"/>
                  </a:cubicBezTo>
                  <a:cubicBezTo>
                    <a:pt x="147" y="628"/>
                    <a:pt x="201" y="681"/>
                    <a:pt x="281" y="708"/>
                  </a:cubicBezTo>
                  <a:cubicBezTo>
                    <a:pt x="227" y="654"/>
                    <a:pt x="174" y="601"/>
                    <a:pt x="134" y="534"/>
                  </a:cubicBezTo>
                  <a:cubicBezTo>
                    <a:pt x="94" y="467"/>
                    <a:pt x="80" y="387"/>
                    <a:pt x="67" y="307"/>
                  </a:cubicBezTo>
                  <a:cubicBezTo>
                    <a:pt x="67" y="227"/>
                    <a:pt x="67" y="107"/>
                    <a:pt x="147" y="67"/>
                  </a:cubicBezTo>
                  <a:cubicBezTo>
                    <a:pt x="159" y="61"/>
                    <a:pt x="171" y="58"/>
                    <a:pt x="181" y="58"/>
                  </a:cubicBezTo>
                  <a:cubicBezTo>
                    <a:pt x="242" y="58"/>
                    <a:pt x="281" y="145"/>
                    <a:pt x="281" y="214"/>
                  </a:cubicBezTo>
                  <a:cubicBezTo>
                    <a:pt x="294" y="294"/>
                    <a:pt x="308" y="374"/>
                    <a:pt x="308" y="454"/>
                  </a:cubicBezTo>
                  <a:cubicBezTo>
                    <a:pt x="308" y="601"/>
                    <a:pt x="281" y="681"/>
                    <a:pt x="281" y="681"/>
                  </a:cubicBezTo>
                  <a:cubicBezTo>
                    <a:pt x="321" y="614"/>
                    <a:pt x="348" y="534"/>
                    <a:pt x="348" y="467"/>
                  </a:cubicBezTo>
                  <a:cubicBezTo>
                    <a:pt x="361" y="374"/>
                    <a:pt x="361" y="294"/>
                    <a:pt x="348" y="214"/>
                  </a:cubicBezTo>
                  <a:cubicBezTo>
                    <a:pt x="348" y="160"/>
                    <a:pt x="321" y="107"/>
                    <a:pt x="294" y="67"/>
                  </a:cubicBezTo>
                  <a:cubicBezTo>
                    <a:pt x="276" y="21"/>
                    <a:pt x="233" y="0"/>
                    <a:pt x="190"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1709;p34">
              <a:extLst>
                <a:ext uri="{FF2B5EF4-FFF2-40B4-BE49-F238E27FC236}">
                  <a16:creationId xmlns:a16="http://schemas.microsoft.com/office/drawing/2014/main" id="{385F7BBF-F7DE-47CF-8E0A-5346D7DC37FE}"/>
                </a:ext>
              </a:extLst>
            </p:cNvPr>
            <p:cNvSpPr/>
            <p:nvPr/>
          </p:nvSpPr>
          <p:spPr>
            <a:xfrm>
              <a:off x="3976475" y="5258425"/>
              <a:ext cx="23075" cy="56475"/>
            </a:xfrm>
            <a:custGeom>
              <a:avLst/>
              <a:gdLst/>
              <a:ahLst/>
              <a:cxnLst/>
              <a:rect l="l" t="t" r="r" b="b"/>
              <a:pathLst>
                <a:path w="923" h="2259" extrusionOk="0">
                  <a:moveTo>
                    <a:pt x="923" y="0"/>
                  </a:moveTo>
                  <a:lnTo>
                    <a:pt x="923" y="0"/>
                  </a:lnTo>
                  <a:cubicBezTo>
                    <a:pt x="883" y="13"/>
                    <a:pt x="856" y="27"/>
                    <a:pt x="829" y="54"/>
                  </a:cubicBezTo>
                  <a:cubicBezTo>
                    <a:pt x="749" y="94"/>
                    <a:pt x="669" y="147"/>
                    <a:pt x="602" y="214"/>
                  </a:cubicBezTo>
                  <a:cubicBezTo>
                    <a:pt x="134" y="655"/>
                    <a:pt x="1" y="1336"/>
                    <a:pt x="241" y="1937"/>
                  </a:cubicBezTo>
                  <a:cubicBezTo>
                    <a:pt x="281" y="2018"/>
                    <a:pt x="321" y="2098"/>
                    <a:pt x="375" y="2178"/>
                  </a:cubicBezTo>
                  <a:cubicBezTo>
                    <a:pt x="388" y="2205"/>
                    <a:pt x="415" y="2231"/>
                    <a:pt x="442" y="2258"/>
                  </a:cubicBezTo>
                  <a:cubicBezTo>
                    <a:pt x="455" y="2258"/>
                    <a:pt x="362" y="2151"/>
                    <a:pt x="281" y="1924"/>
                  </a:cubicBezTo>
                  <a:cubicBezTo>
                    <a:pt x="68" y="1350"/>
                    <a:pt x="201" y="695"/>
                    <a:pt x="642" y="254"/>
                  </a:cubicBezTo>
                  <a:cubicBezTo>
                    <a:pt x="802" y="94"/>
                    <a:pt x="923" y="13"/>
                    <a:pt x="923"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1710;p34">
              <a:extLst>
                <a:ext uri="{FF2B5EF4-FFF2-40B4-BE49-F238E27FC236}">
                  <a16:creationId xmlns:a16="http://schemas.microsoft.com/office/drawing/2014/main" id="{CB058E9B-96C9-44FB-8033-B005EDEBC4BA}"/>
                </a:ext>
              </a:extLst>
            </p:cNvPr>
            <p:cNvSpPr/>
            <p:nvPr/>
          </p:nvSpPr>
          <p:spPr>
            <a:xfrm>
              <a:off x="3936075" y="5313525"/>
              <a:ext cx="29075" cy="23750"/>
            </a:xfrm>
            <a:custGeom>
              <a:avLst/>
              <a:gdLst/>
              <a:ahLst/>
              <a:cxnLst/>
              <a:rect l="l" t="t" r="r" b="b"/>
              <a:pathLst>
                <a:path w="1163" h="950" extrusionOk="0">
                  <a:moveTo>
                    <a:pt x="1161" y="0"/>
                  </a:moveTo>
                  <a:cubicBezTo>
                    <a:pt x="1136" y="0"/>
                    <a:pt x="900" y="222"/>
                    <a:pt x="588" y="482"/>
                  </a:cubicBezTo>
                  <a:cubicBezTo>
                    <a:pt x="281" y="749"/>
                    <a:pt x="0" y="936"/>
                    <a:pt x="14" y="949"/>
                  </a:cubicBezTo>
                  <a:cubicBezTo>
                    <a:pt x="454" y="709"/>
                    <a:pt x="842" y="375"/>
                    <a:pt x="1163" y="1"/>
                  </a:cubicBezTo>
                  <a:cubicBezTo>
                    <a:pt x="1162" y="0"/>
                    <a:pt x="1162" y="0"/>
                    <a:pt x="1161"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1711;p34">
              <a:extLst>
                <a:ext uri="{FF2B5EF4-FFF2-40B4-BE49-F238E27FC236}">
                  <a16:creationId xmlns:a16="http://schemas.microsoft.com/office/drawing/2014/main" id="{C6C87402-D4E6-4AEA-A17A-6AD5DA129C26}"/>
                </a:ext>
              </a:extLst>
            </p:cNvPr>
            <p:cNvSpPr/>
            <p:nvPr/>
          </p:nvSpPr>
          <p:spPr>
            <a:xfrm>
              <a:off x="3983175" y="5297500"/>
              <a:ext cx="3350" cy="7750"/>
            </a:xfrm>
            <a:custGeom>
              <a:avLst/>
              <a:gdLst/>
              <a:ahLst/>
              <a:cxnLst/>
              <a:rect l="l" t="t" r="r" b="b"/>
              <a:pathLst>
                <a:path w="134" h="310" extrusionOk="0">
                  <a:moveTo>
                    <a:pt x="40" y="0"/>
                  </a:moveTo>
                  <a:cubicBezTo>
                    <a:pt x="27" y="0"/>
                    <a:pt x="0" y="80"/>
                    <a:pt x="27" y="174"/>
                  </a:cubicBezTo>
                  <a:cubicBezTo>
                    <a:pt x="51" y="247"/>
                    <a:pt x="98" y="309"/>
                    <a:pt x="116" y="309"/>
                  </a:cubicBezTo>
                  <a:cubicBezTo>
                    <a:pt x="118" y="309"/>
                    <a:pt x="119" y="309"/>
                    <a:pt x="120" y="308"/>
                  </a:cubicBezTo>
                  <a:cubicBezTo>
                    <a:pt x="134" y="294"/>
                    <a:pt x="107" y="227"/>
                    <a:pt x="94" y="147"/>
                  </a:cubicBezTo>
                  <a:cubicBezTo>
                    <a:pt x="67" y="67"/>
                    <a:pt x="67" y="0"/>
                    <a:pt x="40"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1712;p34">
              <a:extLst>
                <a:ext uri="{FF2B5EF4-FFF2-40B4-BE49-F238E27FC236}">
                  <a16:creationId xmlns:a16="http://schemas.microsoft.com/office/drawing/2014/main" id="{2C08487D-DB8A-4E86-A9D3-88B8ED2F3FAF}"/>
                </a:ext>
              </a:extLst>
            </p:cNvPr>
            <p:cNvSpPr/>
            <p:nvPr/>
          </p:nvSpPr>
          <p:spPr>
            <a:xfrm>
              <a:off x="3982825" y="5282475"/>
              <a:ext cx="2025" cy="6700"/>
            </a:xfrm>
            <a:custGeom>
              <a:avLst/>
              <a:gdLst/>
              <a:ahLst/>
              <a:cxnLst/>
              <a:rect l="l" t="t" r="r" b="b"/>
              <a:pathLst>
                <a:path w="81" h="268" extrusionOk="0">
                  <a:moveTo>
                    <a:pt x="54" y="0"/>
                  </a:moveTo>
                  <a:cubicBezTo>
                    <a:pt x="27" y="0"/>
                    <a:pt x="14" y="53"/>
                    <a:pt x="1" y="134"/>
                  </a:cubicBezTo>
                  <a:cubicBezTo>
                    <a:pt x="1" y="200"/>
                    <a:pt x="14" y="267"/>
                    <a:pt x="27" y="267"/>
                  </a:cubicBezTo>
                  <a:cubicBezTo>
                    <a:pt x="41" y="267"/>
                    <a:pt x="67" y="214"/>
                    <a:pt x="67" y="134"/>
                  </a:cubicBezTo>
                  <a:cubicBezTo>
                    <a:pt x="81" y="67"/>
                    <a:pt x="67" y="0"/>
                    <a:pt x="54"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1713;p34">
              <a:extLst>
                <a:ext uri="{FF2B5EF4-FFF2-40B4-BE49-F238E27FC236}">
                  <a16:creationId xmlns:a16="http://schemas.microsoft.com/office/drawing/2014/main" id="{B6E468DF-421B-40BD-AA58-82E31F89DCB8}"/>
                </a:ext>
              </a:extLst>
            </p:cNvPr>
            <p:cNvSpPr/>
            <p:nvPr/>
          </p:nvSpPr>
          <p:spPr>
            <a:xfrm>
              <a:off x="3986175" y="5269650"/>
              <a:ext cx="5025" cy="6500"/>
            </a:xfrm>
            <a:custGeom>
              <a:avLst/>
              <a:gdLst/>
              <a:ahLst/>
              <a:cxnLst/>
              <a:rect l="l" t="t" r="r" b="b"/>
              <a:pathLst>
                <a:path w="201" h="260" extrusionOk="0">
                  <a:moveTo>
                    <a:pt x="185" y="1"/>
                  </a:moveTo>
                  <a:cubicBezTo>
                    <a:pt x="155" y="1"/>
                    <a:pt x="96" y="25"/>
                    <a:pt x="54" y="99"/>
                  </a:cubicBezTo>
                  <a:cubicBezTo>
                    <a:pt x="0" y="179"/>
                    <a:pt x="14" y="259"/>
                    <a:pt x="40" y="259"/>
                  </a:cubicBezTo>
                  <a:cubicBezTo>
                    <a:pt x="54" y="259"/>
                    <a:pt x="67" y="192"/>
                    <a:pt x="107" y="126"/>
                  </a:cubicBezTo>
                  <a:cubicBezTo>
                    <a:pt x="147" y="59"/>
                    <a:pt x="201" y="19"/>
                    <a:pt x="201" y="5"/>
                  </a:cubicBezTo>
                  <a:cubicBezTo>
                    <a:pt x="198" y="3"/>
                    <a:pt x="192" y="1"/>
                    <a:pt x="185"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1714;p34">
              <a:extLst>
                <a:ext uri="{FF2B5EF4-FFF2-40B4-BE49-F238E27FC236}">
                  <a16:creationId xmlns:a16="http://schemas.microsoft.com/office/drawing/2014/main" id="{C3680D69-18B4-462F-B025-5F1CC7E0D895}"/>
                </a:ext>
              </a:extLst>
            </p:cNvPr>
            <p:cNvSpPr/>
            <p:nvPr/>
          </p:nvSpPr>
          <p:spPr>
            <a:xfrm>
              <a:off x="3994525" y="5261675"/>
              <a:ext cx="2700" cy="3525"/>
            </a:xfrm>
            <a:custGeom>
              <a:avLst/>
              <a:gdLst/>
              <a:ahLst/>
              <a:cxnLst/>
              <a:rect l="l" t="t" r="r" b="b"/>
              <a:pathLst>
                <a:path w="108" h="141" extrusionOk="0">
                  <a:moveTo>
                    <a:pt x="86" y="0"/>
                  </a:moveTo>
                  <a:cubicBezTo>
                    <a:pt x="71" y="0"/>
                    <a:pt x="49" y="24"/>
                    <a:pt x="27" y="57"/>
                  </a:cubicBezTo>
                  <a:cubicBezTo>
                    <a:pt x="0" y="97"/>
                    <a:pt x="0" y="137"/>
                    <a:pt x="14" y="137"/>
                  </a:cubicBezTo>
                  <a:cubicBezTo>
                    <a:pt x="16" y="140"/>
                    <a:pt x="19" y="141"/>
                    <a:pt x="23" y="141"/>
                  </a:cubicBezTo>
                  <a:cubicBezTo>
                    <a:pt x="40" y="141"/>
                    <a:pt x="69" y="117"/>
                    <a:pt x="80" y="84"/>
                  </a:cubicBezTo>
                  <a:cubicBezTo>
                    <a:pt x="94" y="44"/>
                    <a:pt x="107" y="4"/>
                    <a:pt x="94" y="4"/>
                  </a:cubicBezTo>
                  <a:cubicBezTo>
                    <a:pt x="91" y="1"/>
                    <a:pt x="89" y="0"/>
                    <a:pt x="86"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CuadroTexto 1">
            <a:extLst>
              <a:ext uri="{FF2B5EF4-FFF2-40B4-BE49-F238E27FC236}">
                <a16:creationId xmlns:a16="http://schemas.microsoft.com/office/drawing/2014/main" id="{6C5A44BC-3D6E-46D9-AE4B-12A88130682B}"/>
              </a:ext>
            </a:extLst>
          </p:cNvPr>
          <p:cNvSpPr txBox="1"/>
          <p:nvPr/>
        </p:nvSpPr>
        <p:spPr>
          <a:xfrm>
            <a:off x="319929" y="1235175"/>
            <a:ext cx="3195462" cy="2200602"/>
          </a:xfrm>
          <a:prstGeom prst="rect">
            <a:avLst/>
          </a:prstGeom>
          <a:noFill/>
        </p:spPr>
        <p:txBody>
          <a:bodyPr wrap="square" rtlCol="0">
            <a:spAutoFit/>
          </a:bodyPr>
          <a:lstStyle/>
          <a:p>
            <a:pPr algn="just">
              <a:lnSpc>
                <a:spcPct val="150000"/>
              </a:lnSpc>
            </a:pPr>
            <a:r>
              <a:rPr lang="es-MX" sz="1200">
                <a:solidFill>
                  <a:schemeClr val="tx1"/>
                </a:solidFill>
                <a:latin typeface="Times New Roman" panose="02020603050405020304" pitchFamily="18" charset="0"/>
                <a:ea typeface="Nanum Gothic Coding" panose="020B0604020202020204" charset="-127"/>
                <a:cs typeface="Times New Roman" panose="02020603050405020304" pitchFamily="18" charset="0"/>
              </a:rPr>
              <a:t>Los cambios respecto al campo magnético local permiten detectar el movimiento.</a:t>
            </a:r>
          </a:p>
          <a:p>
            <a:pPr algn="just">
              <a:lnSpc>
                <a:spcPct val="150000"/>
              </a:lnSpc>
            </a:pPr>
            <a:endParaRPr lang="es-MX" sz="1200">
              <a:solidFill>
                <a:schemeClr val="tx1"/>
              </a:solidFill>
              <a:latin typeface="Times New Roman" panose="02020603050405020304" pitchFamily="18" charset="0"/>
              <a:ea typeface="Nanum Gothic Coding" panose="020B0604020202020204" charset="-127"/>
              <a:cs typeface="Times New Roman" panose="02020603050405020304" pitchFamily="18" charset="0"/>
            </a:endParaRPr>
          </a:p>
          <a:p>
            <a:pPr marL="171450" indent="-171450" algn="just">
              <a:lnSpc>
                <a:spcPct val="150000"/>
              </a:lnSpc>
              <a:buClr>
                <a:schemeClr val="tx1"/>
              </a:buClr>
              <a:buFont typeface="Arial" panose="020B0604020202020204" pitchFamily="34" charset="0"/>
              <a:buChar char="•"/>
            </a:pPr>
            <a:r>
              <a:rPr lang="es-MX" sz="1200" err="1">
                <a:solidFill>
                  <a:schemeClr val="tx1"/>
                </a:solidFill>
                <a:latin typeface="Times New Roman" panose="02020603050405020304" pitchFamily="18" charset="0"/>
                <a:ea typeface="Nanum Gothic Coding" panose="020B0604020202020204" charset="-127"/>
                <a:cs typeface="Times New Roman" panose="02020603050405020304" pitchFamily="18" charset="0"/>
              </a:rPr>
              <a:t>Adaruit</a:t>
            </a:r>
            <a:r>
              <a:rPr lang="es-MX" sz="1200">
                <a:solidFill>
                  <a:schemeClr val="tx1"/>
                </a:solidFill>
                <a:latin typeface="Times New Roman" panose="02020603050405020304" pitchFamily="18" charset="0"/>
                <a:ea typeface="Nanum Gothic Coding" panose="020B0604020202020204" charset="-127"/>
                <a:cs typeface="Times New Roman" panose="02020603050405020304" pitchFamily="18" charset="0"/>
              </a:rPr>
              <a:t> 9-DOF sensor-de-orientación absoluta BNO055.</a:t>
            </a:r>
          </a:p>
          <a:p>
            <a:pPr marL="171450" indent="-171450" algn="just">
              <a:lnSpc>
                <a:spcPct val="150000"/>
              </a:lnSpc>
              <a:buClr>
                <a:schemeClr val="tx1"/>
              </a:buClr>
              <a:buFont typeface="Arial" panose="020B0604020202020204" pitchFamily="34" charset="0"/>
              <a:buChar char="•"/>
            </a:pPr>
            <a:r>
              <a:rPr lang="es-MX" sz="1200">
                <a:solidFill>
                  <a:schemeClr val="tx1"/>
                </a:solidFill>
                <a:latin typeface="Times New Roman" panose="02020603050405020304" pitchFamily="18" charset="0"/>
                <a:ea typeface="Nanum Gothic Coding" panose="020B0604020202020204" charset="-127"/>
                <a:cs typeface="Times New Roman" panose="02020603050405020304" pitchFamily="18" charset="0"/>
              </a:rPr>
              <a:t>Sensor Inclinación Sw520d</a:t>
            </a:r>
          </a:p>
          <a:p>
            <a:pPr marL="171450" indent="-171450" algn="just">
              <a:lnSpc>
                <a:spcPct val="150000"/>
              </a:lnSpc>
              <a:buClr>
                <a:schemeClr val="tx1"/>
              </a:buClr>
              <a:buFont typeface="Arial" panose="020B0604020202020204" pitchFamily="34" charset="0"/>
              <a:buChar char="•"/>
            </a:pPr>
            <a:r>
              <a:rPr lang="es-MX" sz="1200">
                <a:solidFill>
                  <a:schemeClr val="tx1"/>
                </a:solidFill>
                <a:latin typeface="Times New Roman" panose="02020603050405020304" pitchFamily="18" charset="0"/>
                <a:ea typeface="Nanum Gothic Coding" panose="020B0604020202020204" charset="-127"/>
                <a:cs typeface="Times New Roman" panose="02020603050405020304" pitchFamily="18" charset="0"/>
              </a:rPr>
              <a:t>Sensor Inclinación KY020</a:t>
            </a:r>
          </a:p>
          <a:p>
            <a:endParaRPr lang="es-MX" sz="1100">
              <a:solidFill>
                <a:schemeClr val="tx1"/>
              </a:solidFill>
              <a:latin typeface="Times New Roman" panose="02020603050405020304" pitchFamily="18" charset="0"/>
              <a:cs typeface="Times New Roman" panose="02020603050405020304" pitchFamily="18" charset="0"/>
            </a:endParaRPr>
          </a:p>
        </p:txBody>
      </p:sp>
      <p:pic>
        <p:nvPicPr>
          <p:cNvPr id="3" name="Imagen 2">
            <a:extLst>
              <a:ext uri="{FF2B5EF4-FFF2-40B4-BE49-F238E27FC236}">
                <a16:creationId xmlns:a16="http://schemas.microsoft.com/office/drawing/2014/main" id="{D05C2C7A-AE57-46AA-B829-094558E9F194}"/>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0000" l="10000" r="90000"/>
                    </a14:imgEffect>
                  </a14:imgLayer>
                </a14:imgProps>
              </a:ext>
            </a:extLst>
          </a:blip>
          <a:stretch>
            <a:fillRect/>
          </a:stretch>
        </p:blipFill>
        <p:spPr>
          <a:xfrm>
            <a:off x="4718622" y="1302614"/>
            <a:ext cx="1511699" cy="1207889"/>
          </a:xfrm>
          <a:prstGeom prst="rect">
            <a:avLst/>
          </a:prstGeom>
        </p:spPr>
      </p:pic>
      <p:pic>
        <p:nvPicPr>
          <p:cNvPr id="3074" name="Picture 2">
            <a:extLst>
              <a:ext uri="{FF2B5EF4-FFF2-40B4-BE49-F238E27FC236}">
                <a16:creationId xmlns:a16="http://schemas.microsoft.com/office/drawing/2014/main" id="{92B2C7AE-BDC9-4A74-8343-DCF5EFA1DA42}"/>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6426864" y="2050760"/>
            <a:ext cx="1748506" cy="1748506"/>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46234D7C-A9D3-4539-AD22-BE1FE10D3B53}"/>
              </a:ext>
            </a:extLst>
          </p:cNvPr>
          <p:cNvPicPr>
            <a:picLocks noChangeAspect="1" noChangeArrowheads="1"/>
          </p:cNvPicPr>
          <p:nvPr/>
        </p:nvPicPr>
        <p:blipFill>
          <a:blip r:embed="rId9">
            <a:extLst>
              <a:ext uri="{BEBA8EAE-BF5A-486C-A8C5-ECC9F3942E4B}">
                <a14:imgProps xmlns:a14="http://schemas.microsoft.com/office/drawing/2010/main">
                  <a14:imgLayer r:embed="rId10">
                    <a14:imgEffect>
                      <a14:backgroundRemoval t="10000" b="90000" l="8250" r="92375">
                        <a14:foregroundMark x1="92375" y1="53875" x2="92375" y2="53875"/>
                        <a14:foregroundMark x1="8250" y1="50625" x2="8250" y2="50625"/>
                      </a14:backgroundRemoval>
                    </a14:imgEffect>
                  </a14:imgLayer>
                </a14:imgProps>
              </a:ext>
              <a:ext uri="{28A0092B-C50C-407E-A947-70E740481C1C}">
                <a14:useLocalDpi xmlns:a14="http://schemas.microsoft.com/office/drawing/2010/main" val="0"/>
              </a:ext>
            </a:extLst>
          </a:blip>
          <a:srcRect/>
          <a:stretch>
            <a:fillRect/>
          </a:stretch>
        </p:blipFill>
        <p:spPr bwMode="auto">
          <a:xfrm>
            <a:off x="6011869" y="3269179"/>
            <a:ext cx="1387725" cy="133381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3-Axis Digital Compass HMC5883L">
            <a:extLst>
              <a:ext uri="{FF2B5EF4-FFF2-40B4-BE49-F238E27FC236}">
                <a16:creationId xmlns:a16="http://schemas.microsoft.com/office/drawing/2014/main" id="{E333D9B6-8A39-4AF3-9799-E7286D1EC3AB}"/>
              </a:ext>
            </a:extLst>
          </p:cNvPr>
          <p:cNvPicPr>
            <a:picLocks noChangeAspect="1" noChangeArrowheads="1"/>
          </p:cNvPicPr>
          <p:nvPr/>
        </p:nvPicPr>
        <p:blipFill>
          <a:blip r:embed="rId1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032662" y="2037451"/>
            <a:ext cx="1796201" cy="1796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18122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4CA62B0D-AB44-46D4-A7A7-B19D1D20444E}"/>
              </a:ext>
            </a:extLst>
          </p:cNvPr>
          <p:cNvSpPr txBox="1"/>
          <p:nvPr/>
        </p:nvSpPr>
        <p:spPr>
          <a:xfrm>
            <a:off x="355297" y="0"/>
            <a:ext cx="3443707" cy="707886"/>
          </a:xfrm>
          <a:prstGeom prst="rect">
            <a:avLst/>
          </a:prstGeom>
          <a:noFill/>
        </p:spPr>
        <p:txBody>
          <a:bodyPr wrap="square">
            <a:spAutoFit/>
          </a:bodyPr>
          <a:lstStyle/>
          <a:p>
            <a:r>
              <a:rPr lang="es-ES" sz="4000">
                <a:solidFill>
                  <a:schemeClr val="bg1"/>
                </a:solidFill>
                <a:latin typeface="Teko" panose="020B0604020202020204" charset="0"/>
                <a:cs typeface="Teko" panose="020B0604020202020204" charset="0"/>
              </a:rPr>
              <a:t>Sensores de Gases </a:t>
            </a:r>
            <a:endParaRPr lang="es-MX" sz="4000">
              <a:solidFill>
                <a:schemeClr val="bg1"/>
              </a:solidFill>
              <a:latin typeface="Teko" panose="020B0604020202020204" charset="0"/>
              <a:cs typeface="Teko" panose="020B0604020202020204" charset="0"/>
            </a:endParaRPr>
          </a:p>
        </p:txBody>
      </p:sp>
      <p:pic>
        <p:nvPicPr>
          <p:cNvPr id="35" name="Imagen 34">
            <a:extLst>
              <a:ext uri="{FF2B5EF4-FFF2-40B4-BE49-F238E27FC236}">
                <a16:creationId xmlns:a16="http://schemas.microsoft.com/office/drawing/2014/main" id="{17B7A53D-7C9C-4F9F-A91C-F01F46CB63BF}"/>
              </a:ext>
            </a:extLst>
          </p:cNvPr>
          <p:cNvPicPr>
            <a:picLocks noChangeAspect="1"/>
          </p:cNvPicPr>
          <p:nvPr/>
        </p:nvPicPr>
        <p:blipFill>
          <a:blip r:embed="rId2"/>
          <a:stretch>
            <a:fillRect/>
          </a:stretch>
        </p:blipFill>
        <p:spPr>
          <a:xfrm>
            <a:off x="355297" y="760101"/>
            <a:ext cx="4690999" cy="3532447"/>
          </a:xfrm>
          <a:prstGeom prst="rect">
            <a:avLst/>
          </a:prstGeom>
        </p:spPr>
      </p:pic>
      <p:grpSp>
        <p:nvGrpSpPr>
          <p:cNvPr id="41" name="Google Shape;12205;p54">
            <a:extLst>
              <a:ext uri="{FF2B5EF4-FFF2-40B4-BE49-F238E27FC236}">
                <a16:creationId xmlns:a16="http://schemas.microsoft.com/office/drawing/2014/main" id="{C8F7D25C-BC15-4E3F-B5AA-56511D78EF5A}"/>
              </a:ext>
            </a:extLst>
          </p:cNvPr>
          <p:cNvGrpSpPr/>
          <p:nvPr/>
        </p:nvGrpSpPr>
        <p:grpSpPr>
          <a:xfrm>
            <a:off x="0" y="4489480"/>
            <a:ext cx="1484000" cy="649135"/>
            <a:chOff x="712664" y="3693287"/>
            <a:chExt cx="1460739" cy="698160"/>
          </a:xfrm>
        </p:grpSpPr>
        <p:grpSp>
          <p:nvGrpSpPr>
            <p:cNvPr id="42" name="Google Shape;12206;p54">
              <a:extLst>
                <a:ext uri="{FF2B5EF4-FFF2-40B4-BE49-F238E27FC236}">
                  <a16:creationId xmlns:a16="http://schemas.microsoft.com/office/drawing/2014/main" id="{1755DB55-83A9-442F-BE8D-6066F204DFEF}"/>
                </a:ext>
              </a:extLst>
            </p:cNvPr>
            <p:cNvGrpSpPr/>
            <p:nvPr/>
          </p:nvGrpSpPr>
          <p:grpSpPr>
            <a:xfrm>
              <a:off x="1380079" y="4133090"/>
              <a:ext cx="234047" cy="258099"/>
              <a:chOff x="1380079" y="4133090"/>
              <a:chExt cx="234047" cy="258099"/>
            </a:xfrm>
          </p:grpSpPr>
          <p:sp>
            <p:nvSpPr>
              <p:cNvPr id="54" name="Google Shape;12207;p54">
                <a:extLst>
                  <a:ext uri="{FF2B5EF4-FFF2-40B4-BE49-F238E27FC236}">
                    <a16:creationId xmlns:a16="http://schemas.microsoft.com/office/drawing/2014/main" id="{054264C8-F788-430F-BD55-1AD678E9538F}"/>
                  </a:ext>
                </a:extLst>
              </p:cNvPr>
              <p:cNvSpPr/>
              <p:nvPr/>
            </p:nvSpPr>
            <p:spPr>
              <a:xfrm>
                <a:off x="1380079" y="4323114"/>
                <a:ext cx="136140" cy="6807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2208;p54">
                <a:extLst>
                  <a:ext uri="{FF2B5EF4-FFF2-40B4-BE49-F238E27FC236}">
                    <a16:creationId xmlns:a16="http://schemas.microsoft.com/office/drawing/2014/main" id="{7E8437F6-97EA-4848-9367-8CB13B4A9212}"/>
                  </a:ext>
                </a:extLst>
              </p:cNvPr>
              <p:cNvSpPr/>
              <p:nvPr/>
            </p:nvSpPr>
            <p:spPr>
              <a:xfrm>
                <a:off x="1432589" y="4133090"/>
                <a:ext cx="29529" cy="191793"/>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2209;p54">
                <a:extLst>
                  <a:ext uri="{FF2B5EF4-FFF2-40B4-BE49-F238E27FC236}">
                    <a16:creationId xmlns:a16="http://schemas.microsoft.com/office/drawing/2014/main" id="{73E621B3-9E47-4324-BDA2-7F4F07515A6E}"/>
                  </a:ext>
                </a:extLst>
              </p:cNvPr>
              <p:cNvSpPr/>
              <p:nvPr/>
            </p:nvSpPr>
            <p:spPr>
              <a:xfrm>
                <a:off x="1492085" y="4253278"/>
                <a:ext cx="122041" cy="92186"/>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 name="Google Shape;12210;p54">
              <a:extLst>
                <a:ext uri="{FF2B5EF4-FFF2-40B4-BE49-F238E27FC236}">
                  <a16:creationId xmlns:a16="http://schemas.microsoft.com/office/drawing/2014/main" id="{EB5E3067-7A62-4630-8768-32BD6B181290}"/>
                </a:ext>
              </a:extLst>
            </p:cNvPr>
            <p:cNvGrpSpPr/>
            <p:nvPr/>
          </p:nvGrpSpPr>
          <p:grpSpPr>
            <a:xfrm>
              <a:off x="884612" y="3864082"/>
              <a:ext cx="1118565" cy="527275"/>
              <a:chOff x="890961" y="3865463"/>
              <a:chExt cx="1115220" cy="525698"/>
            </a:xfrm>
          </p:grpSpPr>
          <p:sp>
            <p:nvSpPr>
              <p:cNvPr id="51" name="Google Shape;12211;p54">
                <a:extLst>
                  <a:ext uri="{FF2B5EF4-FFF2-40B4-BE49-F238E27FC236}">
                    <a16:creationId xmlns:a16="http://schemas.microsoft.com/office/drawing/2014/main" id="{F1F95C95-ED53-43F9-BA6B-5AAF9579DBBC}"/>
                  </a:ext>
                </a:extLst>
              </p:cNvPr>
              <p:cNvSpPr/>
              <p:nvPr/>
            </p:nvSpPr>
            <p:spPr>
              <a:xfrm>
                <a:off x="1070568" y="3865463"/>
                <a:ext cx="756474" cy="330074"/>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2212;p54">
                <a:extLst>
                  <a:ext uri="{FF2B5EF4-FFF2-40B4-BE49-F238E27FC236}">
                    <a16:creationId xmlns:a16="http://schemas.microsoft.com/office/drawing/2014/main" id="{EE04DFB3-EB3B-494C-BF25-3E62D43D88AD}"/>
                  </a:ext>
                </a:extLst>
              </p:cNvPr>
              <p:cNvSpPr/>
              <p:nvPr/>
            </p:nvSpPr>
            <p:spPr>
              <a:xfrm>
                <a:off x="890961" y="4013171"/>
                <a:ext cx="362006" cy="37799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noFill/>
              <a:ln w="9525" cap="flat" cmpd="sng">
                <a:solidFill>
                  <a:srgbClr val="213B5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2213;p54">
                <a:extLst>
                  <a:ext uri="{FF2B5EF4-FFF2-40B4-BE49-F238E27FC236}">
                    <a16:creationId xmlns:a16="http://schemas.microsoft.com/office/drawing/2014/main" id="{6D3F6501-E984-48A5-A878-D2429159BE8B}"/>
                  </a:ext>
                </a:extLst>
              </p:cNvPr>
              <p:cNvSpPr/>
              <p:nvPr/>
            </p:nvSpPr>
            <p:spPr>
              <a:xfrm>
                <a:off x="1645508" y="4013554"/>
                <a:ext cx="360673" cy="377607"/>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 name="Google Shape;12214;p54">
              <a:extLst>
                <a:ext uri="{FF2B5EF4-FFF2-40B4-BE49-F238E27FC236}">
                  <a16:creationId xmlns:a16="http://schemas.microsoft.com/office/drawing/2014/main" id="{51CCCA7C-3935-4DCD-A4F3-CD3E9A7064CC}"/>
                </a:ext>
              </a:extLst>
            </p:cNvPr>
            <p:cNvGrpSpPr/>
            <p:nvPr/>
          </p:nvGrpSpPr>
          <p:grpSpPr>
            <a:xfrm>
              <a:off x="712664" y="3693287"/>
              <a:ext cx="1460739" cy="698160"/>
              <a:chOff x="712664" y="3693025"/>
              <a:chExt cx="1460739" cy="698160"/>
            </a:xfrm>
          </p:grpSpPr>
          <p:sp>
            <p:nvSpPr>
              <p:cNvPr id="45" name="Google Shape;12215;p54">
                <a:extLst>
                  <a:ext uri="{FF2B5EF4-FFF2-40B4-BE49-F238E27FC236}">
                    <a16:creationId xmlns:a16="http://schemas.microsoft.com/office/drawing/2014/main" id="{3D9401DD-E063-4AE2-AEEC-190998574C0C}"/>
                  </a:ext>
                </a:extLst>
              </p:cNvPr>
              <p:cNvSpPr/>
              <p:nvPr/>
            </p:nvSpPr>
            <p:spPr>
              <a:xfrm>
                <a:off x="1940752" y="4098034"/>
                <a:ext cx="232651" cy="293151"/>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2216;p54">
                <a:extLst>
                  <a:ext uri="{FF2B5EF4-FFF2-40B4-BE49-F238E27FC236}">
                    <a16:creationId xmlns:a16="http://schemas.microsoft.com/office/drawing/2014/main" id="{1A271E0B-EE99-4D99-9A97-958A01CB4DE5}"/>
                  </a:ext>
                </a:extLst>
              </p:cNvPr>
              <p:cNvSpPr/>
              <p:nvPr/>
            </p:nvSpPr>
            <p:spPr>
              <a:xfrm>
                <a:off x="1736852" y="3804671"/>
                <a:ext cx="360950" cy="363671"/>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2217;p54">
                <a:extLst>
                  <a:ext uri="{FF2B5EF4-FFF2-40B4-BE49-F238E27FC236}">
                    <a16:creationId xmlns:a16="http://schemas.microsoft.com/office/drawing/2014/main" id="{723B634F-3117-489D-A860-A50C0DA36C72}"/>
                  </a:ext>
                </a:extLst>
              </p:cNvPr>
              <p:cNvSpPr/>
              <p:nvPr/>
            </p:nvSpPr>
            <p:spPr>
              <a:xfrm>
                <a:off x="1443914" y="3693025"/>
                <a:ext cx="387937" cy="254911"/>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2218;p54">
                <a:extLst>
                  <a:ext uri="{FF2B5EF4-FFF2-40B4-BE49-F238E27FC236}">
                    <a16:creationId xmlns:a16="http://schemas.microsoft.com/office/drawing/2014/main" id="{EA6C582C-4642-44CB-BB5C-5B21E3209C4B}"/>
                  </a:ext>
                </a:extLst>
              </p:cNvPr>
              <p:cNvSpPr/>
              <p:nvPr/>
            </p:nvSpPr>
            <p:spPr>
              <a:xfrm>
                <a:off x="1054844" y="3693025"/>
                <a:ext cx="389072" cy="254558"/>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no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2219;p54">
                <a:extLst>
                  <a:ext uri="{FF2B5EF4-FFF2-40B4-BE49-F238E27FC236}">
                    <a16:creationId xmlns:a16="http://schemas.microsoft.com/office/drawing/2014/main" id="{B5236E1E-8454-41B8-98A8-AC14C8D95C8B}"/>
                  </a:ext>
                </a:extLst>
              </p:cNvPr>
              <p:cNvSpPr/>
              <p:nvPr/>
            </p:nvSpPr>
            <p:spPr>
              <a:xfrm>
                <a:off x="788438" y="3804252"/>
                <a:ext cx="361411" cy="363809"/>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2220;p54">
                <a:extLst>
                  <a:ext uri="{FF2B5EF4-FFF2-40B4-BE49-F238E27FC236}">
                    <a16:creationId xmlns:a16="http://schemas.microsoft.com/office/drawing/2014/main" id="{3F2F53BC-EE76-43AB-B25C-CD8DB528B91C}"/>
                  </a:ext>
                </a:extLst>
              </p:cNvPr>
              <p:cNvSpPr/>
              <p:nvPr/>
            </p:nvSpPr>
            <p:spPr>
              <a:xfrm>
                <a:off x="712664" y="4097717"/>
                <a:ext cx="232830" cy="293432"/>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 name="Google Shape;13008;p56">
            <a:extLst>
              <a:ext uri="{FF2B5EF4-FFF2-40B4-BE49-F238E27FC236}">
                <a16:creationId xmlns:a16="http://schemas.microsoft.com/office/drawing/2014/main" id="{42DD4286-4D50-416F-BEDF-058FC2E087EB}"/>
              </a:ext>
            </a:extLst>
          </p:cNvPr>
          <p:cNvGrpSpPr/>
          <p:nvPr/>
        </p:nvGrpSpPr>
        <p:grpSpPr>
          <a:xfrm>
            <a:off x="4145338" y="4380737"/>
            <a:ext cx="1014409" cy="762828"/>
            <a:chOff x="1404617" y="3226962"/>
            <a:chExt cx="370169" cy="325966"/>
          </a:xfrm>
        </p:grpSpPr>
        <p:sp>
          <p:nvSpPr>
            <p:cNvPr id="58" name="Google Shape;13009;p56">
              <a:extLst>
                <a:ext uri="{FF2B5EF4-FFF2-40B4-BE49-F238E27FC236}">
                  <a16:creationId xmlns:a16="http://schemas.microsoft.com/office/drawing/2014/main" id="{70E21D53-2289-4DC1-809E-849027691E66}"/>
                </a:ext>
              </a:extLst>
            </p:cNvPr>
            <p:cNvSpPr/>
            <p:nvPr/>
          </p:nvSpPr>
          <p:spPr>
            <a:xfrm>
              <a:off x="1535067" y="3226962"/>
              <a:ext cx="12130" cy="37090"/>
            </a:xfrm>
            <a:custGeom>
              <a:avLst/>
              <a:gdLst/>
              <a:ahLst/>
              <a:cxnLst/>
              <a:rect l="l" t="t" r="r" b="b"/>
              <a:pathLst>
                <a:path w="382" h="1168" extrusionOk="0">
                  <a:moveTo>
                    <a:pt x="191" y="1"/>
                  </a:moveTo>
                  <a:cubicBezTo>
                    <a:pt x="84" y="1"/>
                    <a:pt x="0" y="84"/>
                    <a:pt x="0" y="191"/>
                  </a:cubicBezTo>
                  <a:lnTo>
                    <a:pt x="0" y="977"/>
                  </a:lnTo>
                  <a:cubicBezTo>
                    <a:pt x="0" y="1084"/>
                    <a:pt x="84" y="1168"/>
                    <a:pt x="191" y="1168"/>
                  </a:cubicBezTo>
                  <a:cubicBezTo>
                    <a:pt x="298" y="1168"/>
                    <a:pt x="381" y="1084"/>
                    <a:pt x="381" y="977"/>
                  </a:cubicBezTo>
                  <a:lnTo>
                    <a:pt x="381" y="191"/>
                  </a:lnTo>
                  <a:cubicBezTo>
                    <a:pt x="381" y="84"/>
                    <a:pt x="298" y="1"/>
                    <a:pt x="19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3010;p56">
              <a:extLst>
                <a:ext uri="{FF2B5EF4-FFF2-40B4-BE49-F238E27FC236}">
                  <a16:creationId xmlns:a16="http://schemas.microsoft.com/office/drawing/2014/main" id="{071BC184-2B5B-4308-AAC6-525F38DC865E}"/>
                </a:ext>
              </a:extLst>
            </p:cNvPr>
            <p:cNvSpPr/>
            <p:nvPr/>
          </p:nvSpPr>
          <p:spPr>
            <a:xfrm>
              <a:off x="1472287" y="3243221"/>
              <a:ext cx="25753" cy="34073"/>
            </a:xfrm>
            <a:custGeom>
              <a:avLst/>
              <a:gdLst/>
              <a:ahLst/>
              <a:cxnLst/>
              <a:rect l="l" t="t" r="r" b="b"/>
              <a:pathLst>
                <a:path w="811" h="1073" extrusionOk="0">
                  <a:moveTo>
                    <a:pt x="217" y="1"/>
                  </a:moveTo>
                  <a:cubicBezTo>
                    <a:pt x="185" y="1"/>
                    <a:pt x="152" y="9"/>
                    <a:pt x="120" y="25"/>
                  </a:cubicBezTo>
                  <a:cubicBezTo>
                    <a:pt x="25" y="72"/>
                    <a:pt x="1" y="179"/>
                    <a:pt x="37" y="287"/>
                  </a:cubicBezTo>
                  <a:lnTo>
                    <a:pt x="442" y="989"/>
                  </a:lnTo>
                  <a:cubicBezTo>
                    <a:pt x="477" y="1049"/>
                    <a:pt x="549" y="1072"/>
                    <a:pt x="608" y="1072"/>
                  </a:cubicBezTo>
                  <a:cubicBezTo>
                    <a:pt x="632" y="1072"/>
                    <a:pt x="668" y="1061"/>
                    <a:pt x="692" y="1049"/>
                  </a:cubicBezTo>
                  <a:cubicBezTo>
                    <a:pt x="787" y="989"/>
                    <a:pt x="811" y="882"/>
                    <a:pt x="775" y="775"/>
                  </a:cubicBezTo>
                  <a:lnTo>
                    <a:pt x="382" y="96"/>
                  </a:lnTo>
                  <a:cubicBezTo>
                    <a:pt x="342" y="33"/>
                    <a:pt x="281" y="1"/>
                    <a:pt x="2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3011;p56">
              <a:extLst>
                <a:ext uri="{FF2B5EF4-FFF2-40B4-BE49-F238E27FC236}">
                  <a16:creationId xmlns:a16="http://schemas.microsoft.com/office/drawing/2014/main" id="{7D0158B3-DEC6-497A-8730-E7464E8E45B6}"/>
                </a:ext>
              </a:extLst>
            </p:cNvPr>
            <p:cNvSpPr/>
            <p:nvPr/>
          </p:nvSpPr>
          <p:spPr>
            <a:xfrm>
              <a:off x="1426179" y="3289266"/>
              <a:ext cx="35947" cy="24705"/>
            </a:xfrm>
            <a:custGeom>
              <a:avLst/>
              <a:gdLst/>
              <a:ahLst/>
              <a:cxnLst/>
              <a:rect l="l" t="t" r="r" b="b"/>
              <a:pathLst>
                <a:path w="1132" h="778" extrusionOk="0">
                  <a:moveTo>
                    <a:pt x="229" y="1"/>
                  </a:moveTo>
                  <a:cubicBezTo>
                    <a:pt x="159" y="1"/>
                    <a:pt x="89" y="41"/>
                    <a:pt x="48" y="99"/>
                  </a:cubicBezTo>
                  <a:cubicBezTo>
                    <a:pt x="0" y="194"/>
                    <a:pt x="36" y="301"/>
                    <a:pt x="143" y="361"/>
                  </a:cubicBezTo>
                  <a:lnTo>
                    <a:pt x="822" y="742"/>
                  </a:lnTo>
                  <a:cubicBezTo>
                    <a:pt x="858" y="754"/>
                    <a:pt x="881" y="777"/>
                    <a:pt x="917" y="777"/>
                  </a:cubicBezTo>
                  <a:cubicBezTo>
                    <a:pt x="977" y="777"/>
                    <a:pt x="1048" y="742"/>
                    <a:pt x="1072" y="682"/>
                  </a:cubicBezTo>
                  <a:cubicBezTo>
                    <a:pt x="1132" y="599"/>
                    <a:pt x="1096" y="480"/>
                    <a:pt x="1001" y="420"/>
                  </a:cubicBezTo>
                  <a:lnTo>
                    <a:pt x="322" y="27"/>
                  </a:lnTo>
                  <a:cubicBezTo>
                    <a:pt x="292" y="9"/>
                    <a:pt x="261" y="1"/>
                    <a:pt x="22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3012;p56">
              <a:extLst>
                <a:ext uri="{FF2B5EF4-FFF2-40B4-BE49-F238E27FC236}">
                  <a16:creationId xmlns:a16="http://schemas.microsoft.com/office/drawing/2014/main" id="{662838A7-490F-4AEC-A13F-48D71BCD6FA2}"/>
                </a:ext>
              </a:extLst>
            </p:cNvPr>
            <p:cNvSpPr/>
            <p:nvPr/>
          </p:nvSpPr>
          <p:spPr>
            <a:xfrm>
              <a:off x="1410682" y="3350997"/>
              <a:ext cx="37439" cy="12511"/>
            </a:xfrm>
            <a:custGeom>
              <a:avLst/>
              <a:gdLst/>
              <a:ahLst/>
              <a:cxnLst/>
              <a:rect l="l" t="t" r="r" b="b"/>
              <a:pathLst>
                <a:path w="1179" h="394" extrusionOk="0">
                  <a:moveTo>
                    <a:pt x="191" y="0"/>
                  </a:moveTo>
                  <a:cubicBezTo>
                    <a:pt x="96" y="0"/>
                    <a:pt x="0" y="95"/>
                    <a:pt x="0" y="203"/>
                  </a:cubicBezTo>
                  <a:cubicBezTo>
                    <a:pt x="0" y="298"/>
                    <a:pt x="84" y="393"/>
                    <a:pt x="191" y="393"/>
                  </a:cubicBezTo>
                  <a:lnTo>
                    <a:pt x="988" y="393"/>
                  </a:lnTo>
                  <a:cubicBezTo>
                    <a:pt x="1084" y="393"/>
                    <a:pt x="1179" y="298"/>
                    <a:pt x="1179" y="203"/>
                  </a:cubicBezTo>
                  <a:cubicBezTo>
                    <a:pt x="1179" y="95"/>
                    <a:pt x="1084" y="0"/>
                    <a:pt x="98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3013;p56">
              <a:extLst>
                <a:ext uri="{FF2B5EF4-FFF2-40B4-BE49-F238E27FC236}">
                  <a16:creationId xmlns:a16="http://schemas.microsoft.com/office/drawing/2014/main" id="{02DE302D-C357-42F8-AE13-221EFA6428F6}"/>
                </a:ext>
              </a:extLst>
            </p:cNvPr>
            <p:cNvSpPr/>
            <p:nvPr/>
          </p:nvSpPr>
          <p:spPr>
            <a:xfrm>
              <a:off x="1426179" y="3400980"/>
              <a:ext cx="35566" cy="24896"/>
            </a:xfrm>
            <a:custGeom>
              <a:avLst/>
              <a:gdLst/>
              <a:ahLst/>
              <a:cxnLst/>
              <a:rect l="l" t="t" r="r" b="b"/>
              <a:pathLst>
                <a:path w="1120" h="784" extrusionOk="0">
                  <a:moveTo>
                    <a:pt x="904" y="0"/>
                  </a:moveTo>
                  <a:cubicBezTo>
                    <a:pt x="874" y="0"/>
                    <a:pt x="843" y="7"/>
                    <a:pt x="810" y="22"/>
                  </a:cubicBezTo>
                  <a:lnTo>
                    <a:pt x="119" y="414"/>
                  </a:lnTo>
                  <a:cubicBezTo>
                    <a:pt x="36" y="486"/>
                    <a:pt x="0" y="593"/>
                    <a:pt x="60" y="688"/>
                  </a:cubicBezTo>
                  <a:cubicBezTo>
                    <a:pt x="96" y="748"/>
                    <a:pt x="167" y="784"/>
                    <a:pt x="227" y="784"/>
                  </a:cubicBezTo>
                  <a:cubicBezTo>
                    <a:pt x="262" y="784"/>
                    <a:pt x="286" y="760"/>
                    <a:pt x="322" y="748"/>
                  </a:cubicBezTo>
                  <a:lnTo>
                    <a:pt x="1001" y="367"/>
                  </a:lnTo>
                  <a:cubicBezTo>
                    <a:pt x="1096" y="307"/>
                    <a:pt x="1120" y="200"/>
                    <a:pt x="1072" y="93"/>
                  </a:cubicBezTo>
                  <a:cubicBezTo>
                    <a:pt x="1031" y="35"/>
                    <a:pt x="972" y="0"/>
                    <a:pt x="90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3014;p56">
              <a:extLst>
                <a:ext uri="{FF2B5EF4-FFF2-40B4-BE49-F238E27FC236}">
                  <a16:creationId xmlns:a16="http://schemas.microsoft.com/office/drawing/2014/main" id="{DEE40AF9-8DC3-4391-90CC-37E6FE242F89}"/>
                </a:ext>
              </a:extLst>
            </p:cNvPr>
            <p:cNvSpPr/>
            <p:nvPr/>
          </p:nvSpPr>
          <p:spPr>
            <a:xfrm>
              <a:off x="1620138" y="3289043"/>
              <a:ext cx="35566" cy="24928"/>
            </a:xfrm>
            <a:custGeom>
              <a:avLst/>
              <a:gdLst/>
              <a:ahLst/>
              <a:cxnLst/>
              <a:rect l="l" t="t" r="r" b="b"/>
              <a:pathLst>
                <a:path w="1120" h="785" extrusionOk="0">
                  <a:moveTo>
                    <a:pt x="895" y="1"/>
                  </a:moveTo>
                  <a:cubicBezTo>
                    <a:pt x="864" y="1"/>
                    <a:pt x="831" y="8"/>
                    <a:pt x="798" y="22"/>
                  </a:cubicBezTo>
                  <a:lnTo>
                    <a:pt x="119" y="403"/>
                  </a:lnTo>
                  <a:cubicBezTo>
                    <a:pt x="24" y="463"/>
                    <a:pt x="0" y="570"/>
                    <a:pt x="48" y="677"/>
                  </a:cubicBezTo>
                  <a:cubicBezTo>
                    <a:pt x="107" y="749"/>
                    <a:pt x="167" y="784"/>
                    <a:pt x="227" y="784"/>
                  </a:cubicBezTo>
                  <a:cubicBezTo>
                    <a:pt x="250" y="784"/>
                    <a:pt x="286" y="761"/>
                    <a:pt x="310" y="749"/>
                  </a:cubicBezTo>
                  <a:lnTo>
                    <a:pt x="1000" y="368"/>
                  </a:lnTo>
                  <a:cubicBezTo>
                    <a:pt x="1084" y="308"/>
                    <a:pt x="1120" y="201"/>
                    <a:pt x="1072" y="94"/>
                  </a:cubicBezTo>
                  <a:cubicBezTo>
                    <a:pt x="1031" y="36"/>
                    <a:pt x="966" y="1"/>
                    <a:pt x="89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3015;p56">
              <a:extLst>
                <a:ext uri="{FF2B5EF4-FFF2-40B4-BE49-F238E27FC236}">
                  <a16:creationId xmlns:a16="http://schemas.microsoft.com/office/drawing/2014/main" id="{9A4ADA2B-199A-44E4-A40C-7432FC3F6332}"/>
                </a:ext>
              </a:extLst>
            </p:cNvPr>
            <p:cNvSpPr/>
            <p:nvPr/>
          </p:nvSpPr>
          <p:spPr>
            <a:xfrm>
              <a:off x="1584224" y="3243507"/>
              <a:ext cx="26103" cy="33787"/>
            </a:xfrm>
            <a:custGeom>
              <a:avLst/>
              <a:gdLst/>
              <a:ahLst/>
              <a:cxnLst/>
              <a:rect l="l" t="t" r="r" b="b"/>
              <a:pathLst>
                <a:path w="822" h="1064" extrusionOk="0">
                  <a:moveTo>
                    <a:pt x="594" y="1"/>
                  </a:moveTo>
                  <a:cubicBezTo>
                    <a:pt x="527" y="1"/>
                    <a:pt x="458" y="41"/>
                    <a:pt x="417" y="99"/>
                  </a:cubicBezTo>
                  <a:lnTo>
                    <a:pt x="24" y="790"/>
                  </a:lnTo>
                  <a:cubicBezTo>
                    <a:pt x="0" y="873"/>
                    <a:pt x="24" y="992"/>
                    <a:pt x="119" y="1040"/>
                  </a:cubicBezTo>
                  <a:cubicBezTo>
                    <a:pt x="143" y="1052"/>
                    <a:pt x="179" y="1063"/>
                    <a:pt x="203" y="1063"/>
                  </a:cubicBezTo>
                  <a:cubicBezTo>
                    <a:pt x="262" y="1063"/>
                    <a:pt x="346" y="1040"/>
                    <a:pt x="369" y="980"/>
                  </a:cubicBezTo>
                  <a:lnTo>
                    <a:pt x="762" y="290"/>
                  </a:lnTo>
                  <a:cubicBezTo>
                    <a:pt x="822" y="206"/>
                    <a:pt x="774" y="87"/>
                    <a:pt x="679" y="28"/>
                  </a:cubicBezTo>
                  <a:cubicBezTo>
                    <a:pt x="653" y="9"/>
                    <a:pt x="624" y="1"/>
                    <a:pt x="59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3016;p56">
              <a:extLst>
                <a:ext uri="{FF2B5EF4-FFF2-40B4-BE49-F238E27FC236}">
                  <a16:creationId xmlns:a16="http://schemas.microsoft.com/office/drawing/2014/main" id="{B92586D7-79CE-4519-8027-CA64BB87414D}"/>
                </a:ext>
              </a:extLst>
            </p:cNvPr>
            <p:cNvSpPr/>
            <p:nvPr/>
          </p:nvSpPr>
          <p:spPr>
            <a:xfrm>
              <a:off x="1404617" y="3271197"/>
              <a:ext cx="285859" cy="281349"/>
            </a:xfrm>
            <a:custGeom>
              <a:avLst/>
              <a:gdLst/>
              <a:ahLst/>
              <a:cxnLst/>
              <a:rect l="l" t="t" r="r" b="b"/>
              <a:pathLst>
                <a:path w="9002" h="8860" extrusionOk="0">
                  <a:moveTo>
                    <a:pt x="4525" y="1013"/>
                  </a:moveTo>
                  <a:lnTo>
                    <a:pt x="4573" y="1025"/>
                  </a:lnTo>
                  <a:lnTo>
                    <a:pt x="4704" y="1025"/>
                  </a:lnTo>
                  <a:lnTo>
                    <a:pt x="4787" y="1061"/>
                  </a:lnTo>
                  <a:lnTo>
                    <a:pt x="4811" y="1061"/>
                  </a:lnTo>
                  <a:lnTo>
                    <a:pt x="4823" y="1072"/>
                  </a:lnTo>
                  <a:cubicBezTo>
                    <a:pt x="4835" y="1072"/>
                    <a:pt x="4835" y="1084"/>
                    <a:pt x="4847" y="1084"/>
                  </a:cubicBezTo>
                  <a:cubicBezTo>
                    <a:pt x="4847" y="1084"/>
                    <a:pt x="4870" y="1084"/>
                    <a:pt x="4870" y="1096"/>
                  </a:cubicBezTo>
                  <a:lnTo>
                    <a:pt x="4942" y="1132"/>
                  </a:lnTo>
                  <a:lnTo>
                    <a:pt x="4954" y="1132"/>
                  </a:lnTo>
                  <a:lnTo>
                    <a:pt x="4989" y="1144"/>
                  </a:lnTo>
                  <a:cubicBezTo>
                    <a:pt x="4989" y="1144"/>
                    <a:pt x="5001" y="1144"/>
                    <a:pt x="5001" y="1156"/>
                  </a:cubicBezTo>
                  <a:cubicBezTo>
                    <a:pt x="5001" y="1156"/>
                    <a:pt x="5013" y="1156"/>
                    <a:pt x="5013" y="1180"/>
                  </a:cubicBezTo>
                  <a:lnTo>
                    <a:pt x="5049" y="1192"/>
                  </a:lnTo>
                  <a:cubicBezTo>
                    <a:pt x="5049" y="1192"/>
                    <a:pt x="5061" y="1192"/>
                    <a:pt x="5061" y="1203"/>
                  </a:cubicBezTo>
                  <a:cubicBezTo>
                    <a:pt x="5061" y="1203"/>
                    <a:pt x="5073" y="1203"/>
                    <a:pt x="5073" y="1215"/>
                  </a:cubicBezTo>
                  <a:lnTo>
                    <a:pt x="5085" y="1239"/>
                  </a:lnTo>
                  <a:cubicBezTo>
                    <a:pt x="5085" y="1239"/>
                    <a:pt x="5109" y="1239"/>
                    <a:pt x="5109" y="1251"/>
                  </a:cubicBezTo>
                  <a:cubicBezTo>
                    <a:pt x="5109" y="1251"/>
                    <a:pt x="5120" y="1251"/>
                    <a:pt x="5120" y="1263"/>
                  </a:cubicBezTo>
                  <a:cubicBezTo>
                    <a:pt x="5120" y="1263"/>
                    <a:pt x="5132" y="1263"/>
                    <a:pt x="5132" y="1275"/>
                  </a:cubicBezTo>
                  <a:lnTo>
                    <a:pt x="5144" y="1299"/>
                  </a:lnTo>
                  <a:cubicBezTo>
                    <a:pt x="5144" y="1299"/>
                    <a:pt x="5168" y="1299"/>
                    <a:pt x="5168" y="1311"/>
                  </a:cubicBezTo>
                  <a:lnTo>
                    <a:pt x="5263" y="1394"/>
                  </a:lnTo>
                  <a:lnTo>
                    <a:pt x="5299" y="1430"/>
                  </a:lnTo>
                  <a:cubicBezTo>
                    <a:pt x="5382" y="1501"/>
                    <a:pt x="5466" y="1596"/>
                    <a:pt x="5537" y="1680"/>
                  </a:cubicBezTo>
                  <a:cubicBezTo>
                    <a:pt x="5561" y="1715"/>
                    <a:pt x="5585" y="1739"/>
                    <a:pt x="5597" y="1787"/>
                  </a:cubicBezTo>
                  <a:lnTo>
                    <a:pt x="5597" y="1799"/>
                  </a:lnTo>
                  <a:cubicBezTo>
                    <a:pt x="5609" y="1834"/>
                    <a:pt x="5644" y="1858"/>
                    <a:pt x="5656" y="1894"/>
                  </a:cubicBezTo>
                  <a:lnTo>
                    <a:pt x="5656" y="1906"/>
                  </a:lnTo>
                  <a:cubicBezTo>
                    <a:pt x="5668" y="1930"/>
                    <a:pt x="5680" y="1965"/>
                    <a:pt x="5704" y="2013"/>
                  </a:cubicBezTo>
                  <a:lnTo>
                    <a:pt x="5704" y="2025"/>
                  </a:lnTo>
                  <a:cubicBezTo>
                    <a:pt x="5716" y="2049"/>
                    <a:pt x="5728" y="2096"/>
                    <a:pt x="5740" y="2132"/>
                  </a:cubicBezTo>
                  <a:lnTo>
                    <a:pt x="5740" y="2144"/>
                  </a:lnTo>
                  <a:cubicBezTo>
                    <a:pt x="5763" y="2168"/>
                    <a:pt x="5775" y="2215"/>
                    <a:pt x="5775" y="2251"/>
                  </a:cubicBezTo>
                  <a:lnTo>
                    <a:pt x="5775" y="2263"/>
                  </a:lnTo>
                  <a:cubicBezTo>
                    <a:pt x="5787" y="2287"/>
                    <a:pt x="5787" y="2335"/>
                    <a:pt x="5799" y="2382"/>
                  </a:cubicBezTo>
                  <a:lnTo>
                    <a:pt x="5799" y="2394"/>
                  </a:lnTo>
                  <a:cubicBezTo>
                    <a:pt x="5799" y="2442"/>
                    <a:pt x="5823" y="2466"/>
                    <a:pt x="5823" y="2513"/>
                  </a:cubicBezTo>
                  <a:lnTo>
                    <a:pt x="5823" y="2525"/>
                  </a:lnTo>
                  <a:lnTo>
                    <a:pt x="5823" y="2549"/>
                  </a:lnTo>
                  <a:cubicBezTo>
                    <a:pt x="5728" y="2620"/>
                    <a:pt x="5466" y="2739"/>
                    <a:pt x="5240" y="2894"/>
                  </a:cubicBezTo>
                  <a:cubicBezTo>
                    <a:pt x="5216" y="2894"/>
                    <a:pt x="5216" y="2906"/>
                    <a:pt x="5216" y="2906"/>
                  </a:cubicBezTo>
                  <a:cubicBezTo>
                    <a:pt x="5192" y="2918"/>
                    <a:pt x="5180" y="2930"/>
                    <a:pt x="5144" y="2966"/>
                  </a:cubicBezTo>
                  <a:cubicBezTo>
                    <a:pt x="5120" y="2977"/>
                    <a:pt x="5085" y="3013"/>
                    <a:pt x="5061" y="3037"/>
                  </a:cubicBezTo>
                  <a:cubicBezTo>
                    <a:pt x="5025" y="3049"/>
                    <a:pt x="5013" y="3085"/>
                    <a:pt x="4978" y="3097"/>
                  </a:cubicBezTo>
                  <a:cubicBezTo>
                    <a:pt x="4620" y="3406"/>
                    <a:pt x="4347" y="3823"/>
                    <a:pt x="4204" y="4299"/>
                  </a:cubicBezTo>
                  <a:cubicBezTo>
                    <a:pt x="4180" y="4299"/>
                    <a:pt x="4144" y="4287"/>
                    <a:pt x="4132" y="4287"/>
                  </a:cubicBezTo>
                  <a:cubicBezTo>
                    <a:pt x="4061" y="4275"/>
                    <a:pt x="3966" y="4275"/>
                    <a:pt x="3894" y="4275"/>
                  </a:cubicBezTo>
                  <a:lnTo>
                    <a:pt x="3632" y="4275"/>
                  </a:lnTo>
                  <a:cubicBezTo>
                    <a:pt x="3608" y="4275"/>
                    <a:pt x="3596" y="4251"/>
                    <a:pt x="3585" y="4251"/>
                  </a:cubicBezTo>
                  <a:lnTo>
                    <a:pt x="3573" y="4251"/>
                  </a:lnTo>
                  <a:cubicBezTo>
                    <a:pt x="3549" y="4240"/>
                    <a:pt x="3537" y="4240"/>
                    <a:pt x="3525" y="4228"/>
                  </a:cubicBezTo>
                  <a:cubicBezTo>
                    <a:pt x="3513" y="4216"/>
                    <a:pt x="3489" y="4216"/>
                    <a:pt x="3465" y="4192"/>
                  </a:cubicBezTo>
                  <a:lnTo>
                    <a:pt x="3454" y="4180"/>
                  </a:lnTo>
                  <a:cubicBezTo>
                    <a:pt x="3430" y="4168"/>
                    <a:pt x="3418" y="4168"/>
                    <a:pt x="3406" y="4156"/>
                  </a:cubicBezTo>
                  <a:lnTo>
                    <a:pt x="3394" y="4156"/>
                  </a:lnTo>
                  <a:cubicBezTo>
                    <a:pt x="3370" y="4132"/>
                    <a:pt x="3358" y="4120"/>
                    <a:pt x="3346" y="4120"/>
                  </a:cubicBezTo>
                  <a:lnTo>
                    <a:pt x="3335" y="4109"/>
                  </a:lnTo>
                  <a:cubicBezTo>
                    <a:pt x="3311" y="4097"/>
                    <a:pt x="3299" y="4097"/>
                    <a:pt x="3287" y="4073"/>
                  </a:cubicBezTo>
                  <a:lnTo>
                    <a:pt x="3275" y="4073"/>
                  </a:lnTo>
                  <a:lnTo>
                    <a:pt x="3227" y="4037"/>
                  </a:lnTo>
                  <a:lnTo>
                    <a:pt x="3215" y="4013"/>
                  </a:lnTo>
                  <a:cubicBezTo>
                    <a:pt x="3192" y="4001"/>
                    <a:pt x="3180" y="3990"/>
                    <a:pt x="3168" y="3990"/>
                  </a:cubicBezTo>
                  <a:lnTo>
                    <a:pt x="3156" y="3990"/>
                  </a:lnTo>
                  <a:lnTo>
                    <a:pt x="3108" y="3942"/>
                  </a:lnTo>
                  <a:lnTo>
                    <a:pt x="3096" y="3930"/>
                  </a:lnTo>
                  <a:lnTo>
                    <a:pt x="3061" y="3894"/>
                  </a:lnTo>
                  <a:lnTo>
                    <a:pt x="3049" y="3882"/>
                  </a:lnTo>
                  <a:lnTo>
                    <a:pt x="3001" y="3835"/>
                  </a:lnTo>
                  <a:lnTo>
                    <a:pt x="2989" y="3823"/>
                  </a:lnTo>
                  <a:lnTo>
                    <a:pt x="2989" y="3811"/>
                  </a:lnTo>
                  <a:cubicBezTo>
                    <a:pt x="2870" y="3680"/>
                    <a:pt x="2775" y="3525"/>
                    <a:pt x="2715" y="3358"/>
                  </a:cubicBezTo>
                  <a:cubicBezTo>
                    <a:pt x="2715" y="3347"/>
                    <a:pt x="2703" y="3335"/>
                    <a:pt x="2703" y="3323"/>
                  </a:cubicBezTo>
                  <a:lnTo>
                    <a:pt x="2703" y="3299"/>
                  </a:lnTo>
                  <a:cubicBezTo>
                    <a:pt x="2703" y="3287"/>
                    <a:pt x="2692" y="3275"/>
                    <a:pt x="2692" y="3263"/>
                  </a:cubicBezTo>
                  <a:lnTo>
                    <a:pt x="2692" y="3239"/>
                  </a:lnTo>
                  <a:cubicBezTo>
                    <a:pt x="2692" y="3228"/>
                    <a:pt x="2680" y="3204"/>
                    <a:pt x="2680" y="3180"/>
                  </a:cubicBezTo>
                  <a:cubicBezTo>
                    <a:pt x="2656" y="3108"/>
                    <a:pt x="2644" y="3049"/>
                    <a:pt x="2632" y="2977"/>
                  </a:cubicBezTo>
                  <a:lnTo>
                    <a:pt x="2632" y="2930"/>
                  </a:lnTo>
                  <a:lnTo>
                    <a:pt x="2632" y="2882"/>
                  </a:lnTo>
                  <a:cubicBezTo>
                    <a:pt x="2632" y="2823"/>
                    <a:pt x="2620" y="2763"/>
                    <a:pt x="2620" y="2704"/>
                  </a:cubicBezTo>
                  <a:lnTo>
                    <a:pt x="2620" y="2644"/>
                  </a:lnTo>
                  <a:lnTo>
                    <a:pt x="2620" y="2632"/>
                  </a:lnTo>
                  <a:lnTo>
                    <a:pt x="2620" y="2573"/>
                  </a:lnTo>
                  <a:lnTo>
                    <a:pt x="2620" y="2513"/>
                  </a:lnTo>
                  <a:lnTo>
                    <a:pt x="2620" y="2501"/>
                  </a:lnTo>
                  <a:cubicBezTo>
                    <a:pt x="2620" y="2454"/>
                    <a:pt x="2632" y="2430"/>
                    <a:pt x="2632" y="2382"/>
                  </a:cubicBezTo>
                  <a:lnTo>
                    <a:pt x="2632" y="2370"/>
                  </a:lnTo>
                  <a:cubicBezTo>
                    <a:pt x="2632" y="2335"/>
                    <a:pt x="2644" y="2287"/>
                    <a:pt x="2656" y="2263"/>
                  </a:cubicBezTo>
                  <a:lnTo>
                    <a:pt x="2656" y="2251"/>
                  </a:lnTo>
                  <a:cubicBezTo>
                    <a:pt x="2680" y="2215"/>
                    <a:pt x="2680" y="2168"/>
                    <a:pt x="2692" y="2144"/>
                  </a:cubicBezTo>
                  <a:lnTo>
                    <a:pt x="2692" y="2132"/>
                  </a:lnTo>
                  <a:cubicBezTo>
                    <a:pt x="2703" y="2096"/>
                    <a:pt x="2715" y="2049"/>
                    <a:pt x="2739" y="2025"/>
                  </a:cubicBezTo>
                  <a:lnTo>
                    <a:pt x="2739" y="2013"/>
                  </a:lnTo>
                  <a:cubicBezTo>
                    <a:pt x="2751" y="1977"/>
                    <a:pt x="2763" y="1930"/>
                    <a:pt x="2775" y="1906"/>
                  </a:cubicBezTo>
                  <a:lnTo>
                    <a:pt x="2775" y="1894"/>
                  </a:lnTo>
                  <a:cubicBezTo>
                    <a:pt x="2799" y="1858"/>
                    <a:pt x="2811" y="1834"/>
                    <a:pt x="2834" y="1799"/>
                  </a:cubicBezTo>
                  <a:lnTo>
                    <a:pt x="2858" y="1787"/>
                  </a:lnTo>
                  <a:cubicBezTo>
                    <a:pt x="2870" y="1751"/>
                    <a:pt x="2894" y="1727"/>
                    <a:pt x="2918" y="1692"/>
                  </a:cubicBezTo>
                  <a:cubicBezTo>
                    <a:pt x="2989" y="1608"/>
                    <a:pt x="3061" y="1513"/>
                    <a:pt x="3156" y="1442"/>
                  </a:cubicBezTo>
                  <a:lnTo>
                    <a:pt x="3180" y="1418"/>
                  </a:lnTo>
                  <a:lnTo>
                    <a:pt x="3299" y="1311"/>
                  </a:lnTo>
                  <a:cubicBezTo>
                    <a:pt x="3299" y="1311"/>
                    <a:pt x="3311" y="1311"/>
                    <a:pt x="3311" y="1299"/>
                  </a:cubicBezTo>
                  <a:cubicBezTo>
                    <a:pt x="3311" y="1299"/>
                    <a:pt x="3335" y="1299"/>
                    <a:pt x="3335" y="1275"/>
                  </a:cubicBezTo>
                  <a:lnTo>
                    <a:pt x="3346" y="1263"/>
                  </a:lnTo>
                  <a:cubicBezTo>
                    <a:pt x="3346" y="1263"/>
                    <a:pt x="3358" y="1263"/>
                    <a:pt x="3358" y="1251"/>
                  </a:cubicBezTo>
                  <a:cubicBezTo>
                    <a:pt x="3358" y="1251"/>
                    <a:pt x="3370" y="1251"/>
                    <a:pt x="3370" y="1239"/>
                  </a:cubicBezTo>
                  <a:cubicBezTo>
                    <a:pt x="3370" y="1239"/>
                    <a:pt x="3394" y="1239"/>
                    <a:pt x="3394" y="1215"/>
                  </a:cubicBezTo>
                  <a:cubicBezTo>
                    <a:pt x="3394" y="1215"/>
                    <a:pt x="3406" y="1215"/>
                    <a:pt x="3406" y="1203"/>
                  </a:cubicBezTo>
                  <a:lnTo>
                    <a:pt x="3430" y="1192"/>
                  </a:lnTo>
                  <a:cubicBezTo>
                    <a:pt x="3430" y="1192"/>
                    <a:pt x="3454" y="1192"/>
                    <a:pt x="3454" y="1180"/>
                  </a:cubicBezTo>
                  <a:cubicBezTo>
                    <a:pt x="3454" y="1180"/>
                    <a:pt x="3465" y="1180"/>
                    <a:pt x="3465" y="1156"/>
                  </a:cubicBezTo>
                  <a:lnTo>
                    <a:pt x="3489" y="1144"/>
                  </a:lnTo>
                  <a:cubicBezTo>
                    <a:pt x="3489" y="1144"/>
                    <a:pt x="3513" y="1144"/>
                    <a:pt x="3513" y="1132"/>
                  </a:cubicBezTo>
                  <a:lnTo>
                    <a:pt x="3585" y="1096"/>
                  </a:lnTo>
                  <a:cubicBezTo>
                    <a:pt x="3585" y="1096"/>
                    <a:pt x="3596" y="1096"/>
                    <a:pt x="3596" y="1084"/>
                  </a:cubicBezTo>
                  <a:cubicBezTo>
                    <a:pt x="3608" y="1084"/>
                    <a:pt x="3608" y="1072"/>
                    <a:pt x="3632" y="1072"/>
                  </a:cubicBezTo>
                  <a:lnTo>
                    <a:pt x="3644" y="1061"/>
                  </a:lnTo>
                  <a:lnTo>
                    <a:pt x="3656" y="1061"/>
                  </a:lnTo>
                  <a:lnTo>
                    <a:pt x="3763" y="1025"/>
                  </a:lnTo>
                  <a:lnTo>
                    <a:pt x="3882" y="1025"/>
                  </a:lnTo>
                  <a:lnTo>
                    <a:pt x="3930" y="1013"/>
                  </a:lnTo>
                  <a:close/>
                  <a:moveTo>
                    <a:pt x="4347" y="418"/>
                  </a:moveTo>
                  <a:cubicBezTo>
                    <a:pt x="4847" y="418"/>
                    <a:pt x="5335" y="584"/>
                    <a:pt x="5740" y="882"/>
                  </a:cubicBezTo>
                  <a:cubicBezTo>
                    <a:pt x="6156" y="1192"/>
                    <a:pt x="6454" y="1620"/>
                    <a:pt x="6585" y="2108"/>
                  </a:cubicBezTo>
                  <a:cubicBezTo>
                    <a:pt x="6621" y="2227"/>
                    <a:pt x="6644" y="2370"/>
                    <a:pt x="6668" y="2489"/>
                  </a:cubicBezTo>
                  <a:lnTo>
                    <a:pt x="6442" y="2489"/>
                  </a:lnTo>
                  <a:cubicBezTo>
                    <a:pt x="6442" y="2442"/>
                    <a:pt x="6430" y="2394"/>
                    <a:pt x="6430" y="2346"/>
                  </a:cubicBezTo>
                  <a:lnTo>
                    <a:pt x="6430" y="2335"/>
                  </a:lnTo>
                  <a:cubicBezTo>
                    <a:pt x="6406" y="2287"/>
                    <a:pt x="6406" y="2251"/>
                    <a:pt x="6394" y="2204"/>
                  </a:cubicBezTo>
                  <a:lnTo>
                    <a:pt x="6394" y="2192"/>
                  </a:lnTo>
                  <a:lnTo>
                    <a:pt x="6347" y="2049"/>
                  </a:lnTo>
                  <a:lnTo>
                    <a:pt x="6347" y="2037"/>
                  </a:lnTo>
                  <a:lnTo>
                    <a:pt x="6311" y="1906"/>
                  </a:lnTo>
                  <a:lnTo>
                    <a:pt x="6311" y="1894"/>
                  </a:lnTo>
                  <a:cubicBezTo>
                    <a:pt x="6287" y="1846"/>
                    <a:pt x="6263" y="1799"/>
                    <a:pt x="6252" y="1775"/>
                  </a:cubicBezTo>
                  <a:lnTo>
                    <a:pt x="6228" y="1751"/>
                  </a:lnTo>
                  <a:cubicBezTo>
                    <a:pt x="6216" y="1715"/>
                    <a:pt x="6192" y="1680"/>
                    <a:pt x="6156" y="1632"/>
                  </a:cubicBezTo>
                  <a:lnTo>
                    <a:pt x="6144" y="1620"/>
                  </a:lnTo>
                  <a:cubicBezTo>
                    <a:pt x="6109" y="1573"/>
                    <a:pt x="6085" y="1549"/>
                    <a:pt x="6073" y="1501"/>
                  </a:cubicBezTo>
                  <a:cubicBezTo>
                    <a:pt x="5978" y="1382"/>
                    <a:pt x="5894" y="1275"/>
                    <a:pt x="5787" y="1192"/>
                  </a:cubicBezTo>
                  <a:lnTo>
                    <a:pt x="5775" y="1180"/>
                  </a:lnTo>
                  <a:lnTo>
                    <a:pt x="5751" y="1156"/>
                  </a:lnTo>
                  <a:lnTo>
                    <a:pt x="5740" y="1144"/>
                  </a:lnTo>
                  <a:lnTo>
                    <a:pt x="5680" y="1084"/>
                  </a:lnTo>
                  <a:lnTo>
                    <a:pt x="5668" y="1072"/>
                  </a:lnTo>
                  <a:lnTo>
                    <a:pt x="5621" y="1037"/>
                  </a:lnTo>
                  <a:lnTo>
                    <a:pt x="5609" y="1025"/>
                  </a:lnTo>
                  <a:lnTo>
                    <a:pt x="5597" y="1013"/>
                  </a:lnTo>
                  <a:lnTo>
                    <a:pt x="5573" y="1001"/>
                  </a:lnTo>
                  <a:lnTo>
                    <a:pt x="5561" y="977"/>
                  </a:lnTo>
                  <a:lnTo>
                    <a:pt x="5549" y="965"/>
                  </a:lnTo>
                  <a:lnTo>
                    <a:pt x="5537" y="953"/>
                  </a:lnTo>
                  <a:lnTo>
                    <a:pt x="5513" y="942"/>
                  </a:lnTo>
                  <a:cubicBezTo>
                    <a:pt x="5513" y="942"/>
                    <a:pt x="5501" y="918"/>
                    <a:pt x="5490" y="918"/>
                  </a:cubicBezTo>
                  <a:lnTo>
                    <a:pt x="5442" y="894"/>
                  </a:lnTo>
                  <a:cubicBezTo>
                    <a:pt x="5430" y="894"/>
                    <a:pt x="5430" y="882"/>
                    <a:pt x="5430" y="882"/>
                  </a:cubicBezTo>
                  <a:cubicBezTo>
                    <a:pt x="5430" y="882"/>
                    <a:pt x="5418" y="858"/>
                    <a:pt x="5394" y="858"/>
                  </a:cubicBezTo>
                  <a:lnTo>
                    <a:pt x="5359" y="834"/>
                  </a:lnTo>
                  <a:cubicBezTo>
                    <a:pt x="5359" y="834"/>
                    <a:pt x="5335" y="834"/>
                    <a:pt x="5335" y="822"/>
                  </a:cubicBezTo>
                  <a:lnTo>
                    <a:pt x="5299" y="787"/>
                  </a:lnTo>
                  <a:cubicBezTo>
                    <a:pt x="5299" y="787"/>
                    <a:pt x="5275" y="787"/>
                    <a:pt x="5275" y="775"/>
                  </a:cubicBezTo>
                  <a:lnTo>
                    <a:pt x="5251" y="763"/>
                  </a:lnTo>
                  <a:cubicBezTo>
                    <a:pt x="5251" y="763"/>
                    <a:pt x="5240" y="763"/>
                    <a:pt x="5216" y="739"/>
                  </a:cubicBezTo>
                  <a:cubicBezTo>
                    <a:pt x="5204" y="739"/>
                    <a:pt x="5192" y="727"/>
                    <a:pt x="5180" y="727"/>
                  </a:cubicBezTo>
                  <a:lnTo>
                    <a:pt x="5144" y="727"/>
                  </a:lnTo>
                  <a:cubicBezTo>
                    <a:pt x="5144" y="727"/>
                    <a:pt x="5132" y="727"/>
                    <a:pt x="5120" y="715"/>
                  </a:cubicBezTo>
                  <a:lnTo>
                    <a:pt x="5037" y="715"/>
                  </a:lnTo>
                  <a:lnTo>
                    <a:pt x="5013" y="703"/>
                  </a:lnTo>
                  <a:lnTo>
                    <a:pt x="5001" y="703"/>
                  </a:lnTo>
                  <a:cubicBezTo>
                    <a:pt x="4978" y="703"/>
                    <a:pt x="4978" y="703"/>
                    <a:pt x="4966" y="680"/>
                  </a:cubicBezTo>
                  <a:lnTo>
                    <a:pt x="3989" y="680"/>
                  </a:lnTo>
                  <a:lnTo>
                    <a:pt x="3942" y="703"/>
                  </a:lnTo>
                  <a:lnTo>
                    <a:pt x="3727" y="703"/>
                  </a:lnTo>
                  <a:cubicBezTo>
                    <a:pt x="3716" y="703"/>
                    <a:pt x="3716" y="703"/>
                    <a:pt x="3704" y="715"/>
                  </a:cubicBezTo>
                  <a:lnTo>
                    <a:pt x="3585" y="715"/>
                  </a:lnTo>
                  <a:cubicBezTo>
                    <a:pt x="3573" y="715"/>
                    <a:pt x="3573" y="715"/>
                    <a:pt x="3549" y="727"/>
                  </a:cubicBezTo>
                  <a:lnTo>
                    <a:pt x="3525" y="727"/>
                  </a:lnTo>
                  <a:cubicBezTo>
                    <a:pt x="3513" y="727"/>
                    <a:pt x="3489" y="751"/>
                    <a:pt x="3477" y="751"/>
                  </a:cubicBezTo>
                  <a:cubicBezTo>
                    <a:pt x="3465" y="751"/>
                    <a:pt x="3465" y="751"/>
                    <a:pt x="3454" y="763"/>
                  </a:cubicBezTo>
                  <a:lnTo>
                    <a:pt x="3418" y="775"/>
                  </a:lnTo>
                  <a:cubicBezTo>
                    <a:pt x="3418" y="775"/>
                    <a:pt x="3406" y="775"/>
                    <a:pt x="3406" y="787"/>
                  </a:cubicBezTo>
                  <a:lnTo>
                    <a:pt x="3370" y="811"/>
                  </a:lnTo>
                  <a:lnTo>
                    <a:pt x="3358" y="822"/>
                  </a:lnTo>
                  <a:cubicBezTo>
                    <a:pt x="3358" y="822"/>
                    <a:pt x="3346" y="822"/>
                    <a:pt x="3346" y="834"/>
                  </a:cubicBezTo>
                  <a:lnTo>
                    <a:pt x="3299" y="870"/>
                  </a:lnTo>
                  <a:lnTo>
                    <a:pt x="3287" y="882"/>
                  </a:lnTo>
                  <a:cubicBezTo>
                    <a:pt x="3275" y="882"/>
                    <a:pt x="3275" y="894"/>
                    <a:pt x="3251" y="894"/>
                  </a:cubicBezTo>
                  <a:lnTo>
                    <a:pt x="3215" y="930"/>
                  </a:lnTo>
                  <a:lnTo>
                    <a:pt x="3192" y="942"/>
                  </a:lnTo>
                  <a:lnTo>
                    <a:pt x="3180" y="953"/>
                  </a:lnTo>
                  <a:cubicBezTo>
                    <a:pt x="3180" y="953"/>
                    <a:pt x="3168" y="965"/>
                    <a:pt x="3156" y="965"/>
                  </a:cubicBezTo>
                  <a:lnTo>
                    <a:pt x="3132" y="989"/>
                  </a:lnTo>
                  <a:lnTo>
                    <a:pt x="3120" y="1001"/>
                  </a:lnTo>
                  <a:lnTo>
                    <a:pt x="3108" y="1013"/>
                  </a:lnTo>
                  <a:cubicBezTo>
                    <a:pt x="3096" y="1013"/>
                    <a:pt x="3096" y="1025"/>
                    <a:pt x="3096" y="1025"/>
                  </a:cubicBezTo>
                  <a:lnTo>
                    <a:pt x="3073" y="1049"/>
                  </a:lnTo>
                  <a:lnTo>
                    <a:pt x="3037" y="1072"/>
                  </a:lnTo>
                  <a:lnTo>
                    <a:pt x="3013" y="1084"/>
                  </a:lnTo>
                  <a:lnTo>
                    <a:pt x="2954" y="1144"/>
                  </a:lnTo>
                  <a:lnTo>
                    <a:pt x="2942" y="1168"/>
                  </a:lnTo>
                  <a:lnTo>
                    <a:pt x="2930" y="1180"/>
                  </a:lnTo>
                  <a:lnTo>
                    <a:pt x="2918" y="1192"/>
                  </a:lnTo>
                  <a:cubicBezTo>
                    <a:pt x="2811" y="1287"/>
                    <a:pt x="2715" y="1382"/>
                    <a:pt x="2632" y="1501"/>
                  </a:cubicBezTo>
                  <a:cubicBezTo>
                    <a:pt x="2596" y="1549"/>
                    <a:pt x="2573" y="1584"/>
                    <a:pt x="2561" y="1620"/>
                  </a:cubicBezTo>
                  <a:lnTo>
                    <a:pt x="2537" y="1644"/>
                  </a:lnTo>
                  <a:cubicBezTo>
                    <a:pt x="2513" y="1680"/>
                    <a:pt x="2501" y="1715"/>
                    <a:pt x="2465" y="1763"/>
                  </a:cubicBezTo>
                  <a:lnTo>
                    <a:pt x="2465" y="1775"/>
                  </a:lnTo>
                  <a:cubicBezTo>
                    <a:pt x="2453" y="1823"/>
                    <a:pt x="2418" y="1846"/>
                    <a:pt x="2406" y="1894"/>
                  </a:cubicBezTo>
                  <a:lnTo>
                    <a:pt x="2406" y="1906"/>
                  </a:lnTo>
                  <a:lnTo>
                    <a:pt x="2358" y="2037"/>
                  </a:lnTo>
                  <a:lnTo>
                    <a:pt x="2358" y="2061"/>
                  </a:lnTo>
                  <a:lnTo>
                    <a:pt x="2322" y="2192"/>
                  </a:lnTo>
                  <a:lnTo>
                    <a:pt x="2322" y="2204"/>
                  </a:lnTo>
                  <a:cubicBezTo>
                    <a:pt x="2299" y="2251"/>
                    <a:pt x="2287" y="2299"/>
                    <a:pt x="2287" y="2335"/>
                  </a:cubicBezTo>
                  <a:lnTo>
                    <a:pt x="2287" y="2358"/>
                  </a:lnTo>
                  <a:cubicBezTo>
                    <a:pt x="2275" y="2394"/>
                    <a:pt x="2275" y="2442"/>
                    <a:pt x="2275" y="2489"/>
                  </a:cubicBezTo>
                  <a:lnTo>
                    <a:pt x="2275" y="2501"/>
                  </a:lnTo>
                  <a:lnTo>
                    <a:pt x="2275" y="2573"/>
                  </a:lnTo>
                  <a:lnTo>
                    <a:pt x="2275" y="2656"/>
                  </a:lnTo>
                  <a:lnTo>
                    <a:pt x="2275" y="2668"/>
                  </a:lnTo>
                  <a:lnTo>
                    <a:pt x="2275" y="2739"/>
                  </a:lnTo>
                  <a:cubicBezTo>
                    <a:pt x="2275" y="2811"/>
                    <a:pt x="2275" y="2894"/>
                    <a:pt x="2287" y="2954"/>
                  </a:cubicBezTo>
                  <a:lnTo>
                    <a:pt x="2287" y="2989"/>
                  </a:lnTo>
                  <a:cubicBezTo>
                    <a:pt x="2287" y="3013"/>
                    <a:pt x="2287" y="3037"/>
                    <a:pt x="2299" y="3049"/>
                  </a:cubicBezTo>
                  <a:cubicBezTo>
                    <a:pt x="2322" y="3144"/>
                    <a:pt x="2334" y="3228"/>
                    <a:pt x="2358" y="3311"/>
                  </a:cubicBezTo>
                  <a:cubicBezTo>
                    <a:pt x="2358" y="3335"/>
                    <a:pt x="2382" y="3347"/>
                    <a:pt x="2394" y="3382"/>
                  </a:cubicBezTo>
                  <a:lnTo>
                    <a:pt x="2394" y="3394"/>
                  </a:lnTo>
                  <a:cubicBezTo>
                    <a:pt x="2394" y="3406"/>
                    <a:pt x="2406" y="3442"/>
                    <a:pt x="2406" y="3454"/>
                  </a:cubicBezTo>
                  <a:lnTo>
                    <a:pt x="2406" y="3466"/>
                  </a:lnTo>
                  <a:cubicBezTo>
                    <a:pt x="2418" y="3489"/>
                    <a:pt x="2418" y="3513"/>
                    <a:pt x="2442" y="3525"/>
                  </a:cubicBezTo>
                  <a:lnTo>
                    <a:pt x="2442" y="3549"/>
                  </a:lnTo>
                  <a:cubicBezTo>
                    <a:pt x="2513" y="3739"/>
                    <a:pt x="2632" y="3918"/>
                    <a:pt x="2763" y="4085"/>
                  </a:cubicBezTo>
                  <a:lnTo>
                    <a:pt x="2775" y="4097"/>
                  </a:lnTo>
                  <a:lnTo>
                    <a:pt x="2799" y="4109"/>
                  </a:lnTo>
                  <a:lnTo>
                    <a:pt x="2799" y="4120"/>
                  </a:lnTo>
                  <a:lnTo>
                    <a:pt x="2811" y="4144"/>
                  </a:lnTo>
                  <a:cubicBezTo>
                    <a:pt x="2823" y="4156"/>
                    <a:pt x="2834" y="4168"/>
                    <a:pt x="2858" y="4204"/>
                  </a:cubicBezTo>
                  <a:lnTo>
                    <a:pt x="2870" y="4216"/>
                  </a:lnTo>
                  <a:lnTo>
                    <a:pt x="2918" y="4263"/>
                  </a:lnTo>
                  <a:lnTo>
                    <a:pt x="2930" y="4275"/>
                  </a:lnTo>
                  <a:cubicBezTo>
                    <a:pt x="2942" y="4287"/>
                    <a:pt x="2954" y="4299"/>
                    <a:pt x="2989" y="4323"/>
                  </a:cubicBezTo>
                  <a:lnTo>
                    <a:pt x="3001" y="4335"/>
                  </a:lnTo>
                  <a:lnTo>
                    <a:pt x="3049" y="4382"/>
                  </a:lnTo>
                  <a:lnTo>
                    <a:pt x="3061" y="4394"/>
                  </a:lnTo>
                  <a:cubicBezTo>
                    <a:pt x="3073" y="4406"/>
                    <a:pt x="3108" y="4418"/>
                    <a:pt x="3120" y="4442"/>
                  </a:cubicBezTo>
                  <a:lnTo>
                    <a:pt x="3132" y="4442"/>
                  </a:lnTo>
                  <a:cubicBezTo>
                    <a:pt x="3156" y="4454"/>
                    <a:pt x="3168" y="4466"/>
                    <a:pt x="3192" y="4478"/>
                  </a:cubicBezTo>
                  <a:lnTo>
                    <a:pt x="3215" y="4501"/>
                  </a:lnTo>
                  <a:lnTo>
                    <a:pt x="3227" y="4501"/>
                  </a:lnTo>
                  <a:cubicBezTo>
                    <a:pt x="3215" y="4501"/>
                    <a:pt x="3215" y="4513"/>
                    <a:pt x="3192" y="4513"/>
                  </a:cubicBezTo>
                  <a:cubicBezTo>
                    <a:pt x="3156" y="4537"/>
                    <a:pt x="3096" y="4573"/>
                    <a:pt x="3049" y="4597"/>
                  </a:cubicBezTo>
                  <a:cubicBezTo>
                    <a:pt x="3037" y="4597"/>
                    <a:pt x="3037" y="4621"/>
                    <a:pt x="3013" y="4621"/>
                  </a:cubicBezTo>
                  <a:cubicBezTo>
                    <a:pt x="2977" y="4585"/>
                    <a:pt x="2942" y="4561"/>
                    <a:pt x="2894" y="4525"/>
                  </a:cubicBezTo>
                  <a:lnTo>
                    <a:pt x="2858" y="4478"/>
                  </a:lnTo>
                  <a:lnTo>
                    <a:pt x="2811" y="4442"/>
                  </a:lnTo>
                  <a:lnTo>
                    <a:pt x="2799" y="4418"/>
                  </a:lnTo>
                  <a:lnTo>
                    <a:pt x="2763" y="4394"/>
                  </a:lnTo>
                  <a:lnTo>
                    <a:pt x="2751" y="4382"/>
                  </a:lnTo>
                  <a:cubicBezTo>
                    <a:pt x="2620" y="4347"/>
                    <a:pt x="2608" y="4335"/>
                    <a:pt x="2608" y="4335"/>
                  </a:cubicBezTo>
                  <a:lnTo>
                    <a:pt x="2584" y="4311"/>
                  </a:lnTo>
                  <a:lnTo>
                    <a:pt x="2561" y="4287"/>
                  </a:lnTo>
                  <a:lnTo>
                    <a:pt x="2537" y="4275"/>
                  </a:lnTo>
                  <a:lnTo>
                    <a:pt x="2513" y="4240"/>
                  </a:lnTo>
                  <a:lnTo>
                    <a:pt x="2501" y="4228"/>
                  </a:lnTo>
                  <a:cubicBezTo>
                    <a:pt x="2501" y="4216"/>
                    <a:pt x="2477" y="4216"/>
                    <a:pt x="2477" y="4192"/>
                  </a:cubicBezTo>
                  <a:lnTo>
                    <a:pt x="2465" y="4180"/>
                  </a:lnTo>
                  <a:cubicBezTo>
                    <a:pt x="2465" y="4168"/>
                    <a:pt x="2453" y="4168"/>
                    <a:pt x="2453" y="4156"/>
                  </a:cubicBezTo>
                  <a:lnTo>
                    <a:pt x="2442" y="4132"/>
                  </a:lnTo>
                  <a:cubicBezTo>
                    <a:pt x="2442" y="4120"/>
                    <a:pt x="2418" y="4120"/>
                    <a:pt x="2418" y="4109"/>
                  </a:cubicBezTo>
                  <a:lnTo>
                    <a:pt x="2406" y="4097"/>
                  </a:lnTo>
                  <a:cubicBezTo>
                    <a:pt x="2406" y="4073"/>
                    <a:pt x="2394" y="4073"/>
                    <a:pt x="2394" y="4061"/>
                  </a:cubicBezTo>
                  <a:lnTo>
                    <a:pt x="2382" y="4049"/>
                  </a:lnTo>
                  <a:cubicBezTo>
                    <a:pt x="2358" y="4037"/>
                    <a:pt x="2358" y="4013"/>
                    <a:pt x="2346" y="4001"/>
                  </a:cubicBezTo>
                  <a:lnTo>
                    <a:pt x="2346" y="3990"/>
                  </a:lnTo>
                  <a:cubicBezTo>
                    <a:pt x="2334" y="3978"/>
                    <a:pt x="2334" y="3954"/>
                    <a:pt x="2322" y="3942"/>
                  </a:cubicBezTo>
                  <a:lnTo>
                    <a:pt x="2299" y="3930"/>
                  </a:lnTo>
                  <a:cubicBezTo>
                    <a:pt x="2299" y="3918"/>
                    <a:pt x="2287" y="3894"/>
                    <a:pt x="2287" y="3894"/>
                  </a:cubicBezTo>
                  <a:lnTo>
                    <a:pt x="2275" y="3882"/>
                  </a:lnTo>
                  <a:cubicBezTo>
                    <a:pt x="2275" y="3870"/>
                    <a:pt x="2263" y="3870"/>
                    <a:pt x="2263" y="3859"/>
                  </a:cubicBezTo>
                  <a:lnTo>
                    <a:pt x="2239" y="3835"/>
                  </a:lnTo>
                  <a:cubicBezTo>
                    <a:pt x="2239" y="3823"/>
                    <a:pt x="2227" y="3823"/>
                    <a:pt x="2227" y="3811"/>
                  </a:cubicBezTo>
                  <a:lnTo>
                    <a:pt x="2215" y="3775"/>
                  </a:lnTo>
                  <a:cubicBezTo>
                    <a:pt x="2215" y="3763"/>
                    <a:pt x="2203" y="3763"/>
                    <a:pt x="2203" y="3751"/>
                  </a:cubicBezTo>
                  <a:cubicBezTo>
                    <a:pt x="2203" y="3739"/>
                    <a:pt x="2203" y="3739"/>
                    <a:pt x="2180" y="3716"/>
                  </a:cubicBezTo>
                  <a:cubicBezTo>
                    <a:pt x="2180" y="3704"/>
                    <a:pt x="2168" y="3704"/>
                    <a:pt x="2168" y="3692"/>
                  </a:cubicBezTo>
                  <a:cubicBezTo>
                    <a:pt x="2168" y="3692"/>
                    <a:pt x="2168" y="3680"/>
                    <a:pt x="2156" y="3680"/>
                  </a:cubicBezTo>
                  <a:cubicBezTo>
                    <a:pt x="2156" y="3656"/>
                    <a:pt x="2144" y="3656"/>
                    <a:pt x="2144" y="3644"/>
                  </a:cubicBezTo>
                  <a:cubicBezTo>
                    <a:pt x="2144" y="3632"/>
                    <a:pt x="2144" y="3632"/>
                    <a:pt x="2120" y="3620"/>
                  </a:cubicBezTo>
                  <a:cubicBezTo>
                    <a:pt x="2120" y="3597"/>
                    <a:pt x="2108" y="3597"/>
                    <a:pt x="2108" y="3585"/>
                  </a:cubicBezTo>
                  <a:lnTo>
                    <a:pt x="2096" y="3561"/>
                  </a:lnTo>
                  <a:cubicBezTo>
                    <a:pt x="2096" y="3537"/>
                    <a:pt x="2084" y="3537"/>
                    <a:pt x="2084" y="3525"/>
                  </a:cubicBezTo>
                  <a:lnTo>
                    <a:pt x="2061" y="3501"/>
                  </a:lnTo>
                  <a:cubicBezTo>
                    <a:pt x="2061" y="3478"/>
                    <a:pt x="2049" y="3466"/>
                    <a:pt x="2049" y="3454"/>
                  </a:cubicBezTo>
                  <a:lnTo>
                    <a:pt x="2049" y="3442"/>
                  </a:lnTo>
                  <a:cubicBezTo>
                    <a:pt x="2049" y="3418"/>
                    <a:pt x="2037" y="3394"/>
                    <a:pt x="2037" y="3382"/>
                  </a:cubicBezTo>
                  <a:lnTo>
                    <a:pt x="2037" y="3358"/>
                  </a:lnTo>
                  <a:cubicBezTo>
                    <a:pt x="2037" y="3347"/>
                    <a:pt x="2025" y="3335"/>
                    <a:pt x="2025" y="3323"/>
                  </a:cubicBezTo>
                  <a:lnTo>
                    <a:pt x="2025" y="3287"/>
                  </a:lnTo>
                  <a:cubicBezTo>
                    <a:pt x="2025" y="3275"/>
                    <a:pt x="2025" y="3263"/>
                    <a:pt x="2001" y="3239"/>
                  </a:cubicBezTo>
                  <a:lnTo>
                    <a:pt x="2001" y="3216"/>
                  </a:lnTo>
                  <a:lnTo>
                    <a:pt x="2001" y="3180"/>
                  </a:lnTo>
                  <a:lnTo>
                    <a:pt x="2001" y="3156"/>
                  </a:lnTo>
                  <a:lnTo>
                    <a:pt x="2001" y="3120"/>
                  </a:lnTo>
                  <a:lnTo>
                    <a:pt x="2001" y="3097"/>
                  </a:lnTo>
                  <a:lnTo>
                    <a:pt x="2001" y="3061"/>
                  </a:lnTo>
                  <a:lnTo>
                    <a:pt x="2001" y="3037"/>
                  </a:lnTo>
                  <a:lnTo>
                    <a:pt x="2001" y="3001"/>
                  </a:lnTo>
                  <a:lnTo>
                    <a:pt x="2001" y="2977"/>
                  </a:lnTo>
                  <a:lnTo>
                    <a:pt x="2001" y="2942"/>
                  </a:lnTo>
                  <a:lnTo>
                    <a:pt x="2001" y="2930"/>
                  </a:lnTo>
                  <a:lnTo>
                    <a:pt x="2001" y="2906"/>
                  </a:lnTo>
                  <a:lnTo>
                    <a:pt x="2001" y="2870"/>
                  </a:lnTo>
                  <a:lnTo>
                    <a:pt x="2001" y="2823"/>
                  </a:lnTo>
                  <a:lnTo>
                    <a:pt x="2001" y="2811"/>
                  </a:lnTo>
                  <a:lnTo>
                    <a:pt x="2001" y="2751"/>
                  </a:lnTo>
                  <a:cubicBezTo>
                    <a:pt x="2001" y="2525"/>
                    <a:pt x="2037" y="2323"/>
                    <a:pt x="2096" y="2108"/>
                  </a:cubicBezTo>
                  <a:cubicBezTo>
                    <a:pt x="2227" y="1620"/>
                    <a:pt x="2537" y="1192"/>
                    <a:pt x="2942" y="882"/>
                  </a:cubicBezTo>
                  <a:cubicBezTo>
                    <a:pt x="3346" y="584"/>
                    <a:pt x="3835" y="418"/>
                    <a:pt x="4347" y="418"/>
                  </a:cubicBezTo>
                  <a:close/>
                  <a:moveTo>
                    <a:pt x="4251" y="1"/>
                  </a:moveTo>
                  <a:cubicBezTo>
                    <a:pt x="3656" y="1"/>
                    <a:pt x="3096" y="191"/>
                    <a:pt x="2620" y="537"/>
                  </a:cubicBezTo>
                  <a:cubicBezTo>
                    <a:pt x="2144" y="894"/>
                    <a:pt x="1787" y="1406"/>
                    <a:pt x="1620" y="1977"/>
                  </a:cubicBezTo>
                  <a:cubicBezTo>
                    <a:pt x="1549" y="2215"/>
                    <a:pt x="1513" y="2477"/>
                    <a:pt x="1513" y="2727"/>
                  </a:cubicBezTo>
                  <a:lnTo>
                    <a:pt x="1513" y="2799"/>
                  </a:lnTo>
                  <a:lnTo>
                    <a:pt x="1513" y="2811"/>
                  </a:lnTo>
                  <a:lnTo>
                    <a:pt x="1513" y="2835"/>
                  </a:lnTo>
                  <a:lnTo>
                    <a:pt x="1513" y="2870"/>
                  </a:lnTo>
                  <a:lnTo>
                    <a:pt x="1513" y="2906"/>
                  </a:lnTo>
                  <a:lnTo>
                    <a:pt x="1513" y="2954"/>
                  </a:lnTo>
                  <a:lnTo>
                    <a:pt x="1513" y="2977"/>
                  </a:lnTo>
                  <a:lnTo>
                    <a:pt x="1513" y="3025"/>
                  </a:lnTo>
                  <a:lnTo>
                    <a:pt x="1513" y="3049"/>
                  </a:lnTo>
                  <a:lnTo>
                    <a:pt x="1513" y="3097"/>
                  </a:lnTo>
                  <a:lnTo>
                    <a:pt x="1513" y="3132"/>
                  </a:lnTo>
                  <a:lnTo>
                    <a:pt x="1513" y="3168"/>
                  </a:lnTo>
                  <a:lnTo>
                    <a:pt x="1513" y="3204"/>
                  </a:lnTo>
                  <a:lnTo>
                    <a:pt x="1513" y="3251"/>
                  </a:lnTo>
                  <a:lnTo>
                    <a:pt x="1513" y="3275"/>
                  </a:lnTo>
                  <a:cubicBezTo>
                    <a:pt x="1513" y="3287"/>
                    <a:pt x="1513" y="3311"/>
                    <a:pt x="1537" y="3323"/>
                  </a:cubicBezTo>
                  <a:lnTo>
                    <a:pt x="1537" y="3335"/>
                  </a:lnTo>
                  <a:lnTo>
                    <a:pt x="1537" y="3347"/>
                  </a:lnTo>
                  <a:cubicBezTo>
                    <a:pt x="1537" y="3370"/>
                    <a:pt x="1537" y="3382"/>
                    <a:pt x="1549" y="3394"/>
                  </a:cubicBezTo>
                  <a:lnTo>
                    <a:pt x="1549" y="3430"/>
                  </a:lnTo>
                  <a:cubicBezTo>
                    <a:pt x="1549" y="3442"/>
                    <a:pt x="1560" y="3454"/>
                    <a:pt x="1560" y="3489"/>
                  </a:cubicBezTo>
                  <a:lnTo>
                    <a:pt x="1560" y="3501"/>
                  </a:lnTo>
                  <a:cubicBezTo>
                    <a:pt x="1560" y="3525"/>
                    <a:pt x="1572" y="3549"/>
                    <a:pt x="1572" y="3573"/>
                  </a:cubicBezTo>
                  <a:lnTo>
                    <a:pt x="1572" y="3585"/>
                  </a:lnTo>
                  <a:cubicBezTo>
                    <a:pt x="1572" y="3609"/>
                    <a:pt x="1596" y="3620"/>
                    <a:pt x="1596" y="3632"/>
                  </a:cubicBezTo>
                  <a:lnTo>
                    <a:pt x="1596" y="3644"/>
                  </a:lnTo>
                  <a:lnTo>
                    <a:pt x="1596" y="3668"/>
                  </a:lnTo>
                  <a:cubicBezTo>
                    <a:pt x="1596" y="3680"/>
                    <a:pt x="1608" y="3692"/>
                    <a:pt x="1608" y="3704"/>
                  </a:cubicBezTo>
                  <a:lnTo>
                    <a:pt x="1608" y="3728"/>
                  </a:lnTo>
                  <a:lnTo>
                    <a:pt x="1608" y="3739"/>
                  </a:lnTo>
                  <a:cubicBezTo>
                    <a:pt x="1608" y="3751"/>
                    <a:pt x="1620" y="3763"/>
                    <a:pt x="1620" y="3787"/>
                  </a:cubicBezTo>
                  <a:cubicBezTo>
                    <a:pt x="1620" y="3799"/>
                    <a:pt x="1632" y="3799"/>
                    <a:pt x="1632" y="3811"/>
                  </a:cubicBezTo>
                  <a:cubicBezTo>
                    <a:pt x="1632" y="3823"/>
                    <a:pt x="1656" y="3847"/>
                    <a:pt x="1656" y="3847"/>
                  </a:cubicBezTo>
                  <a:cubicBezTo>
                    <a:pt x="1656" y="3859"/>
                    <a:pt x="1656" y="3859"/>
                    <a:pt x="1668" y="3870"/>
                  </a:cubicBezTo>
                  <a:cubicBezTo>
                    <a:pt x="1668" y="3882"/>
                    <a:pt x="1680" y="3906"/>
                    <a:pt x="1680" y="3906"/>
                  </a:cubicBezTo>
                  <a:cubicBezTo>
                    <a:pt x="1680" y="3918"/>
                    <a:pt x="1691" y="3918"/>
                    <a:pt x="1691" y="3930"/>
                  </a:cubicBezTo>
                  <a:cubicBezTo>
                    <a:pt x="1691" y="3942"/>
                    <a:pt x="1715" y="3966"/>
                    <a:pt x="1715" y="3966"/>
                  </a:cubicBezTo>
                  <a:lnTo>
                    <a:pt x="1727" y="3990"/>
                  </a:lnTo>
                  <a:cubicBezTo>
                    <a:pt x="1727" y="4001"/>
                    <a:pt x="1739" y="4025"/>
                    <a:pt x="1739" y="4025"/>
                  </a:cubicBezTo>
                  <a:cubicBezTo>
                    <a:pt x="1739" y="4025"/>
                    <a:pt x="1739" y="4037"/>
                    <a:pt x="1751" y="4037"/>
                  </a:cubicBezTo>
                  <a:cubicBezTo>
                    <a:pt x="1751" y="4049"/>
                    <a:pt x="1775" y="4061"/>
                    <a:pt x="1775" y="4061"/>
                  </a:cubicBezTo>
                  <a:cubicBezTo>
                    <a:pt x="1775" y="4061"/>
                    <a:pt x="1775" y="4085"/>
                    <a:pt x="1787" y="4085"/>
                  </a:cubicBezTo>
                  <a:cubicBezTo>
                    <a:pt x="1799" y="4097"/>
                    <a:pt x="1799" y="4109"/>
                    <a:pt x="1811" y="4120"/>
                  </a:cubicBezTo>
                  <a:lnTo>
                    <a:pt x="1834" y="4144"/>
                  </a:lnTo>
                  <a:cubicBezTo>
                    <a:pt x="1846" y="4156"/>
                    <a:pt x="1858" y="4180"/>
                    <a:pt x="1858" y="4204"/>
                  </a:cubicBezTo>
                  <a:lnTo>
                    <a:pt x="1858" y="4216"/>
                  </a:lnTo>
                  <a:cubicBezTo>
                    <a:pt x="1870" y="4228"/>
                    <a:pt x="1870" y="4240"/>
                    <a:pt x="1894" y="4263"/>
                  </a:cubicBezTo>
                  <a:lnTo>
                    <a:pt x="1906" y="4287"/>
                  </a:lnTo>
                  <a:cubicBezTo>
                    <a:pt x="1918" y="4299"/>
                    <a:pt x="1918" y="4323"/>
                    <a:pt x="1930" y="4323"/>
                  </a:cubicBezTo>
                  <a:lnTo>
                    <a:pt x="1953" y="4335"/>
                  </a:lnTo>
                  <a:cubicBezTo>
                    <a:pt x="1965" y="4347"/>
                    <a:pt x="1965" y="4359"/>
                    <a:pt x="1977" y="4359"/>
                  </a:cubicBezTo>
                  <a:cubicBezTo>
                    <a:pt x="1977" y="4382"/>
                    <a:pt x="1989" y="4382"/>
                    <a:pt x="1989" y="4394"/>
                  </a:cubicBezTo>
                  <a:lnTo>
                    <a:pt x="2025" y="4418"/>
                  </a:lnTo>
                  <a:lnTo>
                    <a:pt x="2037" y="4442"/>
                  </a:lnTo>
                  <a:lnTo>
                    <a:pt x="2072" y="4466"/>
                  </a:lnTo>
                  <a:cubicBezTo>
                    <a:pt x="2072" y="4478"/>
                    <a:pt x="2084" y="4478"/>
                    <a:pt x="2084" y="4501"/>
                  </a:cubicBezTo>
                  <a:lnTo>
                    <a:pt x="2108" y="4525"/>
                  </a:lnTo>
                  <a:cubicBezTo>
                    <a:pt x="2108" y="4537"/>
                    <a:pt x="2132" y="4537"/>
                    <a:pt x="2132" y="4537"/>
                  </a:cubicBezTo>
                  <a:lnTo>
                    <a:pt x="2156" y="4573"/>
                  </a:lnTo>
                  <a:lnTo>
                    <a:pt x="2168" y="4585"/>
                  </a:lnTo>
                  <a:lnTo>
                    <a:pt x="2203" y="4621"/>
                  </a:lnTo>
                  <a:lnTo>
                    <a:pt x="2215" y="4632"/>
                  </a:lnTo>
                  <a:lnTo>
                    <a:pt x="2251" y="4656"/>
                  </a:lnTo>
                  <a:lnTo>
                    <a:pt x="2263" y="4680"/>
                  </a:lnTo>
                  <a:lnTo>
                    <a:pt x="2311" y="4716"/>
                  </a:lnTo>
                  <a:lnTo>
                    <a:pt x="2346" y="4763"/>
                  </a:lnTo>
                  <a:cubicBezTo>
                    <a:pt x="2382" y="4775"/>
                    <a:pt x="2406" y="4811"/>
                    <a:pt x="2430" y="4823"/>
                  </a:cubicBezTo>
                  <a:lnTo>
                    <a:pt x="2406" y="4835"/>
                  </a:lnTo>
                  <a:cubicBezTo>
                    <a:pt x="2287" y="4811"/>
                    <a:pt x="2156" y="4811"/>
                    <a:pt x="2025" y="4811"/>
                  </a:cubicBezTo>
                  <a:cubicBezTo>
                    <a:pt x="906" y="4811"/>
                    <a:pt x="1" y="5716"/>
                    <a:pt x="1" y="6835"/>
                  </a:cubicBezTo>
                  <a:cubicBezTo>
                    <a:pt x="1" y="7954"/>
                    <a:pt x="906" y="8859"/>
                    <a:pt x="2025" y="8859"/>
                  </a:cubicBezTo>
                  <a:lnTo>
                    <a:pt x="8633" y="8859"/>
                  </a:lnTo>
                  <a:cubicBezTo>
                    <a:pt x="8740" y="8859"/>
                    <a:pt x="8823" y="8764"/>
                    <a:pt x="8823" y="8669"/>
                  </a:cubicBezTo>
                  <a:cubicBezTo>
                    <a:pt x="9002" y="8573"/>
                    <a:pt x="8919" y="8490"/>
                    <a:pt x="8811" y="8490"/>
                  </a:cubicBezTo>
                  <a:lnTo>
                    <a:pt x="2203" y="8490"/>
                  </a:lnTo>
                  <a:cubicBezTo>
                    <a:pt x="1299" y="8490"/>
                    <a:pt x="560" y="7752"/>
                    <a:pt x="560" y="6847"/>
                  </a:cubicBezTo>
                  <a:cubicBezTo>
                    <a:pt x="560" y="5942"/>
                    <a:pt x="1299" y="5216"/>
                    <a:pt x="2203" y="5216"/>
                  </a:cubicBezTo>
                  <a:cubicBezTo>
                    <a:pt x="2334" y="5216"/>
                    <a:pt x="2489" y="5228"/>
                    <a:pt x="2620" y="5275"/>
                  </a:cubicBezTo>
                  <a:cubicBezTo>
                    <a:pt x="2629" y="5277"/>
                    <a:pt x="2639" y="5278"/>
                    <a:pt x="2649" y="5278"/>
                  </a:cubicBezTo>
                  <a:cubicBezTo>
                    <a:pt x="2715" y="5278"/>
                    <a:pt x="2791" y="5244"/>
                    <a:pt x="2823" y="5192"/>
                  </a:cubicBezTo>
                  <a:cubicBezTo>
                    <a:pt x="2882" y="5109"/>
                    <a:pt x="2954" y="5037"/>
                    <a:pt x="3037" y="4978"/>
                  </a:cubicBezTo>
                  <a:cubicBezTo>
                    <a:pt x="3049" y="4954"/>
                    <a:pt x="3061" y="4942"/>
                    <a:pt x="3096" y="4930"/>
                  </a:cubicBezTo>
                  <a:lnTo>
                    <a:pt x="3108" y="4930"/>
                  </a:lnTo>
                  <a:cubicBezTo>
                    <a:pt x="3120" y="4918"/>
                    <a:pt x="3132" y="4894"/>
                    <a:pt x="3168" y="4882"/>
                  </a:cubicBezTo>
                  <a:cubicBezTo>
                    <a:pt x="3215" y="4859"/>
                    <a:pt x="3251" y="4823"/>
                    <a:pt x="3299" y="4811"/>
                  </a:cubicBezTo>
                  <a:cubicBezTo>
                    <a:pt x="3311" y="4799"/>
                    <a:pt x="3346" y="4799"/>
                    <a:pt x="3358" y="4775"/>
                  </a:cubicBezTo>
                  <a:cubicBezTo>
                    <a:pt x="3406" y="4763"/>
                    <a:pt x="3454" y="4740"/>
                    <a:pt x="3489" y="4716"/>
                  </a:cubicBezTo>
                  <a:cubicBezTo>
                    <a:pt x="3513" y="4716"/>
                    <a:pt x="3537" y="4704"/>
                    <a:pt x="3549" y="4704"/>
                  </a:cubicBezTo>
                  <a:lnTo>
                    <a:pt x="3573" y="4704"/>
                  </a:lnTo>
                  <a:cubicBezTo>
                    <a:pt x="3585" y="4704"/>
                    <a:pt x="3608" y="4692"/>
                    <a:pt x="3632" y="4692"/>
                  </a:cubicBezTo>
                  <a:lnTo>
                    <a:pt x="3930" y="4692"/>
                  </a:lnTo>
                  <a:cubicBezTo>
                    <a:pt x="3989" y="4692"/>
                    <a:pt x="4025" y="4704"/>
                    <a:pt x="4085" y="4704"/>
                  </a:cubicBezTo>
                  <a:cubicBezTo>
                    <a:pt x="4120" y="4704"/>
                    <a:pt x="4132" y="4716"/>
                    <a:pt x="4168" y="4716"/>
                  </a:cubicBezTo>
                  <a:lnTo>
                    <a:pt x="4180" y="4716"/>
                  </a:lnTo>
                  <a:cubicBezTo>
                    <a:pt x="4204" y="4716"/>
                    <a:pt x="4227" y="4740"/>
                    <a:pt x="4251" y="4740"/>
                  </a:cubicBezTo>
                  <a:lnTo>
                    <a:pt x="4394" y="4740"/>
                  </a:lnTo>
                  <a:cubicBezTo>
                    <a:pt x="4394" y="4740"/>
                    <a:pt x="4406" y="4740"/>
                    <a:pt x="4406" y="4716"/>
                  </a:cubicBezTo>
                  <a:lnTo>
                    <a:pt x="4454" y="4680"/>
                  </a:lnTo>
                  <a:cubicBezTo>
                    <a:pt x="4478" y="4644"/>
                    <a:pt x="4489" y="4621"/>
                    <a:pt x="4489" y="4585"/>
                  </a:cubicBezTo>
                  <a:cubicBezTo>
                    <a:pt x="4489" y="4561"/>
                    <a:pt x="4513" y="4525"/>
                    <a:pt x="4513" y="4513"/>
                  </a:cubicBezTo>
                  <a:cubicBezTo>
                    <a:pt x="4513" y="4501"/>
                    <a:pt x="4525" y="4478"/>
                    <a:pt x="4525" y="4466"/>
                  </a:cubicBezTo>
                  <a:cubicBezTo>
                    <a:pt x="4525" y="4454"/>
                    <a:pt x="4525" y="4442"/>
                    <a:pt x="4537" y="4418"/>
                  </a:cubicBezTo>
                  <a:cubicBezTo>
                    <a:pt x="4537" y="4406"/>
                    <a:pt x="4549" y="4382"/>
                    <a:pt x="4549" y="4359"/>
                  </a:cubicBezTo>
                  <a:lnTo>
                    <a:pt x="4549" y="4347"/>
                  </a:lnTo>
                  <a:cubicBezTo>
                    <a:pt x="4811" y="3609"/>
                    <a:pt x="5442" y="3049"/>
                    <a:pt x="6216" y="2894"/>
                  </a:cubicBezTo>
                  <a:lnTo>
                    <a:pt x="6240" y="2894"/>
                  </a:lnTo>
                  <a:cubicBezTo>
                    <a:pt x="6371" y="2858"/>
                    <a:pt x="6513" y="2847"/>
                    <a:pt x="6668" y="2847"/>
                  </a:cubicBezTo>
                  <a:lnTo>
                    <a:pt x="6799" y="2847"/>
                  </a:lnTo>
                  <a:cubicBezTo>
                    <a:pt x="7228" y="2870"/>
                    <a:pt x="7633" y="3013"/>
                    <a:pt x="7978" y="3263"/>
                  </a:cubicBezTo>
                  <a:cubicBezTo>
                    <a:pt x="8012" y="3287"/>
                    <a:pt x="8051" y="3300"/>
                    <a:pt x="8090" y="3300"/>
                  </a:cubicBezTo>
                  <a:cubicBezTo>
                    <a:pt x="8148" y="3300"/>
                    <a:pt x="8204" y="3272"/>
                    <a:pt x="8240" y="3216"/>
                  </a:cubicBezTo>
                  <a:cubicBezTo>
                    <a:pt x="8299" y="3132"/>
                    <a:pt x="8288" y="3013"/>
                    <a:pt x="8204" y="2954"/>
                  </a:cubicBezTo>
                  <a:cubicBezTo>
                    <a:pt x="7847" y="2680"/>
                    <a:pt x="7430" y="2513"/>
                    <a:pt x="6978" y="2477"/>
                  </a:cubicBezTo>
                  <a:cubicBezTo>
                    <a:pt x="6966" y="2311"/>
                    <a:pt x="6930" y="2132"/>
                    <a:pt x="6894" y="1977"/>
                  </a:cubicBezTo>
                  <a:cubicBezTo>
                    <a:pt x="6728" y="1418"/>
                    <a:pt x="6371" y="894"/>
                    <a:pt x="5894" y="537"/>
                  </a:cubicBezTo>
                  <a:cubicBezTo>
                    <a:pt x="5418" y="180"/>
                    <a:pt x="4847" y="1"/>
                    <a:pt x="425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3017;p56">
              <a:extLst>
                <a:ext uri="{FF2B5EF4-FFF2-40B4-BE49-F238E27FC236}">
                  <a16:creationId xmlns:a16="http://schemas.microsoft.com/office/drawing/2014/main" id="{F3B6104D-84A9-4E40-97EC-AB7AFF611A7F}"/>
                </a:ext>
              </a:extLst>
            </p:cNvPr>
            <p:cNvSpPr/>
            <p:nvPr/>
          </p:nvSpPr>
          <p:spPr>
            <a:xfrm>
              <a:off x="1670026" y="3377672"/>
              <a:ext cx="104760" cy="175256"/>
            </a:xfrm>
            <a:custGeom>
              <a:avLst/>
              <a:gdLst/>
              <a:ahLst/>
              <a:cxnLst/>
              <a:rect l="l" t="t" r="r" b="b"/>
              <a:pathLst>
                <a:path w="3299" h="5519" extrusionOk="0">
                  <a:moveTo>
                    <a:pt x="210" y="0"/>
                  </a:moveTo>
                  <a:cubicBezTo>
                    <a:pt x="169" y="0"/>
                    <a:pt x="128" y="15"/>
                    <a:pt x="96" y="41"/>
                  </a:cubicBezTo>
                  <a:cubicBezTo>
                    <a:pt x="1" y="113"/>
                    <a:pt x="1" y="232"/>
                    <a:pt x="60" y="303"/>
                  </a:cubicBezTo>
                  <a:cubicBezTo>
                    <a:pt x="394" y="708"/>
                    <a:pt x="572" y="1196"/>
                    <a:pt x="572" y="1720"/>
                  </a:cubicBezTo>
                  <a:lnTo>
                    <a:pt x="572" y="1780"/>
                  </a:lnTo>
                  <a:lnTo>
                    <a:pt x="572" y="1791"/>
                  </a:lnTo>
                  <a:cubicBezTo>
                    <a:pt x="572" y="1851"/>
                    <a:pt x="596" y="1910"/>
                    <a:pt x="644" y="1958"/>
                  </a:cubicBezTo>
                  <a:cubicBezTo>
                    <a:pt x="676" y="1990"/>
                    <a:pt x="718" y="2000"/>
                    <a:pt x="760" y="2000"/>
                  </a:cubicBezTo>
                  <a:cubicBezTo>
                    <a:pt x="781" y="2000"/>
                    <a:pt x="803" y="1998"/>
                    <a:pt x="822" y="1994"/>
                  </a:cubicBezTo>
                  <a:cubicBezTo>
                    <a:pt x="977" y="1946"/>
                    <a:pt x="1132" y="1922"/>
                    <a:pt x="1299" y="1922"/>
                  </a:cubicBezTo>
                  <a:cubicBezTo>
                    <a:pt x="2192" y="1922"/>
                    <a:pt x="2906" y="2649"/>
                    <a:pt x="2906" y="3530"/>
                  </a:cubicBezTo>
                  <a:cubicBezTo>
                    <a:pt x="2906" y="4423"/>
                    <a:pt x="2180" y="5125"/>
                    <a:pt x="1299" y="5125"/>
                  </a:cubicBezTo>
                  <a:lnTo>
                    <a:pt x="1168" y="5125"/>
                  </a:lnTo>
                  <a:cubicBezTo>
                    <a:pt x="1061" y="5125"/>
                    <a:pt x="977" y="5220"/>
                    <a:pt x="977" y="5328"/>
                  </a:cubicBezTo>
                  <a:cubicBezTo>
                    <a:pt x="977" y="5423"/>
                    <a:pt x="1061" y="5518"/>
                    <a:pt x="1168" y="5518"/>
                  </a:cubicBezTo>
                  <a:lnTo>
                    <a:pt x="1299" y="5518"/>
                  </a:lnTo>
                  <a:cubicBezTo>
                    <a:pt x="2394" y="5518"/>
                    <a:pt x="3287" y="4625"/>
                    <a:pt x="3287" y="3518"/>
                  </a:cubicBezTo>
                  <a:cubicBezTo>
                    <a:pt x="3299" y="2422"/>
                    <a:pt x="2406" y="1529"/>
                    <a:pt x="1299" y="1529"/>
                  </a:cubicBezTo>
                  <a:cubicBezTo>
                    <a:pt x="1180" y="1529"/>
                    <a:pt x="1061" y="1541"/>
                    <a:pt x="942" y="1565"/>
                  </a:cubicBezTo>
                  <a:cubicBezTo>
                    <a:pt x="918" y="1029"/>
                    <a:pt x="703" y="494"/>
                    <a:pt x="358" y="77"/>
                  </a:cubicBezTo>
                  <a:cubicBezTo>
                    <a:pt x="318" y="24"/>
                    <a:pt x="263" y="0"/>
                    <a:pt x="21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 name="Google Shape;6724;p49">
            <a:extLst>
              <a:ext uri="{FF2B5EF4-FFF2-40B4-BE49-F238E27FC236}">
                <a16:creationId xmlns:a16="http://schemas.microsoft.com/office/drawing/2014/main" id="{658FB4C8-98C0-4E1D-82E7-D8DA39BBD165}"/>
              </a:ext>
            </a:extLst>
          </p:cNvPr>
          <p:cNvGrpSpPr/>
          <p:nvPr/>
        </p:nvGrpSpPr>
        <p:grpSpPr>
          <a:xfrm>
            <a:off x="248309" y="1450658"/>
            <a:ext cx="624836" cy="679085"/>
            <a:chOff x="-40160700" y="2339625"/>
            <a:chExt cx="290650" cy="316650"/>
          </a:xfrm>
        </p:grpSpPr>
        <p:sp>
          <p:nvSpPr>
            <p:cNvPr id="68" name="Google Shape;6725;p49">
              <a:extLst>
                <a:ext uri="{FF2B5EF4-FFF2-40B4-BE49-F238E27FC236}">
                  <a16:creationId xmlns:a16="http://schemas.microsoft.com/office/drawing/2014/main" id="{090A82EE-5754-4D98-AFC8-AA0C01B8F0CA}"/>
                </a:ext>
              </a:extLst>
            </p:cNvPr>
            <p:cNvSpPr/>
            <p:nvPr/>
          </p:nvSpPr>
          <p:spPr>
            <a:xfrm>
              <a:off x="-40005525" y="2552600"/>
              <a:ext cx="70900" cy="62175"/>
            </a:xfrm>
            <a:custGeom>
              <a:avLst/>
              <a:gdLst/>
              <a:ahLst/>
              <a:cxnLst/>
              <a:rect l="l" t="t" r="r" b="b"/>
              <a:pathLst>
                <a:path w="2836" h="2487" extrusionOk="0">
                  <a:moveTo>
                    <a:pt x="1408" y="807"/>
                  </a:moveTo>
                  <a:cubicBezTo>
                    <a:pt x="1461" y="807"/>
                    <a:pt x="1518" y="817"/>
                    <a:pt x="1575" y="839"/>
                  </a:cubicBezTo>
                  <a:cubicBezTo>
                    <a:pt x="1733" y="902"/>
                    <a:pt x="1796" y="1028"/>
                    <a:pt x="1796" y="1248"/>
                  </a:cubicBezTo>
                  <a:cubicBezTo>
                    <a:pt x="1845" y="1496"/>
                    <a:pt x="1661" y="1666"/>
                    <a:pt x="1442" y="1666"/>
                  </a:cubicBezTo>
                  <a:cubicBezTo>
                    <a:pt x="1383" y="1666"/>
                    <a:pt x="1321" y="1653"/>
                    <a:pt x="1260" y="1626"/>
                  </a:cubicBezTo>
                  <a:cubicBezTo>
                    <a:pt x="1071" y="1563"/>
                    <a:pt x="945" y="1311"/>
                    <a:pt x="1008" y="1091"/>
                  </a:cubicBezTo>
                  <a:cubicBezTo>
                    <a:pt x="1081" y="921"/>
                    <a:pt x="1229" y="807"/>
                    <a:pt x="1408" y="807"/>
                  </a:cubicBezTo>
                  <a:close/>
                  <a:moveTo>
                    <a:pt x="1438" y="1"/>
                  </a:moveTo>
                  <a:cubicBezTo>
                    <a:pt x="1040" y="1"/>
                    <a:pt x="635" y="188"/>
                    <a:pt x="378" y="523"/>
                  </a:cubicBezTo>
                  <a:cubicBezTo>
                    <a:pt x="0" y="1091"/>
                    <a:pt x="158" y="1878"/>
                    <a:pt x="693" y="2256"/>
                  </a:cubicBezTo>
                  <a:cubicBezTo>
                    <a:pt x="909" y="2412"/>
                    <a:pt x="1158" y="2486"/>
                    <a:pt x="1405" y="2486"/>
                  </a:cubicBezTo>
                  <a:cubicBezTo>
                    <a:pt x="1806" y="2486"/>
                    <a:pt x="2204" y="2292"/>
                    <a:pt x="2457" y="1941"/>
                  </a:cubicBezTo>
                  <a:cubicBezTo>
                    <a:pt x="2836" y="1406"/>
                    <a:pt x="2678" y="618"/>
                    <a:pt x="2111" y="208"/>
                  </a:cubicBezTo>
                  <a:cubicBezTo>
                    <a:pt x="1911" y="67"/>
                    <a:pt x="1676" y="1"/>
                    <a:pt x="14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726;p49">
              <a:extLst>
                <a:ext uri="{FF2B5EF4-FFF2-40B4-BE49-F238E27FC236}">
                  <a16:creationId xmlns:a16="http://schemas.microsoft.com/office/drawing/2014/main" id="{78030B25-AD1C-4E03-BFE6-0C8CBC537D85}"/>
                </a:ext>
              </a:extLst>
            </p:cNvPr>
            <p:cNvSpPr/>
            <p:nvPr/>
          </p:nvSpPr>
          <p:spPr>
            <a:xfrm>
              <a:off x="-40039400" y="2605050"/>
              <a:ext cx="29150" cy="20500"/>
            </a:xfrm>
            <a:custGeom>
              <a:avLst/>
              <a:gdLst/>
              <a:ahLst/>
              <a:cxnLst/>
              <a:rect l="l" t="t" r="r" b="b"/>
              <a:pathLst>
                <a:path w="1166" h="820" extrusionOk="0">
                  <a:moveTo>
                    <a:pt x="725" y="1"/>
                  </a:moveTo>
                  <a:cubicBezTo>
                    <a:pt x="473" y="1"/>
                    <a:pt x="0" y="190"/>
                    <a:pt x="0" y="410"/>
                  </a:cubicBezTo>
                  <a:cubicBezTo>
                    <a:pt x="0" y="631"/>
                    <a:pt x="473" y="820"/>
                    <a:pt x="725" y="820"/>
                  </a:cubicBezTo>
                  <a:cubicBezTo>
                    <a:pt x="945" y="820"/>
                    <a:pt x="1166" y="631"/>
                    <a:pt x="1166" y="410"/>
                  </a:cubicBezTo>
                  <a:cubicBezTo>
                    <a:pt x="1103" y="158"/>
                    <a:pt x="914"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6727;p49">
              <a:extLst>
                <a:ext uri="{FF2B5EF4-FFF2-40B4-BE49-F238E27FC236}">
                  <a16:creationId xmlns:a16="http://schemas.microsoft.com/office/drawing/2014/main" id="{A11BF3A1-304C-48F1-AD20-3E6C4E333ED9}"/>
                </a:ext>
              </a:extLst>
            </p:cNvPr>
            <p:cNvSpPr/>
            <p:nvPr/>
          </p:nvSpPr>
          <p:spPr>
            <a:xfrm>
              <a:off x="-40079575" y="2584575"/>
              <a:ext cx="19725" cy="19725"/>
            </a:xfrm>
            <a:custGeom>
              <a:avLst/>
              <a:gdLst/>
              <a:ahLst/>
              <a:cxnLst/>
              <a:rect l="l" t="t" r="r" b="b"/>
              <a:pathLst>
                <a:path w="789" h="789" extrusionOk="0">
                  <a:moveTo>
                    <a:pt x="410" y="1"/>
                  </a:moveTo>
                  <a:cubicBezTo>
                    <a:pt x="190" y="1"/>
                    <a:pt x="1" y="158"/>
                    <a:pt x="1" y="379"/>
                  </a:cubicBezTo>
                  <a:cubicBezTo>
                    <a:pt x="1" y="599"/>
                    <a:pt x="190" y="788"/>
                    <a:pt x="410" y="788"/>
                  </a:cubicBezTo>
                  <a:cubicBezTo>
                    <a:pt x="631" y="788"/>
                    <a:pt x="788" y="599"/>
                    <a:pt x="788" y="379"/>
                  </a:cubicBezTo>
                  <a:cubicBezTo>
                    <a:pt x="788" y="158"/>
                    <a:pt x="631"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6728;p49">
              <a:extLst>
                <a:ext uri="{FF2B5EF4-FFF2-40B4-BE49-F238E27FC236}">
                  <a16:creationId xmlns:a16="http://schemas.microsoft.com/office/drawing/2014/main" id="{0BE89021-21BB-47B5-A53A-046FDA3C2C12}"/>
                </a:ext>
              </a:extLst>
            </p:cNvPr>
            <p:cNvSpPr/>
            <p:nvPr/>
          </p:nvSpPr>
          <p:spPr>
            <a:xfrm>
              <a:off x="-40160700" y="2339625"/>
              <a:ext cx="290650" cy="316650"/>
            </a:xfrm>
            <a:custGeom>
              <a:avLst/>
              <a:gdLst/>
              <a:ahLst/>
              <a:cxnLst/>
              <a:rect l="l" t="t" r="r" b="b"/>
              <a:pathLst>
                <a:path w="11626" h="12666" extrusionOk="0">
                  <a:moveTo>
                    <a:pt x="7656" y="820"/>
                  </a:moveTo>
                  <a:cubicBezTo>
                    <a:pt x="7845" y="820"/>
                    <a:pt x="8003" y="946"/>
                    <a:pt x="8066" y="1072"/>
                  </a:cubicBezTo>
                  <a:cubicBezTo>
                    <a:pt x="8129" y="1355"/>
                    <a:pt x="7940" y="1639"/>
                    <a:pt x="7656" y="1639"/>
                  </a:cubicBezTo>
                  <a:lnTo>
                    <a:pt x="4065" y="1639"/>
                  </a:lnTo>
                  <a:cubicBezTo>
                    <a:pt x="3876" y="1639"/>
                    <a:pt x="3687" y="1450"/>
                    <a:pt x="3687" y="1261"/>
                  </a:cubicBezTo>
                  <a:cubicBezTo>
                    <a:pt x="3687" y="1009"/>
                    <a:pt x="3876" y="851"/>
                    <a:pt x="4065" y="820"/>
                  </a:cubicBezTo>
                  <a:close/>
                  <a:moveTo>
                    <a:pt x="7310" y="2458"/>
                  </a:moveTo>
                  <a:lnTo>
                    <a:pt x="7310" y="5860"/>
                  </a:lnTo>
                  <a:cubicBezTo>
                    <a:pt x="7310" y="6270"/>
                    <a:pt x="7467" y="6711"/>
                    <a:pt x="7656" y="7026"/>
                  </a:cubicBezTo>
                  <a:cubicBezTo>
                    <a:pt x="7026" y="7152"/>
                    <a:pt x="6396" y="7404"/>
                    <a:pt x="5797" y="7782"/>
                  </a:cubicBezTo>
                  <a:cubicBezTo>
                    <a:pt x="5146" y="8207"/>
                    <a:pt x="4241" y="8453"/>
                    <a:pt x="3401" y="8453"/>
                  </a:cubicBezTo>
                  <a:cubicBezTo>
                    <a:pt x="3306" y="8453"/>
                    <a:pt x="3212" y="8450"/>
                    <a:pt x="3120" y="8444"/>
                  </a:cubicBezTo>
                  <a:lnTo>
                    <a:pt x="4128" y="7026"/>
                  </a:lnTo>
                  <a:cubicBezTo>
                    <a:pt x="4380" y="6680"/>
                    <a:pt x="4537" y="6239"/>
                    <a:pt x="4537" y="5829"/>
                  </a:cubicBezTo>
                  <a:lnTo>
                    <a:pt x="4537" y="2458"/>
                  </a:lnTo>
                  <a:close/>
                  <a:moveTo>
                    <a:pt x="8192" y="7782"/>
                  </a:moveTo>
                  <a:cubicBezTo>
                    <a:pt x="10775" y="11500"/>
                    <a:pt x="10586" y="11216"/>
                    <a:pt x="10618" y="11279"/>
                  </a:cubicBezTo>
                  <a:cubicBezTo>
                    <a:pt x="10681" y="11563"/>
                    <a:pt x="10523" y="11846"/>
                    <a:pt x="10208" y="11846"/>
                  </a:cubicBezTo>
                  <a:lnTo>
                    <a:pt x="1576" y="11846"/>
                  </a:lnTo>
                  <a:cubicBezTo>
                    <a:pt x="1198" y="11846"/>
                    <a:pt x="1040" y="11437"/>
                    <a:pt x="1198" y="11216"/>
                  </a:cubicBezTo>
                  <a:lnTo>
                    <a:pt x="2584" y="9232"/>
                  </a:lnTo>
                  <a:cubicBezTo>
                    <a:pt x="2825" y="9263"/>
                    <a:pt x="3077" y="9280"/>
                    <a:pt x="3333" y="9280"/>
                  </a:cubicBezTo>
                  <a:cubicBezTo>
                    <a:pt x="4347" y="9280"/>
                    <a:pt x="5434" y="9022"/>
                    <a:pt x="6239" y="8444"/>
                  </a:cubicBezTo>
                  <a:cubicBezTo>
                    <a:pt x="6837" y="8066"/>
                    <a:pt x="7499" y="7814"/>
                    <a:pt x="8192" y="7782"/>
                  </a:cubicBezTo>
                  <a:close/>
                  <a:moveTo>
                    <a:pt x="4128" y="1"/>
                  </a:moveTo>
                  <a:cubicBezTo>
                    <a:pt x="3435" y="1"/>
                    <a:pt x="2899" y="536"/>
                    <a:pt x="2899" y="1261"/>
                  </a:cubicBezTo>
                  <a:cubicBezTo>
                    <a:pt x="2899" y="1765"/>
                    <a:pt x="3214" y="2237"/>
                    <a:pt x="3718" y="2426"/>
                  </a:cubicBezTo>
                  <a:lnTo>
                    <a:pt x="3718" y="5860"/>
                  </a:lnTo>
                  <a:cubicBezTo>
                    <a:pt x="3718" y="6081"/>
                    <a:pt x="3655" y="6365"/>
                    <a:pt x="3498" y="6554"/>
                  </a:cubicBezTo>
                  <a:lnTo>
                    <a:pt x="568" y="10744"/>
                  </a:lnTo>
                  <a:cubicBezTo>
                    <a:pt x="1" y="11563"/>
                    <a:pt x="568" y="12666"/>
                    <a:pt x="1607" y="12666"/>
                  </a:cubicBezTo>
                  <a:lnTo>
                    <a:pt x="10271" y="12666"/>
                  </a:lnTo>
                  <a:cubicBezTo>
                    <a:pt x="10555" y="12666"/>
                    <a:pt x="10870" y="12540"/>
                    <a:pt x="11090" y="12350"/>
                  </a:cubicBezTo>
                  <a:cubicBezTo>
                    <a:pt x="11531" y="11972"/>
                    <a:pt x="11626" y="11248"/>
                    <a:pt x="11248" y="10744"/>
                  </a:cubicBezTo>
                  <a:lnTo>
                    <a:pt x="8318" y="6554"/>
                  </a:lnTo>
                  <a:cubicBezTo>
                    <a:pt x="8160" y="6365"/>
                    <a:pt x="8097" y="6081"/>
                    <a:pt x="8097" y="5860"/>
                  </a:cubicBezTo>
                  <a:lnTo>
                    <a:pt x="8097" y="2426"/>
                  </a:lnTo>
                  <a:cubicBezTo>
                    <a:pt x="8570" y="2269"/>
                    <a:pt x="8916" y="1796"/>
                    <a:pt x="8916" y="1261"/>
                  </a:cubicBezTo>
                  <a:cubicBezTo>
                    <a:pt x="8916" y="568"/>
                    <a:pt x="8381" y="1"/>
                    <a:pt x="76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 name="Text Placeholder 1">
            <a:extLst>
              <a:ext uri="{FF2B5EF4-FFF2-40B4-BE49-F238E27FC236}">
                <a16:creationId xmlns:a16="http://schemas.microsoft.com/office/drawing/2014/main" id="{17C1E26B-2611-4585-9F4C-1F7C1934585B}"/>
              </a:ext>
            </a:extLst>
          </p:cNvPr>
          <p:cNvSpPr txBox="1">
            <a:spLocks/>
          </p:cNvSpPr>
          <p:nvPr/>
        </p:nvSpPr>
        <p:spPr>
          <a:xfrm>
            <a:off x="5257232" y="1450657"/>
            <a:ext cx="3304866" cy="2449325"/>
          </a:xfrm>
          <a:prstGeom prst="rect">
            <a:avLst/>
          </a:prstGeom>
        </p:spPr>
        <p:txBody>
          <a:bodyPr lIns="91440" tIns="45720" rIns="91440" bIns="45720" anchor="t"/>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27000">
              <a:lnSpc>
                <a:spcPct val="150000"/>
              </a:lnSpc>
            </a:pPr>
            <a:endParaRPr lang="es-MX">
              <a:ea typeface="Nanum Gothic Coding"/>
            </a:endParaRPr>
          </a:p>
        </p:txBody>
      </p:sp>
      <p:pic>
        <p:nvPicPr>
          <p:cNvPr id="2050" name="Picture 2" descr="Módulo con sensor para la calidad del aire MQ-135">
            <a:extLst>
              <a:ext uri="{FF2B5EF4-FFF2-40B4-BE49-F238E27FC236}">
                <a16:creationId xmlns:a16="http://schemas.microsoft.com/office/drawing/2014/main" id="{A915AA73-9031-4D46-823D-884508289D2B}"/>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rot="5172089">
            <a:off x="1452240" y="780468"/>
            <a:ext cx="1406569" cy="140656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5BA249C6-38FA-44BD-9B7B-C47DB9D6FD42}"/>
              </a:ext>
            </a:extLst>
          </p:cNvPr>
          <p:cNvSpPr txBox="1"/>
          <p:nvPr/>
        </p:nvSpPr>
        <p:spPr>
          <a:xfrm>
            <a:off x="5159747" y="1063645"/>
            <a:ext cx="3832284" cy="30162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lnSpc>
                <a:spcPct val="150000"/>
              </a:lnSpc>
            </a:pPr>
            <a:r>
              <a:rPr lang="es-MX" sz="1200">
                <a:solidFill>
                  <a:schemeClr val="bg1"/>
                </a:solidFill>
                <a:latin typeface="Times New Roman" panose="02020603050405020304" pitchFamily="18" charset="0"/>
                <a:ea typeface="Nanum Gothic Coding" panose="020B0604020202020204" charset="-127"/>
                <a:cs typeface="Times New Roman" panose="02020603050405020304" pitchFamily="18" charset="0"/>
              </a:rPr>
              <a:t>Los sensores de gas son dispositivos que indican la presencia de algún gas específico. </a:t>
            </a:r>
          </a:p>
          <a:p>
            <a:pPr algn="just">
              <a:lnSpc>
                <a:spcPct val="150000"/>
              </a:lnSpc>
            </a:pPr>
            <a:r>
              <a:rPr lang="es-MX" sz="1200">
                <a:solidFill>
                  <a:schemeClr val="bg1"/>
                </a:solidFill>
                <a:latin typeface="Times New Roman" panose="02020603050405020304" pitchFamily="18" charset="0"/>
                <a:ea typeface="Nanum Gothic Coding" panose="020B0604020202020204" charset="-127"/>
                <a:cs typeface="Times New Roman" panose="02020603050405020304" pitchFamily="18" charset="0"/>
              </a:rPr>
              <a:t>Los sensores de gas son usados para prevenir la exposición a gases combustibles y gases tóxicos. </a:t>
            </a:r>
          </a:p>
          <a:p>
            <a:pPr algn="just">
              <a:lnSpc>
                <a:spcPct val="150000"/>
              </a:lnSpc>
            </a:pPr>
            <a:endParaRPr lang="es-MX" sz="1200">
              <a:solidFill>
                <a:schemeClr val="bg1"/>
              </a:solidFill>
              <a:latin typeface="Times New Roman" panose="02020603050405020304" pitchFamily="18" charset="0"/>
              <a:ea typeface="Nanum Gothic Coding" panose="020B0604020202020204" charset="-127"/>
              <a:cs typeface="Times New Roman" panose="02020603050405020304" pitchFamily="18" charset="0"/>
            </a:endParaRPr>
          </a:p>
          <a:p>
            <a:pPr marL="171450" indent="-171450" algn="just">
              <a:lnSpc>
                <a:spcPct val="150000"/>
              </a:lnSpc>
              <a:buClr>
                <a:schemeClr val="bg1"/>
              </a:buClr>
              <a:buFont typeface="Arial" panose="020B0604020202020204" pitchFamily="34" charset="0"/>
              <a:buChar char="•"/>
            </a:pPr>
            <a:r>
              <a:rPr lang="es-MX" sz="1200">
                <a:solidFill>
                  <a:schemeClr val="bg1"/>
                </a:solidFill>
                <a:latin typeface="Times New Roman" panose="02020603050405020304" pitchFamily="18" charset="0"/>
                <a:ea typeface="Nanum Gothic Coding" panose="020B0604020202020204" charset="-127"/>
                <a:cs typeface="Times New Roman" panose="02020603050405020304" pitchFamily="18" charset="0"/>
              </a:rPr>
              <a:t>MQ-2</a:t>
            </a:r>
          </a:p>
          <a:p>
            <a:pPr marL="171450" indent="-171450" algn="just">
              <a:lnSpc>
                <a:spcPct val="150000"/>
              </a:lnSpc>
              <a:buClr>
                <a:schemeClr val="bg1"/>
              </a:buClr>
              <a:buFont typeface="Arial" panose="020B0604020202020204" pitchFamily="34" charset="0"/>
              <a:buChar char="•"/>
            </a:pPr>
            <a:r>
              <a:rPr lang="es-MX" sz="1200">
                <a:solidFill>
                  <a:schemeClr val="bg1"/>
                </a:solidFill>
                <a:latin typeface="Times New Roman" panose="02020603050405020304" pitchFamily="18" charset="0"/>
                <a:ea typeface="Nanum Gothic Coding" panose="020B0604020202020204" charset="-127"/>
                <a:cs typeface="Times New Roman" panose="02020603050405020304" pitchFamily="18" charset="0"/>
              </a:rPr>
              <a:t>MQ-3</a:t>
            </a:r>
          </a:p>
          <a:p>
            <a:pPr marL="171450" indent="-171450" algn="just">
              <a:lnSpc>
                <a:spcPct val="150000"/>
              </a:lnSpc>
              <a:buClr>
                <a:schemeClr val="bg1"/>
              </a:buClr>
              <a:buFont typeface="Arial" panose="020B0604020202020204" pitchFamily="34" charset="0"/>
              <a:buChar char="•"/>
            </a:pPr>
            <a:r>
              <a:rPr lang="es-MX" sz="1200">
                <a:solidFill>
                  <a:schemeClr val="bg1"/>
                </a:solidFill>
                <a:latin typeface="Times New Roman" panose="02020603050405020304" pitchFamily="18" charset="0"/>
                <a:ea typeface="Nanum Gothic Coding" panose="020B0604020202020204" charset="-127"/>
                <a:cs typeface="Times New Roman" panose="02020603050405020304" pitchFamily="18" charset="0"/>
              </a:rPr>
              <a:t>MQ-7</a:t>
            </a:r>
          </a:p>
          <a:p>
            <a:pPr marL="171450" indent="-171450" algn="just">
              <a:lnSpc>
                <a:spcPct val="150000"/>
              </a:lnSpc>
              <a:buClr>
                <a:schemeClr val="bg1"/>
              </a:buClr>
              <a:buFont typeface="Arial" panose="020B0604020202020204" pitchFamily="34" charset="0"/>
              <a:buChar char="•"/>
            </a:pPr>
            <a:r>
              <a:rPr lang="es-MX" sz="1200">
                <a:solidFill>
                  <a:schemeClr val="bg1"/>
                </a:solidFill>
                <a:latin typeface="Times New Roman" panose="02020603050405020304" pitchFamily="18" charset="0"/>
                <a:ea typeface="Nanum Gothic Coding" panose="020B0604020202020204" charset="-127"/>
                <a:cs typeface="Times New Roman" panose="02020603050405020304" pitchFamily="18" charset="0"/>
              </a:rPr>
              <a:t>MQ-135</a:t>
            </a:r>
            <a:endParaRPr lang="en-US" sz="1200">
              <a:solidFill>
                <a:schemeClr val="bg1"/>
              </a:solidFill>
              <a:latin typeface="Times New Roman" panose="02020603050405020304" pitchFamily="18" charset="0"/>
              <a:ea typeface="Nanum Gothic Coding" panose="020B0604020202020204" charset="-127"/>
              <a:cs typeface="Times New Roman" panose="02020603050405020304" pitchFamily="18" charset="0"/>
            </a:endParaRPr>
          </a:p>
          <a:p>
            <a:endParaRPr lang="es-MX">
              <a:solidFill>
                <a:schemeClr val="bg1"/>
              </a:solidFill>
              <a:latin typeface="Nanum Gothic Coding" panose="020B0604020202020204" charset="-127"/>
              <a:ea typeface="Nanum Gothic Coding" panose="020B0604020202020204" charset="-127"/>
              <a:cs typeface="Verdana"/>
            </a:endParaRPr>
          </a:p>
          <a:p>
            <a:endParaRPr lang="es-MX">
              <a:solidFill>
                <a:schemeClr val="bg1"/>
              </a:solidFill>
              <a:latin typeface="Verdana"/>
              <a:ea typeface="Verdana"/>
              <a:cs typeface="Verdana"/>
            </a:endParaRPr>
          </a:p>
        </p:txBody>
      </p:sp>
      <p:pic>
        <p:nvPicPr>
          <p:cNvPr id="1026" name="Picture 2" descr="Sensor de Gas MQ-3 MQ3 Alcohol | HeTPro">
            <a:extLst>
              <a:ext uri="{FF2B5EF4-FFF2-40B4-BE49-F238E27FC236}">
                <a16:creationId xmlns:a16="http://schemas.microsoft.com/office/drawing/2014/main" id="{E9B5CE27-14C0-413E-B6B2-94E7637A2007}"/>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rot="2340983">
            <a:off x="2756923" y="1021435"/>
            <a:ext cx="1250971" cy="93822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Keyestudio Sensor de gas MQ-7 - INNOVA DIDACTIC, SL">
            <a:extLst>
              <a:ext uri="{FF2B5EF4-FFF2-40B4-BE49-F238E27FC236}">
                <a16:creationId xmlns:a16="http://schemas.microsoft.com/office/drawing/2014/main" id="{57898EA3-8FA5-4425-A7F1-FF2274ED3C0D}"/>
              </a:ext>
            </a:extLst>
          </p:cNvPr>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677558" y="2893027"/>
            <a:ext cx="1409700" cy="14097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Buy Generic MG811/MG-811 CO2 Carbon Dioxide Sensor Module 0-2V Output  Online at Low Prices in India - Amazon.in">
            <a:extLst>
              <a:ext uri="{FF2B5EF4-FFF2-40B4-BE49-F238E27FC236}">
                <a16:creationId xmlns:a16="http://schemas.microsoft.com/office/drawing/2014/main" id="{DE628A34-9278-41A1-A859-FA1C39168AB2}"/>
              </a:ext>
            </a:extLst>
          </p:cNvPr>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579050" y="3069508"/>
            <a:ext cx="1056738" cy="10567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7563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13" name="Google Shape;413;p25"/>
          <p:cNvSpPr txBox="1">
            <a:spLocks noGrp="1"/>
          </p:cNvSpPr>
          <p:nvPr>
            <p:ph type="title"/>
          </p:nvPr>
        </p:nvSpPr>
        <p:spPr>
          <a:xfrm>
            <a:off x="4372391" y="193160"/>
            <a:ext cx="4177800" cy="650100"/>
          </a:xfrm>
          <a:prstGeom prst="rect">
            <a:avLst/>
          </a:prstGeom>
        </p:spPr>
        <p:txBody>
          <a:bodyPr spcFirstLastPara="1" wrap="square" lIns="91425" tIns="91425" rIns="91425" bIns="91425" anchor="t" anchorCtr="0">
            <a:noAutofit/>
          </a:bodyPr>
          <a:lstStyle/>
          <a:p>
            <a:r>
              <a:rPr lang="es-MX"/>
              <a:t>Sensores de Flexión</a:t>
            </a:r>
            <a:endParaRPr lang="en"/>
          </a:p>
        </p:txBody>
      </p:sp>
      <p:sp>
        <p:nvSpPr>
          <p:cNvPr id="3" name="TextBox 2">
            <a:extLst>
              <a:ext uri="{FF2B5EF4-FFF2-40B4-BE49-F238E27FC236}">
                <a16:creationId xmlns:a16="http://schemas.microsoft.com/office/drawing/2014/main" id="{B6202602-F911-4E5F-B2E0-57494F01DABD}"/>
              </a:ext>
            </a:extLst>
          </p:cNvPr>
          <p:cNvSpPr txBox="1"/>
          <p:nvPr/>
        </p:nvSpPr>
        <p:spPr>
          <a:xfrm>
            <a:off x="3397190" y="2486025"/>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pic>
        <p:nvPicPr>
          <p:cNvPr id="5" name="Imagen 4">
            <a:extLst>
              <a:ext uri="{FF2B5EF4-FFF2-40B4-BE49-F238E27FC236}">
                <a16:creationId xmlns:a16="http://schemas.microsoft.com/office/drawing/2014/main" id="{2D2CF440-AB05-40DD-BC3C-DAA472CCE8C7}"/>
              </a:ext>
            </a:extLst>
          </p:cNvPr>
          <p:cNvPicPr>
            <a:picLocks noChangeAspect="1"/>
          </p:cNvPicPr>
          <p:nvPr/>
        </p:nvPicPr>
        <p:blipFill>
          <a:blip r:embed="rId3"/>
          <a:stretch>
            <a:fillRect/>
          </a:stretch>
        </p:blipFill>
        <p:spPr>
          <a:xfrm>
            <a:off x="3947365" y="983997"/>
            <a:ext cx="4585409" cy="3428862"/>
          </a:xfrm>
          <a:prstGeom prst="rect">
            <a:avLst/>
          </a:prstGeom>
        </p:spPr>
      </p:pic>
      <p:grpSp>
        <p:nvGrpSpPr>
          <p:cNvPr id="10" name="Google Shape;1715;p34">
            <a:extLst>
              <a:ext uri="{FF2B5EF4-FFF2-40B4-BE49-F238E27FC236}">
                <a16:creationId xmlns:a16="http://schemas.microsoft.com/office/drawing/2014/main" id="{769768ED-4C01-4181-BF6D-FB405118DC21}"/>
              </a:ext>
            </a:extLst>
          </p:cNvPr>
          <p:cNvGrpSpPr/>
          <p:nvPr/>
        </p:nvGrpSpPr>
        <p:grpSpPr>
          <a:xfrm>
            <a:off x="7764624" y="4817401"/>
            <a:ext cx="430259" cy="511751"/>
            <a:chOff x="1150025" y="4484700"/>
            <a:chExt cx="924250" cy="980500"/>
          </a:xfrm>
        </p:grpSpPr>
        <p:sp>
          <p:nvSpPr>
            <p:cNvPr id="11" name="Google Shape;1716;p34">
              <a:extLst>
                <a:ext uri="{FF2B5EF4-FFF2-40B4-BE49-F238E27FC236}">
                  <a16:creationId xmlns:a16="http://schemas.microsoft.com/office/drawing/2014/main" id="{244C1A07-6742-4416-8B86-0428777DB9C5}"/>
                </a:ext>
              </a:extLst>
            </p:cNvPr>
            <p:cNvSpPr/>
            <p:nvPr/>
          </p:nvSpPr>
          <p:spPr>
            <a:xfrm>
              <a:off x="1150025" y="4484700"/>
              <a:ext cx="687425" cy="885775"/>
            </a:xfrm>
            <a:custGeom>
              <a:avLst/>
              <a:gdLst/>
              <a:ahLst/>
              <a:cxnLst/>
              <a:rect l="l" t="t" r="r" b="b"/>
              <a:pathLst>
                <a:path w="27497" h="35431" extrusionOk="0">
                  <a:moveTo>
                    <a:pt x="3414" y="0"/>
                  </a:moveTo>
                  <a:cubicBezTo>
                    <a:pt x="2067" y="0"/>
                    <a:pt x="694" y="853"/>
                    <a:pt x="361" y="2170"/>
                  </a:cubicBezTo>
                  <a:cubicBezTo>
                    <a:pt x="0" y="3533"/>
                    <a:pt x="802" y="4922"/>
                    <a:pt x="1670" y="6045"/>
                  </a:cubicBezTo>
                  <a:cubicBezTo>
                    <a:pt x="2966" y="7688"/>
                    <a:pt x="4489" y="9144"/>
                    <a:pt x="6200" y="10360"/>
                  </a:cubicBezTo>
                  <a:cubicBezTo>
                    <a:pt x="6507" y="10574"/>
                    <a:pt x="6841" y="10814"/>
                    <a:pt x="6961" y="11162"/>
                  </a:cubicBezTo>
                  <a:cubicBezTo>
                    <a:pt x="7175" y="11816"/>
                    <a:pt x="6560" y="12458"/>
                    <a:pt x="5919" y="12672"/>
                  </a:cubicBezTo>
                  <a:cubicBezTo>
                    <a:pt x="5184" y="12912"/>
                    <a:pt x="4396" y="12832"/>
                    <a:pt x="3648" y="12925"/>
                  </a:cubicBezTo>
                  <a:cubicBezTo>
                    <a:pt x="2886" y="13019"/>
                    <a:pt x="2058" y="13353"/>
                    <a:pt x="1777" y="14074"/>
                  </a:cubicBezTo>
                  <a:cubicBezTo>
                    <a:pt x="1376" y="15077"/>
                    <a:pt x="2205" y="16105"/>
                    <a:pt x="3020" y="16787"/>
                  </a:cubicBezTo>
                  <a:cubicBezTo>
                    <a:pt x="4663" y="18163"/>
                    <a:pt x="6534" y="19232"/>
                    <a:pt x="8538" y="19967"/>
                  </a:cubicBezTo>
                  <a:cubicBezTo>
                    <a:pt x="9259" y="20220"/>
                    <a:pt x="10007" y="20461"/>
                    <a:pt x="10582" y="20969"/>
                  </a:cubicBezTo>
                  <a:cubicBezTo>
                    <a:pt x="11156" y="21463"/>
                    <a:pt x="11517" y="22345"/>
                    <a:pt x="11156" y="23026"/>
                  </a:cubicBezTo>
                  <a:cubicBezTo>
                    <a:pt x="10872" y="23584"/>
                    <a:pt x="10220" y="23838"/>
                    <a:pt x="9575" y="23838"/>
                  </a:cubicBezTo>
                  <a:cubicBezTo>
                    <a:pt x="9432" y="23838"/>
                    <a:pt x="9290" y="23825"/>
                    <a:pt x="9152" y="23801"/>
                  </a:cubicBezTo>
                  <a:cubicBezTo>
                    <a:pt x="8404" y="23654"/>
                    <a:pt x="7736" y="23253"/>
                    <a:pt x="7028" y="22986"/>
                  </a:cubicBezTo>
                  <a:cubicBezTo>
                    <a:pt x="6533" y="22798"/>
                    <a:pt x="5983" y="22692"/>
                    <a:pt x="5444" y="22692"/>
                  </a:cubicBezTo>
                  <a:cubicBezTo>
                    <a:pt x="4526" y="22692"/>
                    <a:pt x="3638" y="22997"/>
                    <a:pt x="3100" y="23721"/>
                  </a:cubicBezTo>
                  <a:cubicBezTo>
                    <a:pt x="2539" y="24482"/>
                    <a:pt x="2485" y="25538"/>
                    <a:pt x="2766" y="26447"/>
                  </a:cubicBezTo>
                  <a:cubicBezTo>
                    <a:pt x="3047" y="27355"/>
                    <a:pt x="3621" y="28130"/>
                    <a:pt x="4236" y="28851"/>
                  </a:cubicBezTo>
                  <a:cubicBezTo>
                    <a:pt x="6387" y="31377"/>
                    <a:pt x="9126" y="33394"/>
                    <a:pt x="12239" y="34476"/>
                  </a:cubicBezTo>
                  <a:cubicBezTo>
                    <a:pt x="13974" y="35075"/>
                    <a:pt x="15639" y="35430"/>
                    <a:pt x="17309" y="35430"/>
                  </a:cubicBezTo>
                  <a:cubicBezTo>
                    <a:pt x="18622" y="35430"/>
                    <a:pt x="19939" y="35211"/>
                    <a:pt x="21297" y="34717"/>
                  </a:cubicBezTo>
                  <a:lnTo>
                    <a:pt x="21311" y="34730"/>
                  </a:lnTo>
                  <a:cubicBezTo>
                    <a:pt x="26348" y="31216"/>
                    <a:pt x="27497" y="24683"/>
                    <a:pt x="27296" y="18818"/>
                  </a:cubicBezTo>
                  <a:cubicBezTo>
                    <a:pt x="27256" y="17842"/>
                    <a:pt x="27363" y="16813"/>
                    <a:pt x="26895" y="15945"/>
                  </a:cubicBezTo>
                  <a:cubicBezTo>
                    <a:pt x="26534" y="15274"/>
                    <a:pt x="25807" y="14779"/>
                    <a:pt x="25088" y="14779"/>
                  </a:cubicBezTo>
                  <a:cubicBezTo>
                    <a:pt x="24876" y="14779"/>
                    <a:pt x="24665" y="14822"/>
                    <a:pt x="24464" y="14916"/>
                  </a:cubicBezTo>
                  <a:cubicBezTo>
                    <a:pt x="23742" y="15250"/>
                    <a:pt x="23422" y="16105"/>
                    <a:pt x="23021" y="16800"/>
                  </a:cubicBezTo>
                  <a:cubicBezTo>
                    <a:pt x="22473" y="17735"/>
                    <a:pt x="21685" y="18497"/>
                    <a:pt x="20723" y="18991"/>
                  </a:cubicBezTo>
                  <a:cubicBezTo>
                    <a:pt x="20323" y="19195"/>
                    <a:pt x="19870" y="19351"/>
                    <a:pt x="19434" y="19351"/>
                  </a:cubicBezTo>
                  <a:cubicBezTo>
                    <a:pt x="19185" y="19351"/>
                    <a:pt x="18942" y="19300"/>
                    <a:pt x="18719" y="19178"/>
                  </a:cubicBezTo>
                  <a:cubicBezTo>
                    <a:pt x="17877" y="18711"/>
                    <a:pt x="17770" y="17535"/>
                    <a:pt x="17783" y="16573"/>
                  </a:cubicBezTo>
                  <a:cubicBezTo>
                    <a:pt x="17797" y="14756"/>
                    <a:pt x="17797" y="12939"/>
                    <a:pt x="17810" y="11122"/>
                  </a:cubicBezTo>
                  <a:cubicBezTo>
                    <a:pt x="17810" y="10146"/>
                    <a:pt x="17824" y="9158"/>
                    <a:pt x="17516" y="8236"/>
                  </a:cubicBezTo>
                  <a:cubicBezTo>
                    <a:pt x="17209" y="7301"/>
                    <a:pt x="16541" y="6445"/>
                    <a:pt x="15619" y="6192"/>
                  </a:cubicBezTo>
                  <a:cubicBezTo>
                    <a:pt x="15459" y="6145"/>
                    <a:pt x="15292" y="6123"/>
                    <a:pt x="15124" y="6123"/>
                  </a:cubicBezTo>
                  <a:cubicBezTo>
                    <a:pt x="14327" y="6123"/>
                    <a:pt x="13513" y="6626"/>
                    <a:pt x="13348" y="7421"/>
                  </a:cubicBezTo>
                  <a:cubicBezTo>
                    <a:pt x="13267" y="7808"/>
                    <a:pt x="13348" y="8222"/>
                    <a:pt x="13321" y="8637"/>
                  </a:cubicBezTo>
                  <a:cubicBezTo>
                    <a:pt x="13294" y="9037"/>
                    <a:pt x="13107" y="9478"/>
                    <a:pt x="12720" y="9599"/>
                  </a:cubicBezTo>
                  <a:cubicBezTo>
                    <a:pt x="12664" y="9615"/>
                    <a:pt x="12608" y="9622"/>
                    <a:pt x="12551" y="9622"/>
                  </a:cubicBezTo>
                  <a:cubicBezTo>
                    <a:pt x="12228" y="9622"/>
                    <a:pt x="11901" y="9383"/>
                    <a:pt x="11651" y="9144"/>
                  </a:cubicBezTo>
                  <a:cubicBezTo>
                    <a:pt x="10649" y="8169"/>
                    <a:pt x="9967" y="6900"/>
                    <a:pt x="9326" y="5644"/>
                  </a:cubicBezTo>
                  <a:cubicBezTo>
                    <a:pt x="8698" y="4388"/>
                    <a:pt x="8070" y="3092"/>
                    <a:pt x="7162" y="2010"/>
                  </a:cubicBezTo>
                  <a:cubicBezTo>
                    <a:pt x="6240" y="941"/>
                    <a:pt x="4984" y="99"/>
                    <a:pt x="3594" y="6"/>
                  </a:cubicBezTo>
                  <a:cubicBezTo>
                    <a:pt x="3534" y="2"/>
                    <a:pt x="3474" y="0"/>
                    <a:pt x="341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717;p34">
              <a:extLst>
                <a:ext uri="{FF2B5EF4-FFF2-40B4-BE49-F238E27FC236}">
                  <a16:creationId xmlns:a16="http://schemas.microsoft.com/office/drawing/2014/main" id="{23119A8D-CABA-44A6-AC61-4F21EF2B3AED}"/>
                </a:ext>
              </a:extLst>
            </p:cNvPr>
            <p:cNvSpPr/>
            <p:nvPr/>
          </p:nvSpPr>
          <p:spPr>
            <a:xfrm>
              <a:off x="1194100" y="4505200"/>
              <a:ext cx="490700" cy="956650"/>
            </a:xfrm>
            <a:custGeom>
              <a:avLst/>
              <a:gdLst/>
              <a:ahLst/>
              <a:cxnLst/>
              <a:rect l="l" t="t" r="r" b="b"/>
              <a:pathLst>
                <a:path w="19628" h="38266" extrusionOk="0">
                  <a:moveTo>
                    <a:pt x="1" y="1"/>
                  </a:moveTo>
                  <a:lnTo>
                    <a:pt x="1" y="1"/>
                  </a:lnTo>
                  <a:cubicBezTo>
                    <a:pt x="28" y="41"/>
                    <a:pt x="68" y="67"/>
                    <a:pt x="94" y="94"/>
                  </a:cubicBezTo>
                  <a:lnTo>
                    <a:pt x="388" y="348"/>
                  </a:lnTo>
                  <a:cubicBezTo>
                    <a:pt x="642" y="575"/>
                    <a:pt x="1016" y="909"/>
                    <a:pt x="1484" y="1350"/>
                  </a:cubicBezTo>
                  <a:cubicBezTo>
                    <a:pt x="2820" y="2593"/>
                    <a:pt x="4076" y="3929"/>
                    <a:pt x="5212" y="5358"/>
                  </a:cubicBezTo>
                  <a:cubicBezTo>
                    <a:pt x="5933" y="6267"/>
                    <a:pt x="6681" y="7282"/>
                    <a:pt x="7470" y="8404"/>
                  </a:cubicBezTo>
                  <a:cubicBezTo>
                    <a:pt x="8271" y="9513"/>
                    <a:pt x="9100" y="10716"/>
                    <a:pt x="9928" y="12012"/>
                  </a:cubicBezTo>
                  <a:cubicBezTo>
                    <a:pt x="10810" y="13348"/>
                    <a:pt x="11611" y="14737"/>
                    <a:pt x="12333" y="16167"/>
                  </a:cubicBezTo>
                  <a:cubicBezTo>
                    <a:pt x="12707" y="16915"/>
                    <a:pt x="13041" y="17690"/>
                    <a:pt x="13388" y="18492"/>
                  </a:cubicBezTo>
                  <a:cubicBezTo>
                    <a:pt x="13722" y="19280"/>
                    <a:pt x="14070" y="20082"/>
                    <a:pt x="14417" y="20897"/>
                  </a:cubicBezTo>
                  <a:cubicBezTo>
                    <a:pt x="15793" y="24170"/>
                    <a:pt x="17022" y="27323"/>
                    <a:pt x="17891" y="30276"/>
                  </a:cubicBezTo>
                  <a:cubicBezTo>
                    <a:pt x="18679" y="32881"/>
                    <a:pt x="19214" y="35554"/>
                    <a:pt x="19508" y="38266"/>
                  </a:cubicBezTo>
                  <a:lnTo>
                    <a:pt x="19628" y="38252"/>
                  </a:lnTo>
                  <a:cubicBezTo>
                    <a:pt x="19361" y="35527"/>
                    <a:pt x="18826" y="32841"/>
                    <a:pt x="18038" y="30223"/>
                  </a:cubicBezTo>
                  <a:cubicBezTo>
                    <a:pt x="17169" y="27257"/>
                    <a:pt x="15954" y="24090"/>
                    <a:pt x="14577" y="20830"/>
                  </a:cubicBezTo>
                  <a:cubicBezTo>
                    <a:pt x="14230" y="20002"/>
                    <a:pt x="13883" y="19200"/>
                    <a:pt x="13535" y="18412"/>
                  </a:cubicBezTo>
                  <a:cubicBezTo>
                    <a:pt x="13201" y="17623"/>
                    <a:pt x="12867" y="16835"/>
                    <a:pt x="12480" y="16087"/>
                  </a:cubicBezTo>
                  <a:cubicBezTo>
                    <a:pt x="11758" y="14644"/>
                    <a:pt x="10943" y="13254"/>
                    <a:pt x="10062" y="11905"/>
                  </a:cubicBezTo>
                  <a:cubicBezTo>
                    <a:pt x="9220" y="10622"/>
                    <a:pt x="8391" y="9420"/>
                    <a:pt x="7590" y="8311"/>
                  </a:cubicBezTo>
                  <a:cubicBezTo>
                    <a:pt x="6802" y="7202"/>
                    <a:pt x="6040" y="6187"/>
                    <a:pt x="5305" y="5278"/>
                  </a:cubicBezTo>
                  <a:cubicBezTo>
                    <a:pt x="4156" y="3862"/>
                    <a:pt x="2900" y="2526"/>
                    <a:pt x="1537" y="1297"/>
                  </a:cubicBezTo>
                  <a:cubicBezTo>
                    <a:pt x="1056" y="869"/>
                    <a:pt x="669" y="535"/>
                    <a:pt x="402" y="321"/>
                  </a:cubicBezTo>
                  <a:lnTo>
                    <a:pt x="108" y="81"/>
                  </a:lnTo>
                  <a:cubicBezTo>
                    <a:pt x="68" y="54"/>
                    <a:pt x="41" y="27"/>
                    <a:pt x="1"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718;p34">
              <a:extLst>
                <a:ext uri="{FF2B5EF4-FFF2-40B4-BE49-F238E27FC236}">
                  <a16:creationId xmlns:a16="http://schemas.microsoft.com/office/drawing/2014/main" id="{275533D4-E85A-43EB-AE8A-E149BBBEFC31}"/>
                </a:ext>
              </a:extLst>
            </p:cNvPr>
            <p:cNvSpPr/>
            <p:nvPr/>
          </p:nvSpPr>
          <p:spPr>
            <a:xfrm>
              <a:off x="1504750" y="4639475"/>
              <a:ext cx="35750" cy="267900"/>
            </a:xfrm>
            <a:custGeom>
              <a:avLst/>
              <a:gdLst/>
              <a:ahLst/>
              <a:cxnLst/>
              <a:rect l="l" t="t" r="r" b="b"/>
              <a:pathLst>
                <a:path w="1430" h="10716" extrusionOk="0">
                  <a:moveTo>
                    <a:pt x="1430" y="1"/>
                  </a:moveTo>
                  <a:lnTo>
                    <a:pt x="1430" y="1"/>
                  </a:lnTo>
                  <a:cubicBezTo>
                    <a:pt x="1377" y="134"/>
                    <a:pt x="1336" y="268"/>
                    <a:pt x="1310" y="401"/>
                  </a:cubicBezTo>
                  <a:cubicBezTo>
                    <a:pt x="1243" y="669"/>
                    <a:pt x="1149" y="1056"/>
                    <a:pt x="1069" y="1537"/>
                  </a:cubicBezTo>
                  <a:cubicBezTo>
                    <a:pt x="882" y="2499"/>
                    <a:pt x="695" y="3849"/>
                    <a:pt x="548" y="5332"/>
                  </a:cubicBezTo>
                  <a:cubicBezTo>
                    <a:pt x="388" y="6815"/>
                    <a:pt x="254" y="8124"/>
                    <a:pt x="161" y="9139"/>
                  </a:cubicBezTo>
                  <a:cubicBezTo>
                    <a:pt x="107" y="9594"/>
                    <a:pt x="67" y="9981"/>
                    <a:pt x="40" y="10288"/>
                  </a:cubicBezTo>
                  <a:cubicBezTo>
                    <a:pt x="14" y="10422"/>
                    <a:pt x="0" y="10569"/>
                    <a:pt x="14" y="10716"/>
                  </a:cubicBezTo>
                  <a:cubicBezTo>
                    <a:pt x="54" y="10582"/>
                    <a:pt x="81" y="10435"/>
                    <a:pt x="107" y="10302"/>
                  </a:cubicBezTo>
                  <a:cubicBezTo>
                    <a:pt x="161" y="10035"/>
                    <a:pt x="214" y="9634"/>
                    <a:pt x="281" y="9153"/>
                  </a:cubicBezTo>
                  <a:cubicBezTo>
                    <a:pt x="415" y="8177"/>
                    <a:pt x="562" y="6841"/>
                    <a:pt x="722" y="5358"/>
                  </a:cubicBezTo>
                  <a:cubicBezTo>
                    <a:pt x="869" y="3875"/>
                    <a:pt x="1043" y="2526"/>
                    <a:pt x="1189" y="1564"/>
                  </a:cubicBezTo>
                  <a:cubicBezTo>
                    <a:pt x="1270" y="1083"/>
                    <a:pt x="1323" y="695"/>
                    <a:pt x="1377" y="415"/>
                  </a:cubicBezTo>
                  <a:cubicBezTo>
                    <a:pt x="1403" y="281"/>
                    <a:pt x="1430" y="134"/>
                    <a:pt x="1430"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719;p34">
              <a:extLst>
                <a:ext uri="{FF2B5EF4-FFF2-40B4-BE49-F238E27FC236}">
                  <a16:creationId xmlns:a16="http://schemas.microsoft.com/office/drawing/2014/main" id="{18B305AA-CC22-4F90-B7C9-1E427E6AB96C}"/>
                </a:ext>
              </a:extLst>
            </p:cNvPr>
            <p:cNvSpPr/>
            <p:nvPr/>
          </p:nvSpPr>
          <p:spPr>
            <a:xfrm>
              <a:off x="1191775" y="4848100"/>
              <a:ext cx="313000" cy="58950"/>
            </a:xfrm>
            <a:custGeom>
              <a:avLst/>
              <a:gdLst/>
              <a:ahLst/>
              <a:cxnLst/>
              <a:rect l="l" t="t" r="r" b="b"/>
              <a:pathLst>
                <a:path w="12520" h="2358" extrusionOk="0">
                  <a:moveTo>
                    <a:pt x="371" y="1"/>
                  </a:moveTo>
                  <a:cubicBezTo>
                    <a:pt x="248" y="1"/>
                    <a:pt x="128" y="13"/>
                    <a:pt x="0" y="33"/>
                  </a:cubicBezTo>
                  <a:cubicBezTo>
                    <a:pt x="161" y="60"/>
                    <a:pt x="334" y="86"/>
                    <a:pt x="508" y="86"/>
                  </a:cubicBezTo>
                  <a:cubicBezTo>
                    <a:pt x="829" y="113"/>
                    <a:pt x="1283" y="153"/>
                    <a:pt x="1858" y="220"/>
                  </a:cubicBezTo>
                  <a:cubicBezTo>
                    <a:pt x="3007" y="340"/>
                    <a:pt x="4583" y="567"/>
                    <a:pt x="6320" y="888"/>
                  </a:cubicBezTo>
                  <a:cubicBezTo>
                    <a:pt x="8044" y="1209"/>
                    <a:pt x="9593" y="1583"/>
                    <a:pt x="10716" y="1877"/>
                  </a:cubicBezTo>
                  <a:cubicBezTo>
                    <a:pt x="11277" y="2024"/>
                    <a:pt x="11718" y="2157"/>
                    <a:pt x="12038" y="2237"/>
                  </a:cubicBezTo>
                  <a:cubicBezTo>
                    <a:pt x="12185" y="2291"/>
                    <a:pt x="12359" y="2331"/>
                    <a:pt x="12519" y="2358"/>
                  </a:cubicBezTo>
                  <a:cubicBezTo>
                    <a:pt x="12372" y="2277"/>
                    <a:pt x="12212" y="2224"/>
                    <a:pt x="12052" y="2171"/>
                  </a:cubicBezTo>
                  <a:cubicBezTo>
                    <a:pt x="11744" y="2064"/>
                    <a:pt x="11304" y="1917"/>
                    <a:pt x="10742" y="1756"/>
                  </a:cubicBezTo>
                  <a:cubicBezTo>
                    <a:pt x="9633" y="1422"/>
                    <a:pt x="8070" y="1035"/>
                    <a:pt x="6347" y="714"/>
                  </a:cubicBezTo>
                  <a:cubicBezTo>
                    <a:pt x="4864" y="420"/>
                    <a:pt x="3381" y="220"/>
                    <a:pt x="1871" y="86"/>
                  </a:cubicBezTo>
                  <a:cubicBezTo>
                    <a:pt x="1296" y="33"/>
                    <a:pt x="829" y="19"/>
                    <a:pt x="508" y="6"/>
                  </a:cubicBezTo>
                  <a:cubicBezTo>
                    <a:pt x="462" y="2"/>
                    <a:pt x="416" y="1"/>
                    <a:pt x="371"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720;p34">
              <a:extLst>
                <a:ext uri="{FF2B5EF4-FFF2-40B4-BE49-F238E27FC236}">
                  <a16:creationId xmlns:a16="http://schemas.microsoft.com/office/drawing/2014/main" id="{6D3786F1-ADF8-43D1-9851-A904C1E191B6}"/>
                </a:ext>
              </a:extLst>
            </p:cNvPr>
            <p:cNvSpPr/>
            <p:nvPr/>
          </p:nvSpPr>
          <p:spPr>
            <a:xfrm>
              <a:off x="1641025" y="4855600"/>
              <a:ext cx="157675" cy="399500"/>
            </a:xfrm>
            <a:custGeom>
              <a:avLst/>
              <a:gdLst/>
              <a:ahLst/>
              <a:cxnLst/>
              <a:rect l="l" t="t" r="r" b="b"/>
              <a:pathLst>
                <a:path w="6307" h="15980" extrusionOk="0">
                  <a:moveTo>
                    <a:pt x="6307" y="0"/>
                  </a:moveTo>
                  <a:cubicBezTo>
                    <a:pt x="6280" y="40"/>
                    <a:pt x="6240" y="94"/>
                    <a:pt x="6227" y="147"/>
                  </a:cubicBezTo>
                  <a:cubicBezTo>
                    <a:pt x="6160" y="267"/>
                    <a:pt x="6093" y="428"/>
                    <a:pt x="6013" y="601"/>
                  </a:cubicBezTo>
                  <a:cubicBezTo>
                    <a:pt x="5826" y="1002"/>
                    <a:pt x="5572" y="1577"/>
                    <a:pt x="5278" y="2285"/>
                  </a:cubicBezTo>
                  <a:cubicBezTo>
                    <a:pt x="4663" y="3728"/>
                    <a:pt x="3902" y="5732"/>
                    <a:pt x="3074" y="7963"/>
                  </a:cubicBezTo>
                  <a:cubicBezTo>
                    <a:pt x="2259" y="10208"/>
                    <a:pt x="1497" y="12212"/>
                    <a:pt x="922" y="13641"/>
                  </a:cubicBezTo>
                  <a:lnTo>
                    <a:pt x="241" y="15352"/>
                  </a:lnTo>
                  <a:lnTo>
                    <a:pt x="54" y="15819"/>
                  </a:lnTo>
                  <a:cubicBezTo>
                    <a:pt x="41" y="15873"/>
                    <a:pt x="14" y="15926"/>
                    <a:pt x="1" y="15979"/>
                  </a:cubicBezTo>
                  <a:cubicBezTo>
                    <a:pt x="41" y="15939"/>
                    <a:pt x="67" y="15886"/>
                    <a:pt x="94" y="15833"/>
                  </a:cubicBezTo>
                  <a:lnTo>
                    <a:pt x="308" y="15378"/>
                  </a:lnTo>
                  <a:cubicBezTo>
                    <a:pt x="495" y="14977"/>
                    <a:pt x="749" y="14403"/>
                    <a:pt x="1043" y="13681"/>
                  </a:cubicBezTo>
                  <a:cubicBezTo>
                    <a:pt x="1644" y="12252"/>
                    <a:pt x="2419" y="10248"/>
                    <a:pt x="3247" y="8016"/>
                  </a:cubicBezTo>
                  <a:cubicBezTo>
                    <a:pt x="4062" y="5785"/>
                    <a:pt x="4810" y="3781"/>
                    <a:pt x="5385" y="2338"/>
                  </a:cubicBezTo>
                  <a:lnTo>
                    <a:pt x="6080" y="628"/>
                  </a:lnTo>
                  <a:cubicBezTo>
                    <a:pt x="6147" y="441"/>
                    <a:pt x="6213" y="294"/>
                    <a:pt x="6253" y="160"/>
                  </a:cubicBezTo>
                  <a:cubicBezTo>
                    <a:pt x="6280" y="107"/>
                    <a:pt x="6307" y="53"/>
                    <a:pt x="6307"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721;p34">
              <a:extLst>
                <a:ext uri="{FF2B5EF4-FFF2-40B4-BE49-F238E27FC236}">
                  <a16:creationId xmlns:a16="http://schemas.microsoft.com/office/drawing/2014/main" id="{B39993C4-BB01-4CDD-AD04-DD6D62221719}"/>
                </a:ext>
              </a:extLst>
            </p:cNvPr>
            <p:cNvSpPr/>
            <p:nvPr/>
          </p:nvSpPr>
          <p:spPr>
            <a:xfrm>
              <a:off x="1225175" y="5121125"/>
              <a:ext cx="415875" cy="133975"/>
            </a:xfrm>
            <a:custGeom>
              <a:avLst/>
              <a:gdLst/>
              <a:ahLst/>
              <a:cxnLst/>
              <a:rect l="l" t="t" r="r" b="b"/>
              <a:pathLst>
                <a:path w="16635" h="5359" extrusionOk="0">
                  <a:moveTo>
                    <a:pt x="0" y="1"/>
                  </a:moveTo>
                  <a:cubicBezTo>
                    <a:pt x="54" y="28"/>
                    <a:pt x="107" y="54"/>
                    <a:pt x="174" y="68"/>
                  </a:cubicBezTo>
                  <a:lnTo>
                    <a:pt x="655" y="228"/>
                  </a:lnTo>
                  <a:lnTo>
                    <a:pt x="2432" y="816"/>
                  </a:lnTo>
                  <a:cubicBezTo>
                    <a:pt x="3942" y="1297"/>
                    <a:pt x="6013" y="1992"/>
                    <a:pt x="8297" y="2766"/>
                  </a:cubicBezTo>
                  <a:cubicBezTo>
                    <a:pt x="10582" y="3541"/>
                    <a:pt x="12653" y="4223"/>
                    <a:pt x="14176" y="4677"/>
                  </a:cubicBezTo>
                  <a:cubicBezTo>
                    <a:pt x="14924" y="4904"/>
                    <a:pt x="15539" y="5091"/>
                    <a:pt x="15967" y="5198"/>
                  </a:cubicBezTo>
                  <a:lnTo>
                    <a:pt x="16474" y="5332"/>
                  </a:lnTo>
                  <a:cubicBezTo>
                    <a:pt x="16528" y="5345"/>
                    <a:pt x="16581" y="5358"/>
                    <a:pt x="16635" y="5358"/>
                  </a:cubicBezTo>
                  <a:cubicBezTo>
                    <a:pt x="16581" y="5332"/>
                    <a:pt x="16528" y="5305"/>
                    <a:pt x="16474" y="5292"/>
                  </a:cubicBezTo>
                  <a:lnTo>
                    <a:pt x="15993" y="5131"/>
                  </a:lnTo>
                  <a:lnTo>
                    <a:pt x="14203" y="4557"/>
                  </a:lnTo>
                  <a:cubicBezTo>
                    <a:pt x="12707" y="4062"/>
                    <a:pt x="10636" y="3368"/>
                    <a:pt x="8351" y="2593"/>
                  </a:cubicBezTo>
                  <a:cubicBezTo>
                    <a:pt x="6066" y="1818"/>
                    <a:pt x="3982" y="1136"/>
                    <a:pt x="2472" y="682"/>
                  </a:cubicBezTo>
                  <a:cubicBezTo>
                    <a:pt x="1711" y="455"/>
                    <a:pt x="1096" y="268"/>
                    <a:pt x="668" y="161"/>
                  </a:cubicBezTo>
                  <a:lnTo>
                    <a:pt x="174" y="28"/>
                  </a:lnTo>
                  <a:cubicBezTo>
                    <a:pt x="107" y="14"/>
                    <a:pt x="54" y="1"/>
                    <a:pt x="0"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22;p34">
              <a:extLst>
                <a:ext uri="{FF2B5EF4-FFF2-40B4-BE49-F238E27FC236}">
                  <a16:creationId xmlns:a16="http://schemas.microsoft.com/office/drawing/2014/main" id="{E7D058E5-DADE-4C52-87EF-391A08282485}"/>
                </a:ext>
              </a:extLst>
            </p:cNvPr>
            <p:cNvSpPr/>
            <p:nvPr/>
          </p:nvSpPr>
          <p:spPr>
            <a:xfrm>
              <a:off x="1764275" y="4944000"/>
              <a:ext cx="114925" cy="225575"/>
            </a:xfrm>
            <a:custGeom>
              <a:avLst/>
              <a:gdLst/>
              <a:ahLst/>
              <a:cxnLst/>
              <a:rect l="l" t="t" r="r" b="b"/>
              <a:pathLst>
                <a:path w="4597" h="9023" extrusionOk="0">
                  <a:moveTo>
                    <a:pt x="1995" y="0"/>
                  </a:moveTo>
                  <a:cubicBezTo>
                    <a:pt x="1599" y="0"/>
                    <a:pt x="1218" y="171"/>
                    <a:pt x="949" y="472"/>
                  </a:cubicBezTo>
                  <a:cubicBezTo>
                    <a:pt x="629" y="846"/>
                    <a:pt x="415" y="1301"/>
                    <a:pt x="335" y="1795"/>
                  </a:cubicBezTo>
                  <a:cubicBezTo>
                    <a:pt x="1" y="3398"/>
                    <a:pt x="455" y="5055"/>
                    <a:pt x="909" y="6632"/>
                  </a:cubicBezTo>
                  <a:cubicBezTo>
                    <a:pt x="1110" y="7326"/>
                    <a:pt x="1323" y="8048"/>
                    <a:pt x="1844" y="8555"/>
                  </a:cubicBezTo>
                  <a:cubicBezTo>
                    <a:pt x="2119" y="8822"/>
                    <a:pt x="2572" y="9023"/>
                    <a:pt x="3021" y="9023"/>
                  </a:cubicBezTo>
                  <a:cubicBezTo>
                    <a:pt x="3404" y="9023"/>
                    <a:pt x="3785" y="8877"/>
                    <a:pt x="4049" y="8502"/>
                  </a:cubicBezTo>
                  <a:cubicBezTo>
                    <a:pt x="4503" y="7834"/>
                    <a:pt x="4597" y="7006"/>
                    <a:pt x="4597" y="6204"/>
                  </a:cubicBezTo>
                  <a:cubicBezTo>
                    <a:pt x="4583" y="4494"/>
                    <a:pt x="4196" y="2797"/>
                    <a:pt x="3461" y="1247"/>
                  </a:cubicBezTo>
                  <a:cubicBezTo>
                    <a:pt x="3194" y="726"/>
                    <a:pt x="2847" y="178"/>
                    <a:pt x="2285" y="31"/>
                  </a:cubicBezTo>
                  <a:cubicBezTo>
                    <a:pt x="2188" y="10"/>
                    <a:pt x="2091" y="0"/>
                    <a:pt x="1995"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723;p34">
              <a:extLst>
                <a:ext uri="{FF2B5EF4-FFF2-40B4-BE49-F238E27FC236}">
                  <a16:creationId xmlns:a16="http://schemas.microsoft.com/office/drawing/2014/main" id="{0DC541FE-E0F8-4154-BA86-38D40D370264}"/>
                </a:ext>
              </a:extLst>
            </p:cNvPr>
            <p:cNvSpPr/>
            <p:nvPr/>
          </p:nvSpPr>
          <p:spPr>
            <a:xfrm>
              <a:off x="1764275" y="4944000"/>
              <a:ext cx="114925" cy="225575"/>
            </a:xfrm>
            <a:custGeom>
              <a:avLst/>
              <a:gdLst/>
              <a:ahLst/>
              <a:cxnLst/>
              <a:rect l="l" t="t" r="r" b="b"/>
              <a:pathLst>
                <a:path w="4597" h="9023" extrusionOk="0">
                  <a:moveTo>
                    <a:pt x="1995" y="0"/>
                  </a:moveTo>
                  <a:cubicBezTo>
                    <a:pt x="1599" y="0"/>
                    <a:pt x="1218" y="171"/>
                    <a:pt x="949" y="472"/>
                  </a:cubicBezTo>
                  <a:cubicBezTo>
                    <a:pt x="629" y="846"/>
                    <a:pt x="415" y="1301"/>
                    <a:pt x="335" y="1795"/>
                  </a:cubicBezTo>
                  <a:cubicBezTo>
                    <a:pt x="1" y="3398"/>
                    <a:pt x="455" y="5055"/>
                    <a:pt x="909" y="6632"/>
                  </a:cubicBezTo>
                  <a:cubicBezTo>
                    <a:pt x="1110" y="7326"/>
                    <a:pt x="1323" y="8048"/>
                    <a:pt x="1844" y="8555"/>
                  </a:cubicBezTo>
                  <a:cubicBezTo>
                    <a:pt x="2119" y="8822"/>
                    <a:pt x="2572" y="9023"/>
                    <a:pt x="3021" y="9023"/>
                  </a:cubicBezTo>
                  <a:cubicBezTo>
                    <a:pt x="3404" y="9023"/>
                    <a:pt x="3785" y="8877"/>
                    <a:pt x="4049" y="8502"/>
                  </a:cubicBezTo>
                  <a:cubicBezTo>
                    <a:pt x="4503" y="7834"/>
                    <a:pt x="4597" y="7006"/>
                    <a:pt x="4597" y="6204"/>
                  </a:cubicBezTo>
                  <a:cubicBezTo>
                    <a:pt x="4583" y="4494"/>
                    <a:pt x="4196" y="2797"/>
                    <a:pt x="3461" y="1247"/>
                  </a:cubicBezTo>
                  <a:cubicBezTo>
                    <a:pt x="3194" y="726"/>
                    <a:pt x="2847" y="178"/>
                    <a:pt x="2285" y="31"/>
                  </a:cubicBezTo>
                  <a:cubicBezTo>
                    <a:pt x="2188" y="10"/>
                    <a:pt x="2091" y="0"/>
                    <a:pt x="199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724;p34">
              <a:extLst>
                <a:ext uri="{FF2B5EF4-FFF2-40B4-BE49-F238E27FC236}">
                  <a16:creationId xmlns:a16="http://schemas.microsoft.com/office/drawing/2014/main" id="{FFCF9113-24C7-43EF-A54B-6C856DACC3A8}"/>
                </a:ext>
              </a:extLst>
            </p:cNvPr>
            <p:cNvSpPr/>
            <p:nvPr/>
          </p:nvSpPr>
          <p:spPr>
            <a:xfrm>
              <a:off x="1685450" y="5248550"/>
              <a:ext cx="156000" cy="94600"/>
            </a:xfrm>
            <a:custGeom>
              <a:avLst/>
              <a:gdLst/>
              <a:ahLst/>
              <a:cxnLst/>
              <a:rect l="l" t="t" r="r" b="b"/>
              <a:pathLst>
                <a:path w="6240" h="3784" extrusionOk="0">
                  <a:moveTo>
                    <a:pt x="2988" y="1"/>
                  </a:moveTo>
                  <a:cubicBezTo>
                    <a:pt x="2646" y="1"/>
                    <a:pt x="2302" y="32"/>
                    <a:pt x="1965" y="88"/>
                  </a:cubicBezTo>
                  <a:cubicBezTo>
                    <a:pt x="1417" y="181"/>
                    <a:pt x="829" y="342"/>
                    <a:pt x="441" y="769"/>
                  </a:cubicBezTo>
                  <a:cubicBezTo>
                    <a:pt x="67" y="1183"/>
                    <a:pt x="1" y="1918"/>
                    <a:pt x="428" y="2279"/>
                  </a:cubicBezTo>
                  <a:cubicBezTo>
                    <a:pt x="695" y="2493"/>
                    <a:pt x="1056" y="2533"/>
                    <a:pt x="1390" y="2533"/>
                  </a:cubicBezTo>
                  <a:cubicBezTo>
                    <a:pt x="1707" y="2528"/>
                    <a:pt x="2039" y="2502"/>
                    <a:pt x="2363" y="2502"/>
                  </a:cubicBezTo>
                  <a:cubicBezTo>
                    <a:pt x="2872" y="2502"/>
                    <a:pt x="3363" y="2565"/>
                    <a:pt x="3755" y="2867"/>
                  </a:cubicBezTo>
                  <a:cubicBezTo>
                    <a:pt x="4129" y="3134"/>
                    <a:pt x="4383" y="3602"/>
                    <a:pt x="4824" y="3749"/>
                  </a:cubicBezTo>
                  <a:cubicBezTo>
                    <a:pt x="4902" y="3772"/>
                    <a:pt x="4982" y="3783"/>
                    <a:pt x="5061" y="3783"/>
                  </a:cubicBezTo>
                  <a:cubicBezTo>
                    <a:pt x="5428" y="3783"/>
                    <a:pt x="5786" y="3546"/>
                    <a:pt x="5973" y="3228"/>
                  </a:cubicBezTo>
                  <a:cubicBezTo>
                    <a:pt x="6187" y="2827"/>
                    <a:pt x="6240" y="2346"/>
                    <a:pt x="6106" y="1905"/>
                  </a:cubicBezTo>
                  <a:cubicBezTo>
                    <a:pt x="6000" y="1290"/>
                    <a:pt x="5612" y="756"/>
                    <a:pt x="5051" y="462"/>
                  </a:cubicBezTo>
                  <a:cubicBezTo>
                    <a:pt x="4418" y="136"/>
                    <a:pt x="3706" y="1"/>
                    <a:pt x="2988"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725;p34">
              <a:extLst>
                <a:ext uri="{FF2B5EF4-FFF2-40B4-BE49-F238E27FC236}">
                  <a16:creationId xmlns:a16="http://schemas.microsoft.com/office/drawing/2014/main" id="{A3B7D4F0-64BA-4427-87BC-2B434A540EE2}"/>
                </a:ext>
              </a:extLst>
            </p:cNvPr>
            <p:cNvSpPr/>
            <p:nvPr/>
          </p:nvSpPr>
          <p:spPr>
            <a:xfrm>
              <a:off x="1886200" y="5009875"/>
              <a:ext cx="188075" cy="186325"/>
            </a:xfrm>
            <a:custGeom>
              <a:avLst/>
              <a:gdLst/>
              <a:ahLst/>
              <a:cxnLst/>
              <a:rect l="l" t="t" r="r" b="b"/>
              <a:pathLst>
                <a:path w="7523" h="7453" extrusionOk="0">
                  <a:moveTo>
                    <a:pt x="6008" y="0"/>
                  </a:moveTo>
                  <a:cubicBezTo>
                    <a:pt x="5593" y="0"/>
                    <a:pt x="5190" y="69"/>
                    <a:pt x="4810" y="229"/>
                  </a:cubicBezTo>
                  <a:cubicBezTo>
                    <a:pt x="3741" y="603"/>
                    <a:pt x="2753" y="1191"/>
                    <a:pt x="1898" y="1939"/>
                  </a:cubicBezTo>
                  <a:cubicBezTo>
                    <a:pt x="1176" y="2580"/>
                    <a:pt x="561" y="3369"/>
                    <a:pt x="281" y="4290"/>
                  </a:cubicBezTo>
                  <a:cubicBezTo>
                    <a:pt x="0" y="5226"/>
                    <a:pt x="121" y="6295"/>
                    <a:pt x="735" y="7043"/>
                  </a:cubicBezTo>
                  <a:lnTo>
                    <a:pt x="655" y="6936"/>
                  </a:lnTo>
                  <a:lnTo>
                    <a:pt x="655" y="6936"/>
                  </a:lnTo>
                  <a:cubicBezTo>
                    <a:pt x="933" y="7293"/>
                    <a:pt x="1367" y="7453"/>
                    <a:pt x="1856" y="7453"/>
                  </a:cubicBezTo>
                  <a:cubicBezTo>
                    <a:pt x="2189" y="7453"/>
                    <a:pt x="2548" y="7379"/>
                    <a:pt x="2900" y="7243"/>
                  </a:cubicBezTo>
                  <a:cubicBezTo>
                    <a:pt x="3768" y="6909"/>
                    <a:pt x="4423" y="6188"/>
                    <a:pt x="4997" y="5453"/>
                  </a:cubicBezTo>
                  <a:cubicBezTo>
                    <a:pt x="5705" y="4531"/>
                    <a:pt x="6347" y="3556"/>
                    <a:pt x="6908" y="2540"/>
                  </a:cubicBezTo>
                  <a:cubicBezTo>
                    <a:pt x="7229" y="1966"/>
                    <a:pt x="7522" y="1258"/>
                    <a:pt x="7215" y="670"/>
                  </a:cubicBezTo>
                  <a:cubicBezTo>
                    <a:pt x="6975" y="282"/>
                    <a:pt x="6574" y="28"/>
                    <a:pt x="6120" y="2"/>
                  </a:cubicBezTo>
                  <a:cubicBezTo>
                    <a:pt x="6082" y="1"/>
                    <a:pt x="6045" y="0"/>
                    <a:pt x="6008"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726;p34">
              <a:extLst>
                <a:ext uri="{FF2B5EF4-FFF2-40B4-BE49-F238E27FC236}">
                  <a16:creationId xmlns:a16="http://schemas.microsoft.com/office/drawing/2014/main" id="{75E8812D-FEF4-4944-83CF-670A141180C7}"/>
                </a:ext>
              </a:extLst>
            </p:cNvPr>
            <p:cNvSpPr/>
            <p:nvPr/>
          </p:nvSpPr>
          <p:spPr>
            <a:xfrm>
              <a:off x="1759275" y="5276875"/>
              <a:ext cx="107575" cy="188325"/>
            </a:xfrm>
            <a:custGeom>
              <a:avLst/>
              <a:gdLst/>
              <a:ahLst/>
              <a:cxnLst/>
              <a:rect l="l" t="t" r="r" b="b"/>
              <a:pathLst>
                <a:path w="4303" h="7533" extrusionOk="0">
                  <a:moveTo>
                    <a:pt x="194" y="0"/>
                  </a:moveTo>
                  <a:cubicBezTo>
                    <a:pt x="131" y="0"/>
                    <a:pt x="67" y="4"/>
                    <a:pt x="0" y="10"/>
                  </a:cubicBezTo>
                  <a:cubicBezTo>
                    <a:pt x="121" y="37"/>
                    <a:pt x="254" y="64"/>
                    <a:pt x="374" y="64"/>
                  </a:cubicBezTo>
                  <a:cubicBezTo>
                    <a:pt x="708" y="117"/>
                    <a:pt x="1029" y="211"/>
                    <a:pt x="1336" y="358"/>
                  </a:cubicBezTo>
                  <a:cubicBezTo>
                    <a:pt x="1777" y="585"/>
                    <a:pt x="2165" y="905"/>
                    <a:pt x="2459" y="1306"/>
                  </a:cubicBezTo>
                  <a:cubicBezTo>
                    <a:pt x="2833" y="1787"/>
                    <a:pt x="3140" y="2322"/>
                    <a:pt x="3367" y="2896"/>
                  </a:cubicBezTo>
                  <a:cubicBezTo>
                    <a:pt x="3594" y="3471"/>
                    <a:pt x="3768" y="4059"/>
                    <a:pt x="3902" y="4660"/>
                  </a:cubicBezTo>
                  <a:cubicBezTo>
                    <a:pt x="4008" y="5141"/>
                    <a:pt x="4075" y="5635"/>
                    <a:pt x="4129" y="6143"/>
                  </a:cubicBezTo>
                  <a:cubicBezTo>
                    <a:pt x="4169" y="6544"/>
                    <a:pt x="4209" y="6891"/>
                    <a:pt x="4236" y="7158"/>
                  </a:cubicBezTo>
                  <a:cubicBezTo>
                    <a:pt x="4236" y="7279"/>
                    <a:pt x="4249" y="7412"/>
                    <a:pt x="4289" y="7532"/>
                  </a:cubicBezTo>
                  <a:cubicBezTo>
                    <a:pt x="4302" y="7412"/>
                    <a:pt x="4302" y="7279"/>
                    <a:pt x="4302" y="7158"/>
                  </a:cubicBezTo>
                  <a:cubicBezTo>
                    <a:pt x="4289" y="6918"/>
                    <a:pt x="4276" y="6570"/>
                    <a:pt x="4249" y="6130"/>
                  </a:cubicBezTo>
                  <a:cubicBezTo>
                    <a:pt x="4209" y="5635"/>
                    <a:pt x="4142" y="5127"/>
                    <a:pt x="4049" y="4633"/>
                  </a:cubicBezTo>
                  <a:cubicBezTo>
                    <a:pt x="3928" y="4019"/>
                    <a:pt x="3741" y="3417"/>
                    <a:pt x="3514" y="2843"/>
                  </a:cubicBezTo>
                  <a:cubicBezTo>
                    <a:pt x="3287" y="2255"/>
                    <a:pt x="2966" y="1720"/>
                    <a:pt x="2579" y="1226"/>
                  </a:cubicBezTo>
                  <a:cubicBezTo>
                    <a:pt x="2258" y="812"/>
                    <a:pt x="1857" y="491"/>
                    <a:pt x="1390" y="277"/>
                  </a:cubicBezTo>
                  <a:cubicBezTo>
                    <a:pt x="1069" y="131"/>
                    <a:pt x="735" y="37"/>
                    <a:pt x="388" y="10"/>
                  </a:cubicBezTo>
                  <a:cubicBezTo>
                    <a:pt x="321" y="4"/>
                    <a:pt x="257" y="0"/>
                    <a:pt x="194"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727;p34">
              <a:extLst>
                <a:ext uri="{FF2B5EF4-FFF2-40B4-BE49-F238E27FC236}">
                  <a16:creationId xmlns:a16="http://schemas.microsoft.com/office/drawing/2014/main" id="{28C9BF8F-1A7B-4E72-8B84-86DFF05BD367}"/>
                </a:ext>
              </a:extLst>
            </p:cNvPr>
            <p:cNvSpPr/>
            <p:nvPr/>
          </p:nvSpPr>
          <p:spPr>
            <a:xfrm>
              <a:off x="1817050" y="5026275"/>
              <a:ext cx="49800" cy="419225"/>
            </a:xfrm>
            <a:custGeom>
              <a:avLst/>
              <a:gdLst/>
              <a:ahLst/>
              <a:cxnLst/>
              <a:rect l="l" t="t" r="r" b="b"/>
              <a:pathLst>
                <a:path w="1992" h="16769" extrusionOk="0">
                  <a:moveTo>
                    <a:pt x="1" y="0"/>
                  </a:moveTo>
                  <a:cubicBezTo>
                    <a:pt x="1" y="54"/>
                    <a:pt x="14" y="121"/>
                    <a:pt x="27" y="174"/>
                  </a:cubicBezTo>
                  <a:lnTo>
                    <a:pt x="148" y="655"/>
                  </a:lnTo>
                  <a:cubicBezTo>
                    <a:pt x="201" y="855"/>
                    <a:pt x="255" y="1123"/>
                    <a:pt x="321" y="1417"/>
                  </a:cubicBezTo>
                  <a:cubicBezTo>
                    <a:pt x="388" y="1697"/>
                    <a:pt x="468" y="2031"/>
                    <a:pt x="535" y="2419"/>
                  </a:cubicBezTo>
                  <a:cubicBezTo>
                    <a:pt x="856" y="3915"/>
                    <a:pt x="1190" y="5999"/>
                    <a:pt x="1444" y="8324"/>
                  </a:cubicBezTo>
                  <a:cubicBezTo>
                    <a:pt x="1697" y="10649"/>
                    <a:pt x="1831" y="12760"/>
                    <a:pt x="1871" y="14296"/>
                  </a:cubicBezTo>
                  <a:cubicBezTo>
                    <a:pt x="1898" y="15058"/>
                    <a:pt x="1898" y="15673"/>
                    <a:pt x="1898" y="16100"/>
                  </a:cubicBezTo>
                  <a:lnTo>
                    <a:pt x="1898" y="16608"/>
                  </a:lnTo>
                  <a:cubicBezTo>
                    <a:pt x="1885" y="16661"/>
                    <a:pt x="1898" y="16715"/>
                    <a:pt x="1898" y="16768"/>
                  </a:cubicBezTo>
                  <a:cubicBezTo>
                    <a:pt x="1911" y="16715"/>
                    <a:pt x="1925" y="16675"/>
                    <a:pt x="1925" y="16621"/>
                  </a:cubicBezTo>
                  <a:cubicBezTo>
                    <a:pt x="1925" y="16488"/>
                    <a:pt x="1938" y="16314"/>
                    <a:pt x="1951" y="16113"/>
                  </a:cubicBezTo>
                  <a:cubicBezTo>
                    <a:pt x="1978" y="15686"/>
                    <a:pt x="1991" y="15071"/>
                    <a:pt x="1978" y="14296"/>
                  </a:cubicBezTo>
                  <a:cubicBezTo>
                    <a:pt x="1965" y="12760"/>
                    <a:pt x="1858" y="10649"/>
                    <a:pt x="1604" y="8324"/>
                  </a:cubicBezTo>
                  <a:cubicBezTo>
                    <a:pt x="1390" y="6333"/>
                    <a:pt x="1070" y="4356"/>
                    <a:pt x="642" y="2405"/>
                  </a:cubicBezTo>
                  <a:cubicBezTo>
                    <a:pt x="575" y="2031"/>
                    <a:pt x="482" y="1697"/>
                    <a:pt x="401" y="1403"/>
                  </a:cubicBezTo>
                  <a:cubicBezTo>
                    <a:pt x="335" y="1109"/>
                    <a:pt x="255" y="842"/>
                    <a:pt x="201" y="642"/>
                  </a:cubicBezTo>
                  <a:cubicBezTo>
                    <a:pt x="148" y="455"/>
                    <a:pt x="94" y="294"/>
                    <a:pt x="67" y="174"/>
                  </a:cubicBezTo>
                  <a:cubicBezTo>
                    <a:pt x="54" y="107"/>
                    <a:pt x="27" y="54"/>
                    <a:pt x="1"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728;p34">
              <a:extLst>
                <a:ext uri="{FF2B5EF4-FFF2-40B4-BE49-F238E27FC236}">
                  <a16:creationId xmlns:a16="http://schemas.microsoft.com/office/drawing/2014/main" id="{7A16628E-BE99-4E9E-896F-DC0291F4B956}"/>
                </a:ext>
              </a:extLst>
            </p:cNvPr>
            <p:cNvSpPr/>
            <p:nvPr/>
          </p:nvSpPr>
          <p:spPr>
            <a:xfrm>
              <a:off x="1864150" y="5057325"/>
              <a:ext cx="137650" cy="285950"/>
            </a:xfrm>
            <a:custGeom>
              <a:avLst/>
              <a:gdLst/>
              <a:ahLst/>
              <a:cxnLst/>
              <a:rect l="l" t="t" r="r" b="b"/>
              <a:pathLst>
                <a:path w="5506" h="11438" extrusionOk="0">
                  <a:moveTo>
                    <a:pt x="5492" y="1"/>
                  </a:moveTo>
                  <a:lnTo>
                    <a:pt x="5492" y="1"/>
                  </a:lnTo>
                  <a:cubicBezTo>
                    <a:pt x="5331" y="81"/>
                    <a:pt x="5185" y="175"/>
                    <a:pt x="5051" y="281"/>
                  </a:cubicBezTo>
                  <a:lnTo>
                    <a:pt x="4824" y="442"/>
                  </a:lnTo>
                  <a:cubicBezTo>
                    <a:pt x="4744" y="495"/>
                    <a:pt x="4663" y="575"/>
                    <a:pt x="4570" y="656"/>
                  </a:cubicBezTo>
                  <a:cubicBezTo>
                    <a:pt x="4369" y="816"/>
                    <a:pt x="4169" y="1003"/>
                    <a:pt x="3982" y="1203"/>
                  </a:cubicBezTo>
                  <a:cubicBezTo>
                    <a:pt x="2927" y="2326"/>
                    <a:pt x="2071" y="3648"/>
                    <a:pt x="1484" y="5091"/>
                  </a:cubicBezTo>
                  <a:cubicBezTo>
                    <a:pt x="869" y="6508"/>
                    <a:pt x="428" y="8004"/>
                    <a:pt x="174" y="9527"/>
                  </a:cubicBezTo>
                  <a:cubicBezTo>
                    <a:pt x="67" y="10115"/>
                    <a:pt x="27" y="10596"/>
                    <a:pt x="14" y="10930"/>
                  </a:cubicBezTo>
                  <a:cubicBezTo>
                    <a:pt x="1" y="11104"/>
                    <a:pt x="1" y="11277"/>
                    <a:pt x="14" y="11438"/>
                  </a:cubicBezTo>
                  <a:cubicBezTo>
                    <a:pt x="41" y="11277"/>
                    <a:pt x="67" y="11104"/>
                    <a:pt x="81" y="10930"/>
                  </a:cubicBezTo>
                  <a:cubicBezTo>
                    <a:pt x="121" y="10609"/>
                    <a:pt x="174" y="10128"/>
                    <a:pt x="294" y="9554"/>
                  </a:cubicBezTo>
                  <a:cubicBezTo>
                    <a:pt x="401" y="8966"/>
                    <a:pt x="548" y="8285"/>
                    <a:pt x="775" y="7536"/>
                  </a:cubicBezTo>
                  <a:cubicBezTo>
                    <a:pt x="1003" y="6721"/>
                    <a:pt x="1297" y="5920"/>
                    <a:pt x="1631" y="5145"/>
                  </a:cubicBezTo>
                  <a:cubicBezTo>
                    <a:pt x="2218" y="3729"/>
                    <a:pt x="3033" y="2419"/>
                    <a:pt x="4062" y="1270"/>
                  </a:cubicBezTo>
                  <a:cubicBezTo>
                    <a:pt x="4877" y="415"/>
                    <a:pt x="5505" y="41"/>
                    <a:pt x="5492"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 name="Google Shape;1396;p34">
            <a:extLst>
              <a:ext uri="{FF2B5EF4-FFF2-40B4-BE49-F238E27FC236}">
                <a16:creationId xmlns:a16="http://schemas.microsoft.com/office/drawing/2014/main" id="{121FD292-E081-4C8F-AD3A-467D6F4D828C}"/>
              </a:ext>
            </a:extLst>
          </p:cNvPr>
          <p:cNvGrpSpPr/>
          <p:nvPr/>
        </p:nvGrpSpPr>
        <p:grpSpPr>
          <a:xfrm>
            <a:off x="7799124" y="3784678"/>
            <a:ext cx="496192" cy="930913"/>
            <a:chOff x="505900" y="2409650"/>
            <a:chExt cx="1311050" cy="2193850"/>
          </a:xfrm>
        </p:grpSpPr>
        <p:sp>
          <p:nvSpPr>
            <p:cNvPr id="25" name="Google Shape;1397;p34">
              <a:extLst>
                <a:ext uri="{FF2B5EF4-FFF2-40B4-BE49-F238E27FC236}">
                  <a16:creationId xmlns:a16="http://schemas.microsoft.com/office/drawing/2014/main" id="{46D0EC9D-5315-4EE2-A530-FBB6198E517A}"/>
                </a:ext>
              </a:extLst>
            </p:cNvPr>
            <p:cNvSpPr/>
            <p:nvPr/>
          </p:nvSpPr>
          <p:spPr>
            <a:xfrm>
              <a:off x="589050" y="2465750"/>
              <a:ext cx="1146725" cy="2059925"/>
            </a:xfrm>
            <a:custGeom>
              <a:avLst/>
              <a:gdLst/>
              <a:ahLst/>
              <a:cxnLst/>
              <a:rect l="l" t="t" r="r" b="b"/>
              <a:pathLst>
                <a:path w="45869" h="82397" extrusionOk="0">
                  <a:moveTo>
                    <a:pt x="1" y="1"/>
                  </a:moveTo>
                  <a:lnTo>
                    <a:pt x="1" y="82396"/>
                  </a:lnTo>
                  <a:lnTo>
                    <a:pt x="45868" y="82396"/>
                  </a:lnTo>
                  <a:lnTo>
                    <a:pt x="45868" y="1"/>
                  </a:lnTo>
                  <a:close/>
                </a:path>
              </a:pathLst>
            </a:custGeom>
            <a:solidFill>
              <a:srgbClr val="A4C1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398;p34">
              <a:extLst>
                <a:ext uri="{FF2B5EF4-FFF2-40B4-BE49-F238E27FC236}">
                  <a16:creationId xmlns:a16="http://schemas.microsoft.com/office/drawing/2014/main" id="{7BFC1925-6C08-45DE-8EF0-CF020DF287F7}"/>
                </a:ext>
              </a:extLst>
            </p:cNvPr>
            <p:cNvSpPr/>
            <p:nvPr/>
          </p:nvSpPr>
          <p:spPr>
            <a:xfrm>
              <a:off x="634825" y="2525550"/>
              <a:ext cx="1043150" cy="1938675"/>
            </a:xfrm>
            <a:custGeom>
              <a:avLst/>
              <a:gdLst/>
              <a:ahLst/>
              <a:cxnLst/>
              <a:rect l="l" t="t" r="r" b="b"/>
              <a:pathLst>
                <a:path w="41726" h="77547" extrusionOk="0">
                  <a:moveTo>
                    <a:pt x="0" y="0"/>
                  </a:moveTo>
                  <a:lnTo>
                    <a:pt x="0" y="77546"/>
                  </a:lnTo>
                  <a:lnTo>
                    <a:pt x="41726" y="77546"/>
                  </a:lnTo>
                  <a:lnTo>
                    <a:pt x="41726" y="0"/>
                  </a:lnTo>
                  <a:close/>
                </a:path>
              </a:pathLst>
            </a:custGeom>
            <a:solidFill>
              <a:srgbClr val="A4C1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399;p34">
              <a:extLst>
                <a:ext uri="{FF2B5EF4-FFF2-40B4-BE49-F238E27FC236}">
                  <a16:creationId xmlns:a16="http://schemas.microsoft.com/office/drawing/2014/main" id="{54E96203-90E3-47DE-BA2A-EF4EB057CCB8}"/>
                </a:ext>
              </a:extLst>
            </p:cNvPr>
            <p:cNvSpPr/>
            <p:nvPr/>
          </p:nvSpPr>
          <p:spPr>
            <a:xfrm>
              <a:off x="634825" y="3083350"/>
              <a:ext cx="1065875" cy="20400"/>
            </a:xfrm>
            <a:custGeom>
              <a:avLst/>
              <a:gdLst/>
              <a:ahLst/>
              <a:cxnLst/>
              <a:rect l="l" t="t" r="r" b="b"/>
              <a:pathLst>
                <a:path w="42635" h="816" extrusionOk="0">
                  <a:moveTo>
                    <a:pt x="0" y="1"/>
                  </a:moveTo>
                  <a:lnTo>
                    <a:pt x="0" y="816"/>
                  </a:lnTo>
                  <a:lnTo>
                    <a:pt x="42635" y="816"/>
                  </a:lnTo>
                  <a:lnTo>
                    <a:pt x="426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400;p34">
              <a:extLst>
                <a:ext uri="{FF2B5EF4-FFF2-40B4-BE49-F238E27FC236}">
                  <a16:creationId xmlns:a16="http://schemas.microsoft.com/office/drawing/2014/main" id="{124EFB37-038B-44F1-ABD8-650AEFA3BF6C}"/>
                </a:ext>
              </a:extLst>
            </p:cNvPr>
            <p:cNvSpPr/>
            <p:nvPr/>
          </p:nvSpPr>
          <p:spPr>
            <a:xfrm>
              <a:off x="634825" y="3544975"/>
              <a:ext cx="1065875" cy="20725"/>
            </a:xfrm>
            <a:custGeom>
              <a:avLst/>
              <a:gdLst/>
              <a:ahLst/>
              <a:cxnLst/>
              <a:rect l="l" t="t" r="r" b="b"/>
              <a:pathLst>
                <a:path w="42635" h="829" extrusionOk="0">
                  <a:moveTo>
                    <a:pt x="0" y="0"/>
                  </a:moveTo>
                  <a:lnTo>
                    <a:pt x="0" y="829"/>
                  </a:lnTo>
                  <a:lnTo>
                    <a:pt x="42635" y="829"/>
                  </a:lnTo>
                  <a:lnTo>
                    <a:pt x="426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401;p34">
              <a:extLst>
                <a:ext uri="{FF2B5EF4-FFF2-40B4-BE49-F238E27FC236}">
                  <a16:creationId xmlns:a16="http://schemas.microsoft.com/office/drawing/2014/main" id="{3AAB3BCB-98AC-4474-AD88-B1BC69E4FD51}"/>
                </a:ext>
              </a:extLst>
            </p:cNvPr>
            <p:cNvSpPr/>
            <p:nvPr/>
          </p:nvSpPr>
          <p:spPr>
            <a:xfrm>
              <a:off x="634825" y="4006575"/>
              <a:ext cx="1065875" cy="20750"/>
            </a:xfrm>
            <a:custGeom>
              <a:avLst/>
              <a:gdLst/>
              <a:ahLst/>
              <a:cxnLst/>
              <a:rect l="l" t="t" r="r" b="b"/>
              <a:pathLst>
                <a:path w="42635" h="830" extrusionOk="0">
                  <a:moveTo>
                    <a:pt x="0" y="1"/>
                  </a:moveTo>
                  <a:lnTo>
                    <a:pt x="0" y="829"/>
                  </a:lnTo>
                  <a:lnTo>
                    <a:pt x="42635" y="829"/>
                  </a:lnTo>
                  <a:lnTo>
                    <a:pt x="426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402;p34">
              <a:extLst>
                <a:ext uri="{FF2B5EF4-FFF2-40B4-BE49-F238E27FC236}">
                  <a16:creationId xmlns:a16="http://schemas.microsoft.com/office/drawing/2014/main" id="{A1CA75DB-75BD-4A59-9880-F5AC1121A475}"/>
                </a:ext>
              </a:extLst>
            </p:cNvPr>
            <p:cNvSpPr/>
            <p:nvPr/>
          </p:nvSpPr>
          <p:spPr>
            <a:xfrm>
              <a:off x="1129850" y="3093375"/>
              <a:ext cx="52800" cy="1425950"/>
            </a:xfrm>
            <a:custGeom>
              <a:avLst/>
              <a:gdLst/>
              <a:ahLst/>
              <a:cxnLst/>
              <a:rect l="l" t="t" r="r" b="b"/>
              <a:pathLst>
                <a:path w="2112" h="57038" extrusionOk="0">
                  <a:moveTo>
                    <a:pt x="0" y="1"/>
                  </a:moveTo>
                  <a:lnTo>
                    <a:pt x="0" y="57038"/>
                  </a:lnTo>
                  <a:lnTo>
                    <a:pt x="2111" y="57038"/>
                  </a:lnTo>
                  <a:lnTo>
                    <a:pt x="211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403;p34">
              <a:extLst>
                <a:ext uri="{FF2B5EF4-FFF2-40B4-BE49-F238E27FC236}">
                  <a16:creationId xmlns:a16="http://schemas.microsoft.com/office/drawing/2014/main" id="{4A7207ED-FC4D-4344-9533-3CBB18748A8C}"/>
                </a:ext>
              </a:extLst>
            </p:cNvPr>
            <p:cNvSpPr/>
            <p:nvPr/>
          </p:nvSpPr>
          <p:spPr>
            <a:xfrm>
              <a:off x="835575" y="2525550"/>
              <a:ext cx="24075" cy="568175"/>
            </a:xfrm>
            <a:custGeom>
              <a:avLst/>
              <a:gdLst/>
              <a:ahLst/>
              <a:cxnLst/>
              <a:rect l="l" t="t" r="r" b="b"/>
              <a:pathLst>
                <a:path w="963" h="22727" extrusionOk="0">
                  <a:moveTo>
                    <a:pt x="0" y="0"/>
                  </a:moveTo>
                  <a:lnTo>
                    <a:pt x="0" y="22727"/>
                  </a:lnTo>
                  <a:lnTo>
                    <a:pt x="962" y="22727"/>
                  </a:lnTo>
                  <a:lnTo>
                    <a:pt x="96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404;p34">
              <a:extLst>
                <a:ext uri="{FF2B5EF4-FFF2-40B4-BE49-F238E27FC236}">
                  <a16:creationId xmlns:a16="http://schemas.microsoft.com/office/drawing/2014/main" id="{53AEF377-72D7-4A03-A6C2-AACC6C1B258E}"/>
                </a:ext>
              </a:extLst>
            </p:cNvPr>
            <p:cNvSpPr/>
            <p:nvPr/>
          </p:nvSpPr>
          <p:spPr>
            <a:xfrm>
              <a:off x="1041650" y="2525550"/>
              <a:ext cx="23750" cy="568175"/>
            </a:xfrm>
            <a:custGeom>
              <a:avLst/>
              <a:gdLst/>
              <a:ahLst/>
              <a:cxnLst/>
              <a:rect l="l" t="t" r="r" b="b"/>
              <a:pathLst>
                <a:path w="950" h="22727" extrusionOk="0">
                  <a:moveTo>
                    <a:pt x="1" y="0"/>
                  </a:moveTo>
                  <a:lnTo>
                    <a:pt x="1" y="22727"/>
                  </a:lnTo>
                  <a:lnTo>
                    <a:pt x="949" y="22727"/>
                  </a:lnTo>
                  <a:lnTo>
                    <a:pt x="94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405;p34">
              <a:extLst>
                <a:ext uri="{FF2B5EF4-FFF2-40B4-BE49-F238E27FC236}">
                  <a16:creationId xmlns:a16="http://schemas.microsoft.com/office/drawing/2014/main" id="{00A2533B-64E6-4C82-A859-EFEF538EB920}"/>
                </a:ext>
              </a:extLst>
            </p:cNvPr>
            <p:cNvSpPr/>
            <p:nvPr/>
          </p:nvSpPr>
          <p:spPr>
            <a:xfrm>
              <a:off x="1247425" y="2525550"/>
              <a:ext cx="24050" cy="568175"/>
            </a:xfrm>
            <a:custGeom>
              <a:avLst/>
              <a:gdLst/>
              <a:ahLst/>
              <a:cxnLst/>
              <a:rect l="l" t="t" r="r" b="b"/>
              <a:pathLst>
                <a:path w="962" h="22727" extrusionOk="0">
                  <a:moveTo>
                    <a:pt x="0" y="0"/>
                  </a:moveTo>
                  <a:lnTo>
                    <a:pt x="0" y="22727"/>
                  </a:lnTo>
                  <a:lnTo>
                    <a:pt x="962" y="22727"/>
                  </a:lnTo>
                  <a:lnTo>
                    <a:pt x="96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406;p34">
              <a:extLst>
                <a:ext uri="{FF2B5EF4-FFF2-40B4-BE49-F238E27FC236}">
                  <a16:creationId xmlns:a16="http://schemas.microsoft.com/office/drawing/2014/main" id="{C8F517B6-761B-45C7-96C3-0EB69B864DF8}"/>
                </a:ext>
              </a:extLst>
            </p:cNvPr>
            <p:cNvSpPr/>
            <p:nvPr/>
          </p:nvSpPr>
          <p:spPr>
            <a:xfrm>
              <a:off x="1453500" y="2525550"/>
              <a:ext cx="23750" cy="568175"/>
            </a:xfrm>
            <a:custGeom>
              <a:avLst/>
              <a:gdLst/>
              <a:ahLst/>
              <a:cxnLst/>
              <a:rect l="l" t="t" r="r" b="b"/>
              <a:pathLst>
                <a:path w="950" h="22727" extrusionOk="0">
                  <a:moveTo>
                    <a:pt x="1" y="0"/>
                  </a:moveTo>
                  <a:lnTo>
                    <a:pt x="1" y="22727"/>
                  </a:lnTo>
                  <a:lnTo>
                    <a:pt x="949" y="22727"/>
                  </a:lnTo>
                  <a:lnTo>
                    <a:pt x="94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407;p34">
              <a:extLst>
                <a:ext uri="{FF2B5EF4-FFF2-40B4-BE49-F238E27FC236}">
                  <a16:creationId xmlns:a16="http://schemas.microsoft.com/office/drawing/2014/main" id="{150E61EE-FF82-46B7-889A-A61899AA6ED3}"/>
                </a:ext>
              </a:extLst>
            </p:cNvPr>
            <p:cNvSpPr/>
            <p:nvPr/>
          </p:nvSpPr>
          <p:spPr>
            <a:xfrm>
              <a:off x="540300" y="2409650"/>
              <a:ext cx="1243900" cy="56125"/>
            </a:xfrm>
            <a:custGeom>
              <a:avLst/>
              <a:gdLst/>
              <a:ahLst/>
              <a:cxnLst/>
              <a:rect l="l" t="t" r="r" b="b"/>
              <a:pathLst>
                <a:path w="49756" h="2245" extrusionOk="0">
                  <a:moveTo>
                    <a:pt x="0" y="0"/>
                  </a:moveTo>
                  <a:lnTo>
                    <a:pt x="0" y="2245"/>
                  </a:lnTo>
                  <a:lnTo>
                    <a:pt x="49756" y="2245"/>
                  </a:lnTo>
                  <a:lnTo>
                    <a:pt x="497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408;p34">
              <a:extLst>
                <a:ext uri="{FF2B5EF4-FFF2-40B4-BE49-F238E27FC236}">
                  <a16:creationId xmlns:a16="http://schemas.microsoft.com/office/drawing/2014/main" id="{312575CC-C6FF-4D26-961B-27AE115A7872}"/>
                </a:ext>
              </a:extLst>
            </p:cNvPr>
            <p:cNvSpPr/>
            <p:nvPr/>
          </p:nvSpPr>
          <p:spPr>
            <a:xfrm>
              <a:off x="505900" y="4551025"/>
              <a:ext cx="1311050" cy="52475"/>
            </a:xfrm>
            <a:custGeom>
              <a:avLst/>
              <a:gdLst/>
              <a:ahLst/>
              <a:cxnLst/>
              <a:rect l="l" t="t" r="r" b="b"/>
              <a:pathLst>
                <a:path w="52442" h="2099" extrusionOk="0">
                  <a:moveTo>
                    <a:pt x="0" y="1"/>
                  </a:moveTo>
                  <a:lnTo>
                    <a:pt x="0" y="2099"/>
                  </a:lnTo>
                  <a:lnTo>
                    <a:pt x="52441" y="2099"/>
                  </a:lnTo>
                  <a:lnTo>
                    <a:pt x="5244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409;p34">
              <a:extLst>
                <a:ext uri="{FF2B5EF4-FFF2-40B4-BE49-F238E27FC236}">
                  <a16:creationId xmlns:a16="http://schemas.microsoft.com/office/drawing/2014/main" id="{882D4EE1-CF9B-440B-9B38-5E72DF1CCC82}"/>
                </a:ext>
              </a:extLst>
            </p:cNvPr>
            <p:cNvSpPr/>
            <p:nvPr/>
          </p:nvSpPr>
          <p:spPr>
            <a:xfrm>
              <a:off x="505900" y="4525650"/>
              <a:ext cx="1311050" cy="25400"/>
            </a:xfrm>
            <a:custGeom>
              <a:avLst/>
              <a:gdLst/>
              <a:ahLst/>
              <a:cxnLst/>
              <a:rect l="l" t="t" r="r" b="b"/>
              <a:pathLst>
                <a:path w="52442" h="1016" extrusionOk="0">
                  <a:moveTo>
                    <a:pt x="3327" y="0"/>
                  </a:moveTo>
                  <a:lnTo>
                    <a:pt x="0" y="1016"/>
                  </a:lnTo>
                  <a:lnTo>
                    <a:pt x="52441" y="1016"/>
                  </a:lnTo>
                  <a:lnTo>
                    <a:pt x="491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 name="Google Shape;1411;p34">
            <a:extLst>
              <a:ext uri="{FF2B5EF4-FFF2-40B4-BE49-F238E27FC236}">
                <a16:creationId xmlns:a16="http://schemas.microsoft.com/office/drawing/2014/main" id="{2F712DBF-38B0-4028-803E-139C58D1C484}"/>
              </a:ext>
            </a:extLst>
          </p:cNvPr>
          <p:cNvGrpSpPr/>
          <p:nvPr/>
        </p:nvGrpSpPr>
        <p:grpSpPr>
          <a:xfrm>
            <a:off x="7878140" y="3072924"/>
            <a:ext cx="1058458" cy="592756"/>
            <a:chOff x="1023750" y="367025"/>
            <a:chExt cx="2273700" cy="1135700"/>
          </a:xfrm>
        </p:grpSpPr>
        <p:sp>
          <p:nvSpPr>
            <p:cNvPr id="39" name="Google Shape;1412;p34">
              <a:extLst>
                <a:ext uri="{FF2B5EF4-FFF2-40B4-BE49-F238E27FC236}">
                  <a16:creationId xmlns:a16="http://schemas.microsoft.com/office/drawing/2014/main" id="{142A82FA-1498-41C5-8BDF-4FCEAC25F78B}"/>
                </a:ext>
              </a:extLst>
            </p:cNvPr>
            <p:cNvSpPr/>
            <p:nvPr/>
          </p:nvSpPr>
          <p:spPr>
            <a:xfrm>
              <a:off x="1912250" y="924850"/>
              <a:ext cx="613275" cy="399175"/>
            </a:xfrm>
            <a:custGeom>
              <a:avLst/>
              <a:gdLst/>
              <a:ahLst/>
              <a:cxnLst/>
              <a:rect l="l" t="t" r="r" b="b"/>
              <a:pathLst>
                <a:path w="24531" h="15967" extrusionOk="0">
                  <a:moveTo>
                    <a:pt x="23676" y="1"/>
                  </a:moveTo>
                  <a:lnTo>
                    <a:pt x="0" y="1390"/>
                  </a:lnTo>
                  <a:lnTo>
                    <a:pt x="856" y="15967"/>
                  </a:lnTo>
                  <a:lnTo>
                    <a:pt x="24531" y="14564"/>
                  </a:lnTo>
                  <a:lnTo>
                    <a:pt x="2367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413;p34">
              <a:extLst>
                <a:ext uri="{FF2B5EF4-FFF2-40B4-BE49-F238E27FC236}">
                  <a16:creationId xmlns:a16="http://schemas.microsoft.com/office/drawing/2014/main" id="{3CB15614-BF30-4BB0-A4DE-22ED7291EE56}"/>
                </a:ext>
              </a:extLst>
            </p:cNvPr>
            <p:cNvSpPr/>
            <p:nvPr/>
          </p:nvSpPr>
          <p:spPr>
            <a:xfrm>
              <a:off x="1923275" y="1106725"/>
              <a:ext cx="591575" cy="35425"/>
            </a:xfrm>
            <a:custGeom>
              <a:avLst/>
              <a:gdLst/>
              <a:ahLst/>
              <a:cxnLst/>
              <a:rect l="l" t="t" r="r" b="b"/>
              <a:pathLst>
                <a:path w="23663" h="1417" extrusionOk="0">
                  <a:moveTo>
                    <a:pt x="23557" y="1"/>
                  </a:moveTo>
                  <a:cubicBezTo>
                    <a:pt x="22781" y="1"/>
                    <a:pt x="17820" y="266"/>
                    <a:pt x="11825" y="622"/>
                  </a:cubicBezTo>
                  <a:cubicBezTo>
                    <a:pt x="5291" y="1009"/>
                    <a:pt x="0" y="1357"/>
                    <a:pt x="0" y="1410"/>
                  </a:cubicBezTo>
                  <a:cubicBezTo>
                    <a:pt x="0" y="1415"/>
                    <a:pt x="36" y="1417"/>
                    <a:pt x="106" y="1417"/>
                  </a:cubicBezTo>
                  <a:cubicBezTo>
                    <a:pt x="882" y="1417"/>
                    <a:pt x="5842" y="1151"/>
                    <a:pt x="11838" y="796"/>
                  </a:cubicBezTo>
                  <a:cubicBezTo>
                    <a:pt x="18371" y="408"/>
                    <a:pt x="23662" y="47"/>
                    <a:pt x="23662" y="7"/>
                  </a:cubicBezTo>
                  <a:cubicBezTo>
                    <a:pt x="23662" y="3"/>
                    <a:pt x="23626" y="1"/>
                    <a:pt x="23557"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414;p34">
              <a:extLst>
                <a:ext uri="{FF2B5EF4-FFF2-40B4-BE49-F238E27FC236}">
                  <a16:creationId xmlns:a16="http://schemas.microsoft.com/office/drawing/2014/main" id="{7358CCA8-8119-4720-8982-7EC8FE23DEAF}"/>
                </a:ext>
              </a:extLst>
            </p:cNvPr>
            <p:cNvSpPr/>
            <p:nvPr/>
          </p:nvSpPr>
          <p:spPr>
            <a:xfrm>
              <a:off x="2197825" y="1211100"/>
              <a:ext cx="81875" cy="96900"/>
            </a:xfrm>
            <a:custGeom>
              <a:avLst/>
              <a:gdLst/>
              <a:ahLst/>
              <a:cxnLst/>
              <a:rect l="l" t="t" r="r" b="b"/>
              <a:pathLst>
                <a:path w="3275" h="3876" extrusionOk="0">
                  <a:moveTo>
                    <a:pt x="2847" y="1"/>
                  </a:moveTo>
                  <a:lnTo>
                    <a:pt x="1" y="402"/>
                  </a:lnTo>
                  <a:lnTo>
                    <a:pt x="375" y="3875"/>
                  </a:lnTo>
                  <a:lnTo>
                    <a:pt x="3274" y="3702"/>
                  </a:lnTo>
                  <a:lnTo>
                    <a:pt x="2847"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415;p34">
              <a:extLst>
                <a:ext uri="{FF2B5EF4-FFF2-40B4-BE49-F238E27FC236}">
                  <a16:creationId xmlns:a16="http://schemas.microsoft.com/office/drawing/2014/main" id="{15B1917F-90E7-451F-82D9-6A6C54E672C6}"/>
                </a:ext>
              </a:extLst>
            </p:cNvPr>
            <p:cNvSpPr/>
            <p:nvPr/>
          </p:nvSpPr>
          <p:spPr>
            <a:xfrm>
              <a:off x="2181475" y="939550"/>
              <a:ext cx="81850" cy="96550"/>
            </a:xfrm>
            <a:custGeom>
              <a:avLst/>
              <a:gdLst/>
              <a:ahLst/>
              <a:cxnLst/>
              <a:rect l="l" t="t" r="r" b="b"/>
              <a:pathLst>
                <a:path w="3274" h="3862" extrusionOk="0">
                  <a:moveTo>
                    <a:pt x="2900" y="1"/>
                  </a:moveTo>
                  <a:lnTo>
                    <a:pt x="0" y="174"/>
                  </a:lnTo>
                  <a:lnTo>
                    <a:pt x="428" y="3862"/>
                  </a:lnTo>
                  <a:lnTo>
                    <a:pt x="3274" y="3461"/>
                  </a:lnTo>
                  <a:lnTo>
                    <a:pt x="2900"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416;p34">
              <a:extLst>
                <a:ext uri="{FF2B5EF4-FFF2-40B4-BE49-F238E27FC236}">
                  <a16:creationId xmlns:a16="http://schemas.microsoft.com/office/drawing/2014/main" id="{891B35F4-C3C6-4066-96D7-63D5533F2471}"/>
                </a:ext>
              </a:extLst>
            </p:cNvPr>
            <p:cNvSpPr/>
            <p:nvPr/>
          </p:nvSpPr>
          <p:spPr>
            <a:xfrm>
              <a:off x="1974700" y="1207100"/>
              <a:ext cx="76200" cy="76175"/>
            </a:xfrm>
            <a:custGeom>
              <a:avLst/>
              <a:gdLst/>
              <a:ahLst/>
              <a:cxnLst/>
              <a:rect l="l" t="t" r="r" b="b"/>
              <a:pathLst>
                <a:path w="3048" h="3047" extrusionOk="0">
                  <a:moveTo>
                    <a:pt x="2873" y="1"/>
                  </a:moveTo>
                  <a:lnTo>
                    <a:pt x="1" y="161"/>
                  </a:lnTo>
                  <a:lnTo>
                    <a:pt x="161" y="3047"/>
                  </a:lnTo>
                  <a:lnTo>
                    <a:pt x="3047" y="2873"/>
                  </a:lnTo>
                  <a:lnTo>
                    <a:pt x="2873" y="1"/>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417;p34">
              <a:extLst>
                <a:ext uri="{FF2B5EF4-FFF2-40B4-BE49-F238E27FC236}">
                  <a16:creationId xmlns:a16="http://schemas.microsoft.com/office/drawing/2014/main" id="{DE82AA54-DF76-4104-9DE8-FE33F38A15B6}"/>
                </a:ext>
              </a:extLst>
            </p:cNvPr>
            <p:cNvSpPr/>
            <p:nvPr/>
          </p:nvSpPr>
          <p:spPr>
            <a:xfrm>
              <a:off x="1988400" y="1215450"/>
              <a:ext cx="46800" cy="60150"/>
            </a:xfrm>
            <a:custGeom>
              <a:avLst/>
              <a:gdLst/>
              <a:ahLst/>
              <a:cxnLst/>
              <a:rect l="l" t="t" r="r" b="b"/>
              <a:pathLst>
                <a:path w="1872" h="2406" extrusionOk="0">
                  <a:moveTo>
                    <a:pt x="1430" y="1"/>
                  </a:moveTo>
                  <a:lnTo>
                    <a:pt x="335" y="54"/>
                  </a:lnTo>
                  <a:lnTo>
                    <a:pt x="281" y="54"/>
                  </a:lnTo>
                  <a:lnTo>
                    <a:pt x="268" y="107"/>
                  </a:lnTo>
                  <a:cubicBezTo>
                    <a:pt x="241" y="188"/>
                    <a:pt x="201" y="281"/>
                    <a:pt x="161" y="375"/>
                  </a:cubicBezTo>
                  <a:cubicBezTo>
                    <a:pt x="22" y="817"/>
                    <a:pt x="362" y="1260"/>
                    <a:pt x="806" y="1261"/>
                  </a:cubicBezTo>
                  <a:lnTo>
                    <a:pt x="806" y="1261"/>
                  </a:lnTo>
                  <a:cubicBezTo>
                    <a:pt x="819" y="1524"/>
                    <a:pt x="839" y="1785"/>
                    <a:pt x="852" y="2031"/>
                  </a:cubicBezTo>
                  <a:lnTo>
                    <a:pt x="852" y="2031"/>
                  </a:lnTo>
                  <a:cubicBezTo>
                    <a:pt x="602" y="2037"/>
                    <a:pt x="365" y="2128"/>
                    <a:pt x="161" y="2272"/>
                  </a:cubicBezTo>
                  <a:lnTo>
                    <a:pt x="1" y="2405"/>
                  </a:lnTo>
                  <a:lnTo>
                    <a:pt x="215" y="2392"/>
                  </a:lnTo>
                  <a:cubicBezTo>
                    <a:pt x="722" y="2352"/>
                    <a:pt x="1136" y="2325"/>
                    <a:pt x="1417" y="2299"/>
                  </a:cubicBezTo>
                  <a:cubicBezTo>
                    <a:pt x="1577" y="2285"/>
                    <a:pt x="1724" y="2272"/>
                    <a:pt x="1871" y="2232"/>
                  </a:cubicBezTo>
                  <a:cubicBezTo>
                    <a:pt x="1785" y="2216"/>
                    <a:pt x="1694" y="2210"/>
                    <a:pt x="1605" y="2210"/>
                  </a:cubicBezTo>
                  <a:cubicBezTo>
                    <a:pt x="1541" y="2210"/>
                    <a:pt x="1478" y="2213"/>
                    <a:pt x="1417" y="2218"/>
                  </a:cubicBezTo>
                  <a:cubicBezTo>
                    <a:pt x="1190" y="2229"/>
                    <a:pt x="874" y="2240"/>
                    <a:pt x="485" y="2251"/>
                  </a:cubicBezTo>
                  <a:lnTo>
                    <a:pt x="485" y="2251"/>
                  </a:lnTo>
                  <a:cubicBezTo>
                    <a:pt x="610" y="2201"/>
                    <a:pt x="742" y="2177"/>
                    <a:pt x="876" y="2177"/>
                  </a:cubicBezTo>
                  <a:cubicBezTo>
                    <a:pt x="896" y="2177"/>
                    <a:pt x="916" y="2177"/>
                    <a:pt x="936" y="2178"/>
                  </a:cubicBezTo>
                  <a:lnTo>
                    <a:pt x="1016" y="2178"/>
                  </a:lnTo>
                  <a:lnTo>
                    <a:pt x="1016" y="2098"/>
                  </a:lnTo>
                  <a:cubicBezTo>
                    <a:pt x="1003" y="1804"/>
                    <a:pt x="989" y="1497"/>
                    <a:pt x="976" y="1163"/>
                  </a:cubicBezTo>
                  <a:lnTo>
                    <a:pt x="976" y="1069"/>
                  </a:lnTo>
                  <a:lnTo>
                    <a:pt x="883" y="1083"/>
                  </a:lnTo>
                  <a:cubicBezTo>
                    <a:pt x="863" y="1085"/>
                    <a:pt x="844" y="1086"/>
                    <a:pt x="826" y="1086"/>
                  </a:cubicBezTo>
                  <a:cubicBezTo>
                    <a:pt x="492" y="1086"/>
                    <a:pt x="234" y="756"/>
                    <a:pt x="335" y="415"/>
                  </a:cubicBezTo>
                  <a:cubicBezTo>
                    <a:pt x="367" y="351"/>
                    <a:pt x="390" y="278"/>
                    <a:pt x="419" y="211"/>
                  </a:cubicBezTo>
                  <a:lnTo>
                    <a:pt x="419" y="211"/>
                  </a:lnTo>
                  <a:lnTo>
                    <a:pt x="1407" y="151"/>
                  </a:lnTo>
                  <a:lnTo>
                    <a:pt x="1407" y="151"/>
                  </a:lnTo>
                  <a:lnTo>
                    <a:pt x="1537" y="335"/>
                  </a:lnTo>
                  <a:cubicBezTo>
                    <a:pt x="1617" y="495"/>
                    <a:pt x="1604" y="695"/>
                    <a:pt x="1497" y="856"/>
                  </a:cubicBezTo>
                  <a:cubicBezTo>
                    <a:pt x="1404" y="989"/>
                    <a:pt x="1243" y="1083"/>
                    <a:pt x="1070" y="1096"/>
                  </a:cubicBezTo>
                  <a:lnTo>
                    <a:pt x="1003" y="1096"/>
                  </a:lnTo>
                  <a:lnTo>
                    <a:pt x="1003" y="1163"/>
                  </a:lnTo>
                  <a:cubicBezTo>
                    <a:pt x="1030" y="1510"/>
                    <a:pt x="1056" y="1818"/>
                    <a:pt x="1083" y="2098"/>
                  </a:cubicBezTo>
                  <a:lnTo>
                    <a:pt x="1083" y="2152"/>
                  </a:lnTo>
                  <a:lnTo>
                    <a:pt x="1136" y="2138"/>
                  </a:lnTo>
                  <a:cubicBezTo>
                    <a:pt x="1205" y="2122"/>
                    <a:pt x="1275" y="2115"/>
                    <a:pt x="1347" y="2115"/>
                  </a:cubicBezTo>
                  <a:cubicBezTo>
                    <a:pt x="1458" y="2115"/>
                    <a:pt x="1571" y="2133"/>
                    <a:pt x="1684" y="2165"/>
                  </a:cubicBezTo>
                  <a:cubicBezTo>
                    <a:pt x="1738" y="2192"/>
                    <a:pt x="1804" y="2205"/>
                    <a:pt x="1871" y="2218"/>
                  </a:cubicBezTo>
                  <a:cubicBezTo>
                    <a:pt x="1818" y="2178"/>
                    <a:pt x="1751" y="2138"/>
                    <a:pt x="1684" y="2112"/>
                  </a:cubicBezTo>
                  <a:cubicBezTo>
                    <a:pt x="1545" y="2062"/>
                    <a:pt x="1399" y="2035"/>
                    <a:pt x="1251" y="2035"/>
                  </a:cubicBezTo>
                  <a:cubicBezTo>
                    <a:pt x="1218" y="2035"/>
                    <a:pt x="1184" y="2036"/>
                    <a:pt x="1150" y="2039"/>
                  </a:cubicBezTo>
                  <a:lnTo>
                    <a:pt x="1150" y="2039"/>
                  </a:lnTo>
                  <a:cubicBezTo>
                    <a:pt x="1148" y="1798"/>
                    <a:pt x="1137" y="1516"/>
                    <a:pt x="1125" y="1213"/>
                  </a:cubicBezTo>
                  <a:lnTo>
                    <a:pt x="1125" y="1213"/>
                  </a:lnTo>
                  <a:cubicBezTo>
                    <a:pt x="1580" y="1167"/>
                    <a:pt x="1860" y="674"/>
                    <a:pt x="1644" y="254"/>
                  </a:cubicBezTo>
                  <a:lnTo>
                    <a:pt x="1497" y="27"/>
                  </a:lnTo>
                  <a:lnTo>
                    <a:pt x="1470"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418;p34">
              <a:extLst>
                <a:ext uri="{FF2B5EF4-FFF2-40B4-BE49-F238E27FC236}">
                  <a16:creationId xmlns:a16="http://schemas.microsoft.com/office/drawing/2014/main" id="{6EFC80B1-FFF2-4495-A227-A2A446FE6F5D}"/>
                </a:ext>
              </a:extLst>
            </p:cNvPr>
            <p:cNvSpPr/>
            <p:nvPr/>
          </p:nvSpPr>
          <p:spPr>
            <a:xfrm>
              <a:off x="1755250" y="890775"/>
              <a:ext cx="112300" cy="93325"/>
            </a:xfrm>
            <a:custGeom>
              <a:avLst/>
              <a:gdLst/>
              <a:ahLst/>
              <a:cxnLst/>
              <a:rect l="l" t="t" r="r" b="b"/>
              <a:pathLst>
                <a:path w="4492" h="3733" extrusionOk="0">
                  <a:moveTo>
                    <a:pt x="2414" y="0"/>
                  </a:moveTo>
                  <a:cubicBezTo>
                    <a:pt x="2288" y="0"/>
                    <a:pt x="2160" y="14"/>
                    <a:pt x="2032" y="41"/>
                  </a:cubicBezTo>
                  <a:cubicBezTo>
                    <a:pt x="402" y="375"/>
                    <a:pt x="1" y="2513"/>
                    <a:pt x="1390" y="3421"/>
                  </a:cubicBezTo>
                  <a:cubicBezTo>
                    <a:pt x="1719" y="3636"/>
                    <a:pt x="2070" y="3732"/>
                    <a:pt x="2409" y="3732"/>
                  </a:cubicBezTo>
                  <a:cubicBezTo>
                    <a:pt x="3508" y="3732"/>
                    <a:pt x="4491" y="2729"/>
                    <a:pt x="4236" y="1484"/>
                  </a:cubicBezTo>
                  <a:cubicBezTo>
                    <a:pt x="4050" y="610"/>
                    <a:pt x="3274" y="0"/>
                    <a:pt x="2414"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419;p34">
              <a:extLst>
                <a:ext uri="{FF2B5EF4-FFF2-40B4-BE49-F238E27FC236}">
                  <a16:creationId xmlns:a16="http://schemas.microsoft.com/office/drawing/2014/main" id="{1B00C999-FA6A-4106-A6A5-2E51E454AFFA}"/>
                </a:ext>
              </a:extLst>
            </p:cNvPr>
            <p:cNvSpPr/>
            <p:nvPr/>
          </p:nvSpPr>
          <p:spPr>
            <a:xfrm>
              <a:off x="1803025" y="960250"/>
              <a:ext cx="115250" cy="231175"/>
            </a:xfrm>
            <a:custGeom>
              <a:avLst/>
              <a:gdLst/>
              <a:ahLst/>
              <a:cxnLst/>
              <a:rect l="l" t="t" r="r" b="b"/>
              <a:pathLst>
                <a:path w="4610" h="9247" extrusionOk="0">
                  <a:moveTo>
                    <a:pt x="1604" y="1"/>
                  </a:moveTo>
                  <a:lnTo>
                    <a:pt x="1" y="589"/>
                  </a:lnTo>
                  <a:lnTo>
                    <a:pt x="2967" y="9247"/>
                  </a:lnTo>
                  <a:lnTo>
                    <a:pt x="4610" y="8645"/>
                  </a:lnTo>
                  <a:lnTo>
                    <a:pt x="1604"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420;p34">
              <a:extLst>
                <a:ext uri="{FF2B5EF4-FFF2-40B4-BE49-F238E27FC236}">
                  <a16:creationId xmlns:a16="http://schemas.microsoft.com/office/drawing/2014/main" id="{A0656440-D836-49EE-BAC6-C9BCF48C68F5}"/>
                </a:ext>
              </a:extLst>
            </p:cNvPr>
            <p:cNvSpPr/>
            <p:nvPr/>
          </p:nvSpPr>
          <p:spPr>
            <a:xfrm>
              <a:off x="1855125" y="1159050"/>
              <a:ext cx="104700" cy="86775"/>
            </a:xfrm>
            <a:custGeom>
              <a:avLst/>
              <a:gdLst/>
              <a:ahLst/>
              <a:cxnLst/>
              <a:rect l="l" t="t" r="r" b="b"/>
              <a:pathLst>
                <a:path w="4188" h="3471" extrusionOk="0">
                  <a:moveTo>
                    <a:pt x="2247" y="0"/>
                  </a:moveTo>
                  <a:cubicBezTo>
                    <a:pt x="2127" y="0"/>
                    <a:pt x="2006" y="13"/>
                    <a:pt x="1885" y="39"/>
                  </a:cubicBezTo>
                  <a:cubicBezTo>
                    <a:pt x="375" y="346"/>
                    <a:pt x="1" y="2337"/>
                    <a:pt x="1297" y="3178"/>
                  </a:cubicBezTo>
                  <a:cubicBezTo>
                    <a:pt x="1603" y="3380"/>
                    <a:pt x="1930" y="3471"/>
                    <a:pt x="2247" y="3471"/>
                  </a:cubicBezTo>
                  <a:cubicBezTo>
                    <a:pt x="3271" y="3471"/>
                    <a:pt x="4187" y="2528"/>
                    <a:pt x="3942" y="1375"/>
                  </a:cubicBezTo>
                  <a:cubicBezTo>
                    <a:pt x="3768" y="561"/>
                    <a:pt x="3047" y="0"/>
                    <a:pt x="2247"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421;p34">
              <a:extLst>
                <a:ext uri="{FF2B5EF4-FFF2-40B4-BE49-F238E27FC236}">
                  <a16:creationId xmlns:a16="http://schemas.microsoft.com/office/drawing/2014/main" id="{7E2FB375-2109-4BA8-AA10-AA74C8C5DEE5}"/>
                </a:ext>
              </a:extLst>
            </p:cNvPr>
            <p:cNvSpPr/>
            <p:nvPr/>
          </p:nvSpPr>
          <p:spPr>
            <a:xfrm>
              <a:off x="1908250" y="1222125"/>
              <a:ext cx="25400" cy="82875"/>
            </a:xfrm>
            <a:custGeom>
              <a:avLst/>
              <a:gdLst/>
              <a:ahLst/>
              <a:cxnLst/>
              <a:rect l="l" t="t" r="r" b="b"/>
              <a:pathLst>
                <a:path w="1016" h="3315" extrusionOk="0">
                  <a:moveTo>
                    <a:pt x="829" y="1"/>
                  </a:moveTo>
                  <a:lnTo>
                    <a:pt x="0" y="54"/>
                  </a:lnTo>
                  <a:lnTo>
                    <a:pt x="187" y="3314"/>
                  </a:lnTo>
                  <a:lnTo>
                    <a:pt x="1016" y="3261"/>
                  </a:lnTo>
                  <a:lnTo>
                    <a:pt x="829"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422;p34">
              <a:extLst>
                <a:ext uri="{FF2B5EF4-FFF2-40B4-BE49-F238E27FC236}">
                  <a16:creationId xmlns:a16="http://schemas.microsoft.com/office/drawing/2014/main" id="{E6AA5D8B-81E1-46C3-9079-4C0B7DFAF4CE}"/>
                </a:ext>
              </a:extLst>
            </p:cNvPr>
            <p:cNvSpPr/>
            <p:nvPr/>
          </p:nvSpPr>
          <p:spPr>
            <a:xfrm>
              <a:off x="1912925" y="1296625"/>
              <a:ext cx="79525" cy="32075"/>
            </a:xfrm>
            <a:custGeom>
              <a:avLst/>
              <a:gdLst/>
              <a:ahLst/>
              <a:cxnLst/>
              <a:rect l="l" t="t" r="r" b="b"/>
              <a:pathLst>
                <a:path w="3181" h="1283" extrusionOk="0">
                  <a:moveTo>
                    <a:pt x="3113" y="0"/>
                  </a:moveTo>
                  <a:lnTo>
                    <a:pt x="0" y="174"/>
                  </a:lnTo>
                  <a:lnTo>
                    <a:pt x="54" y="1283"/>
                  </a:lnTo>
                  <a:lnTo>
                    <a:pt x="3180" y="1096"/>
                  </a:lnTo>
                  <a:lnTo>
                    <a:pt x="3113"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423;p34">
              <a:extLst>
                <a:ext uri="{FF2B5EF4-FFF2-40B4-BE49-F238E27FC236}">
                  <a16:creationId xmlns:a16="http://schemas.microsoft.com/office/drawing/2014/main" id="{7BC9547C-0C35-4498-8085-F273F3073D26}"/>
                </a:ext>
              </a:extLst>
            </p:cNvPr>
            <p:cNvSpPr/>
            <p:nvPr/>
          </p:nvSpPr>
          <p:spPr>
            <a:xfrm>
              <a:off x="1855125" y="1159050"/>
              <a:ext cx="104700" cy="86775"/>
            </a:xfrm>
            <a:custGeom>
              <a:avLst/>
              <a:gdLst/>
              <a:ahLst/>
              <a:cxnLst/>
              <a:rect l="l" t="t" r="r" b="b"/>
              <a:pathLst>
                <a:path w="4188" h="3471" extrusionOk="0">
                  <a:moveTo>
                    <a:pt x="2247" y="0"/>
                  </a:moveTo>
                  <a:cubicBezTo>
                    <a:pt x="2127" y="0"/>
                    <a:pt x="2006" y="13"/>
                    <a:pt x="1885" y="39"/>
                  </a:cubicBezTo>
                  <a:cubicBezTo>
                    <a:pt x="375" y="346"/>
                    <a:pt x="1" y="2337"/>
                    <a:pt x="1297" y="3178"/>
                  </a:cubicBezTo>
                  <a:cubicBezTo>
                    <a:pt x="1603" y="3380"/>
                    <a:pt x="1930" y="3471"/>
                    <a:pt x="2247" y="3471"/>
                  </a:cubicBezTo>
                  <a:cubicBezTo>
                    <a:pt x="3271" y="3471"/>
                    <a:pt x="4187" y="2528"/>
                    <a:pt x="3942" y="1375"/>
                  </a:cubicBezTo>
                  <a:cubicBezTo>
                    <a:pt x="3768" y="561"/>
                    <a:pt x="3047" y="0"/>
                    <a:pt x="224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424;p34">
              <a:extLst>
                <a:ext uri="{FF2B5EF4-FFF2-40B4-BE49-F238E27FC236}">
                  <a16:creationId xmlns:a16="http://schemas.microsoft.com/office/drawing/2014/main" id="{C5C74A13-E3D2-4D19-81A5-8072CDEC7AF1}"/>
                </a:ext>
              </a:extLst>
            </p:cNvPr>
            <p:cNvSpPr/>
            <p:nvPr/>
          </p:nvSpPr>
          <p:spPr>
            <a:xfrm>
              <a:off x="1908250" y="1222125"/>
              <a:ext cx="25400" cy="82875"/>
            </a:xfrm>
            <a:custGeom>
              <a:avLst/>
              <a:gdLst/>
              <a:ahLst/>
              <a:cxnLst/>
              <a:rect l="l" t="t" r="r" b="b"/>
              <a:pathLst>
                <a:path w="1016" h="3315" extrusionOk="0">
                  <a:moveTo>
                    <a:pt x="829" y="1"/>
                  </a:moveTo>
                  <a:lnTo>
                    <a:pt x="0" y="54"/>
                  </a:lnTo>
                  <a:lnTo>
                    <a:pt x="187" y="3314"/>
                  </a:lnTo>
                  <a:lnTo>
                    <a:pt x="1016" y="3261"/>
                  </a:lnTo>
                  <a:lnTo>
                    <a:pt x="82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425;p34">
              <a:extLst>
                <a:ext uri="{FF2B5EF4-FFF2-40B4-BE49-F238E27FC236}">
                  <a16:creationId xmlns:a16="http://schemas.microsoft.com/office/drawing/2014/main" id="{7F4383D0-E60E-4EA1-9942-7A4914AF401F}"/>
                </a:ext>
              </a:extLst>
            </p:cNvPr>
            <p:cNvSpPr/>
            <p:nvPr/>
          </p:nvSpPr>
          <p:spPr>
            <a:xfrm>
              <a:off x="1912925" y="1296625"/>
              <a:ext cx="79525" cy="32075"/>
            </a:xfrm>
            <a:custGeom>
              <a:avLst/>
              <a:gdLst/>
              <a:ahLst/>
              <a:cxnLst/>
              <a:rect l="l" t="t" r="r" b="b"/>
              <a:pathLst>
                <a:path w="3181" h="1283" extrusionOk="0">
                  <a:moveTo>
                    <a:pt x="3113" y="0"/>
                  </a:moveTo>
                  <a:lnTo>
                    <a:pt x="0" y="174"/>
                  </a:lnTo>
                  <a:lnTo>
                    <a:pt x="54" y="1283"/>
                  </a:lnTo>
                  <a:lnTo>
                    <a:pt x="3180" y="1096"/>
                  </a:lnTo>
                  <a:lnTo>
                    <a:pt x="311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426;p34">
              <a:extLst>
                <a:ext uri="{FF2B5EF4-FFF2-40B4-BE49-F238E27FC236}">
                  <a16:creationId xmlns:a16="http://schemas.microsoft.com/office/drawing/2014/main" id="{CA479602-CC06-4DCD-937C-E6C938501607}"/>
                </a:ext>
              </a:extLst>
            </p:cNvPr>
            <p:cNvSpPr/>
            <p:nvPr/>
          </p:nvSpPr>
          <p:spPr>
            <a:xfrm>
              <a:off x="1791675" y="683575"/>
              <a:ext cx="132300" cy="275525"/>
            </a:xfrm>
            <a:custGeom>
              <a:avLst/>
              <a:gdLst/>
              <a:ahLst/>
              <a:cxnLst/>
              <a:rect l="l" t="t" r="r" b="b"/>
              <a:pathLst>
                <a:path w="5292" h="11021" extrusionOk="0">
                  <a:moveTo>
                    <a:pt x="4368" y="1"/>
                  </a:moveTo>
                  <a:cubicBezTo>
                    <a:pt x="4024" y="1"/>
                    <a:pt x="3695" y="214"/>
                    <a:pt x="3568" y="553"/>
                  </a:cubicBezTo>
                  <a:lnTo>
                    <a:pt x="161" y="9906"/>
                  </a:lnTo>
                  <a:cubicBezTo>
                    <a:pt x="0" y="10333"/>
                    <a:pt x="227" y="10814"/>
                    <a:pt x="655" y="10974"/>
                  </a:cubicBezTo>
                  <a:cubicBezTo>
                    <a:pt x="748" y="11006"/>
                    <a:pt x="843" y="11021"/>
                    <a:pt x="936" y="11021"/>
                  </a:cubicBezTo>
                  <a:cubicBezTo>
                    <a:pt x="1280" y="11021"/>
                    <a:pt x="1597" y="10814"/>
                    <a:pt x="1724" y="10467"/>
                  </a:cubicBezTo>
                  <a:lnTo>
                    <a:pt x="5144" y="1114"/>
                  </a:lnTo>
                  <a:cubicBezTo>
                    <a:pt x="5291" y="687"/>
                    <a:pt x="5077" y="206"/>
                    <a:pt x="4636" y="45"/>
                  </a:cubicBezTo>
                  <a:cubicBezTo>
                    <a:pt x="4548" y="15"/>
                    <a:pt x="4458" y="1"/>
                    <a:pt x="4368"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427;p34">
              <a:extLst>
                <a:ext uri="{FF2B5EF4-FFF2-40B4-BE49-F238E27FC236}">
                  <a16:creationId xmlns:a16="http://schemas.microsoft.com/office/drawing/2014/main" id="{51781FBC-E1D9-43A6-B99C-79F380C155DB}"/>
                </a:ext>
              </a:extLst>
            </p:cNvPr>
            <p:cNvSpPr/>
            <p:nvPr/>
          </p:nvSpPr>
          <p:spPr>
            <a:xfrm>
              <a:off x="1791675" y="683575"/>
              <a:ext cx="132300" cy="275525"/>
            </a:xfrm>
            <a:custGeom>
              <a:avLst/>
              <a:gdLst/>
              <a:ahLst/>
              <a:cxnLst/>
              <a:rect l="l" t="t" r="r" b="b"/>
              <a:pathLst>
                <a:path w="5292" h="11021" extrusionOk="0">
                  <a:moveTo>
                    <a:pt x="4368" y="1"/>
                  </a:moveTo>
                  <a:cubicBezTo>
                    <a:pt x="4024" y="1"/>
                    <a:pt x="3695" y="214"/>
                    <a:pt x="3568" y="553"/>
                  </a:cubicBezTo>
                  <a:lnTo>
                    <a:pt x="161" y="9906"/>
                  </a:lnTo>
                  <a:cubicBezTo>
                    <a:pt x="0" y="10333"/>
                    <a:pt x="227" y="10814"/>
                    <a:pt x="655" y="10974"/>
                  </a:cubicBezTo>
                  <a:cubicBezTo>
                    <a:pt x="748" y="11006"/>
                    <a:pt x="843" y="11021"/>
                    <a:pt x="936" y="11021"/>
                  </a:cubicBezTo>
                  <a:cubicBezTo>
                    <a:pt x="1280" y="11021"/>
                    <a:pt x="1597" y="10814"/>
                    <a:pt x="1724" y="10467"/>
                  </a:cubicBezTo>
                  <a:lnTo>
                    <a:pt x="5144" y="1114"/>
                  </a:lnTo>
                  <a:cubicBezTo>
                    <a:pt x="5291" y="687"/>
                    <a:pt x="5077" y="206"/>
                    <a:pt x="4636" y="45"/>
                  </a:cubicBezTo>
                  <a:cubicBezTo>
                    <a:pt x="4548" y="15"/>
                    <a:pt x="4458" y="1"/>
                    <a:pt x="436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428;p34">
              <a:extLst>
                <a:ext uri="{FF2B5EF4-FFF2-40B4-BE49-F238E27FC236}">
                  <a16:creationId xmlns:a16="http://schemas.microsoft.com/office/drawing/2014/main" id="{4FFD3077-A9B8-433C-BC88-973457D70716}"/>
                </a:ext>
              </a:extLst>
            </p:cNvPr>
            <p:cNvSpPr/>
            <p:nvPr/>
          </p:nvSpPr>
          <p:spPr>
            <a:xfrm>
              <a:off x="2530525" y="442725"/>
              <a:ext cx="292275" cy="45100"/>
            </a:xfrm>
            <a:custGeom>
              <a:avLst/>
              <a:gdLst/>
              <a:ahLst/>
              <a:cxnLst/>
              <a:rect l="l" t="t" r="r" b="b"/>
              <a:pathLst>
                <a:path w="11691" h="1804" extrusionOk="0">
                  <a:moveTo>
                    <a:pt x="9133" y="0"/>
                  </a:moveTo>
                  <a:cubicBezTo>
                    <a:pt x="8637" y="0"/>
                    <a:pt x="8065" y="24"/>
                    <a:pt x="7415" y="86"/>
                  </a:cubicBezTo>
                  <a:cubicBezTo>
                    <a:pt x="4489" y="367"/>
                    <a:pt x="0" y="140"/>
                    <a:pt x="788" y="701"/>
                  </a:cubicBezTo>
                  <a:cubicBezTo>
                    <a:pt x="1262" y="1038"/>
                    <a:pt x="4186" y="1803"/>
                    <a:pt x="6995" y="1803"/>
                  </a:cubicBezTo>
                  <a:cubicBezTo>
                    <a:pt x="8864" y="1803"/>
                    <a:pt x="10682" y="1464"/>
                    <a:pt x="11691" y="434"/>
                  </a:cubicBezTo>
                  <a:lnTo>
                    <a:pt x="11691" y="300"/>
                  </a:lnTo>
                  <a:cubicBezTo>
                    <a:pt x="11691" y="300"/>
                    <a:pt x="10880" y="0"/>
                    <a:pt x="9133"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429;p34">
              <a:extLst>
                <a:ext uri="{FF2B5EF4-FFF2-40B4-BE49-F238E27FC236}">
                  <a16:creationId xmlns:a16="http://schemas.microsoft.com/office/drawing/2014/main" id="{842944E5-E073-41C7-8D0A-4DC2F54E1968}"/>
                </a:ext>
              </a:extLst>
            </p:cNvPr>
            <p:cNvSpPr/>
            <p:nvPr/>
          </p:nvSpPr>
          <p:spPr>
            <a:xfrm>
              <a:off x="2845500" y="435850"/>
              <a:ext cx="24750" cy="51800"/>
            </a:xfrm>
            <a:custGeom>
              <a:avLst/>
              <a:gdLst/>
              <a:ahLst/>
              <a:cxnLst/>
              <a:rect l="l" t="t" r="r" b="b"/>
              <a:pathLst>
                <a:path w="990" h="2072" extrusionOk="0">
                  <a:moveTo>
                    <a:pt x="869" y="1"/>
                  </a:moveTo>
                  <a:lnTo>
                    <a:pt x="0" y="54"/>
                  </a:lnTo>
                  <a:lnTo>
                    <a:pt x="121" y="2071"/>
                  </a:lnTo>
                  <a:lnTo>
                    <a:pt x="989" y="2018"/>
                  </a:lnTo>
                  <a:lnTo>
                    <a:pt x="869" y="1"/>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430;p34">
              <a:extLst>
                <a:ext uri="{FF2B5EF4-FFF2-40B4-BE49-F238E27FC236}">
                  <a16:creationId xmlns:a16="http://schemas.microsoft.com/office/drawing/2014/main" id="{5E8C6995-DD64-4AD1-A6EA-0D61F400F483}"/>
                </a:ext>
              </a:extLst>
            </p:cNvPr>
            <p:cNvSpPr/>
            <p:nvPr/>
          </p:nvSpPr>
          <p:spPr>
            <a:xfrm>
              <a:off x="2818775" y="428175"/>
              <a:ext cx="76525" cy="40100"/>
            </a:xfrm>
            <a:custGeom>
              <a:avLst/>
              <a:gdLst/>
              <a:ahLst/>
              <a:cxnLst/>
              <a:rect l="l" t="t" r="r" b="b"/>
              <a:pathLst>
                <a:path w="3061" h="1604" extrusionOk="0">
                  <a:moveTo>
                    <a:pt x="2980" y="0"/>
                  </a:moveTo>
                  <a:lnTo>
                    <a:pt x="1" y="174"/>
                  </a:lnTo>
                  <a:lnTo>
                    <a:pt x="81" y="1604"/>
                  </a:lnTo>
                  <a:lnTo>
                    <a:pt x="3060" y="1430"/>
                  </a:lnTo>
                  <a:lnTo>
                    <a:pt x="2980" y="0"/>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431;p34">
              <a:extLst>
                <a:ext uri="{FF2B5EF4-FFF2-40B4-BE49-F238E27FC236}">
                  <a16:creationId xmlns:a16="http://schemas.microsoft.com/office/drawing/2014/main" id="{06CC1772-8F91-4C1B-B69B-2CCF596E3A6F}"/>
                </a:ext>
              </a:extLst>
            </p:cNvPr>
            <p:cNvSpPr/>
            <p:nvPr/>
          </p:nvSpPr>
          <p:spPr>
            <a:xfrm>
              <a:off x="2894275" y="417375"/>
              <a:ext cx="276900" cy="54500"/>
            </a:xfrm>
            <a:custGeom>
              <a:avLst/>
              <a:gdLst/>
              <a:ahLst/>
              <a:cxnLst/>
              <a:rect l="l" t="t" r="r" b="b"/>
              <a:pathLst>
                <a:path w="11076" h="2180" extrusionOk="0">
                  <a:moveTo>
                    <a:pt x="10319" y="1"/>
                  </a:moveTo>
                  <a:cubicBezTo>
                    <a:pt x="9088" y="1"/>
                    <a:pt x="6278" y="385"/>
                    <a:pt x="4209" y="432"/>
                  </a:cubicBezTo>
                  <a:cubicBezTo>
                    <a:pt x="1269" y="486"/>
                    <a:pt x="0" y="1140"/>
                    <a:pt x="0" y="1140"/>
                  </a:cubicBezTo>
                  <a:lnTo>
                    <a:pt x="13" y="1287"/>
                  </a:lnTo>
                  <a:cubicBezTo>
                    <a:pt x="826" y="1938"/>
                    <a:pt x="2019" y="2180"/>
                    <a:pt x="3321" y="2180"/>
                  </a:cubicBezTo>
                  <a:cubicBezTo>
                    <a:pt x="6513" y="2180"/>
                    <a:pt x="10359" y="724"/>
                    <a:pt x="10862" y="259"/>
                  </a:cubicBezTo>
                  <a:cubicBezTo>
                    <a:pt x="11076" y="69"/>
                    <a:pt x="10837" y="1"/>
                    <a:pt x="10319"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432;p34">
              <a:extLst>
                <a:ext uri="{FF2B5EF4-FFF2-40B4-BE49-F238E27FC236}">
                  <a16:creationId xmlns:a16="http://schemas.microsoft.com/office/drawing/2014/main" id="{A9DC8CD0-447B-4D5F-893F-1F23ECA5EF62}"/>
                </a:ext>
              </a:extLst>
            </p:cNvPr>
            <p:cNvSpPr/>
            <p:nvPr/>
          </p:nvSpPr>
          <p:spPr>
            <a:xfrm>
              <a:off x="2800750" y="482225"/>
              <a:ext cx="131625" cy="163100"/>
            </a:xfrm>
            <a:custGeom>
              <a:avLst/>
              <a:gdLst/>
              <a:ahLst/>
              <a:cxnLst/>
              <a:rect l="l" t="t" r="r" b="b"/>
              <a:pathLst>
                <a:path w="5265" h="6524" extrusionOk="0">
                  <a:moveTo>
                    <a:pt x="4375" y="1"/>
                  </a:moveTo>
                  <a:cubicBezTo>
                    <a:pt x="4360" y="1"/>
                    <a:pt x="4344" y="1"/>
                    <a:pt x="4329" y="3"/>
                  </a:cubicBezTo>
                  <a:lnTo>
                    <a:pt x="561" y="216"/>
                  </a:lnTo>
                  <a:cubicBezTo>
                    <a:pt x="241" y="243"/>
                    <a:pt x="0" y="524"/>
                    <a:pt x="13" y="844"/>
                  </a:cubicBezTo>
                  <a:lnTo>
                    <a:pt x="321" y="5962"/>
                  </a:lnTo>
                  <a:cubicBezTo>
                    <a:pt x="334" y="6287"/>
                    <a:pt x="600" y="6523"/>
                    <a:pt x="910" y="6523"/>
                  </a:cubicBezTo>
                  <a:cubicBezTo>
                    <a:pt x="918" y="6523"/>
                    <a:pt x="927" y="6523"/>
                    <a:pt x="935" y="6523"/>
                  </a:cubicBezTo>
                  <a:lnTo>
                    <a:pt x="4703" y="6296"/>
                  </a:lnTo>
                  <a:cubicBezTo>
                    <a:pt x="5024" y="6269"/>
                    <a:pt x="5264" y="6002"/>
                    <a:pt x="5251" y="5681"/>
                  </a:cubicBezTo>
                  <a:lnTo>
                    <a:pt x="4944" y="550"/>
                  </a:lnTo>
                  <a:cubicBezTo>
                    <a:pt x="4931" y="245"/>
                    <a:pt x="4676" y="1"/>
                    <a:pt x="4375"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433;p34">
              <a:extLst>
                <a:ext uri="{FF2B5EF4-FFF2-40B4-BE49-F238E27FC236}">
                  <a16:creationId xmlns:a16="http://schemas.microsoft.com/office/drawing/2014/main" id="{45F217AC-C4E9-47E9-80AA-47EC86AA33AA}"/>
                </a:ext>
              </a:extLst>
            </p:cNvPr>
            <p:cNvSpPr/>
            <p:nvPr/>
          </p:nvSpPr>
          <p:spPr>
            <a:xfrm>
              <a:off x="2800750" y="482225"/>
              <a:ext cx="131625" cy="163100"/>
            </a:xfrm>
            <a:custGeom>
              <a:avLst/>
              <a:gdLst/>
              <a:ahLst/>
              <a:cxnLst/>
              <a:rect l="l" t="t" r="r" b="b"/>
              <a:pathLst>
                <a:path w="5265" h="6524" extrusionOk="0">
                  <a:moveTo>
                    <a:pt x="4375" y="1"/>
                  </a:moveTo>
                  <a:cubicBezTo>
                    <a:pt x="4360" y="1"/>
                    <a:pt x="4344" y="1"/>
                    <a:pt x="4329" y="3"/>
                  </a:cubicBezTo>
                  <a:lnTo>
                    <a:pt x="561" y="216"/>
                  </a:lnTo>
                  <a:cubicBezTo>
                    <a:pt x="241" y="243"/>
                    <a:pt x="0" y="524"/>
                    <a:pt x="13" y="844"/>
                  </a:cubicBezTo>
                  <a:lnTo>
                    <a:pt x="321" y="5962"/>
                  </a:lnTo>
                  <a:cubicBezTo>
                    <a:pt x="334" y="6287"/>
                    <a:pt x="600" y="6523"/>
                    <a:pt x="910" y="6523"/>
                  </a:cubicBezTo>
                  <a:cubicBezTo>
                    <a:pt x="918" y="6523"/>
                    <a:pt x="927" y="6523"/>
                    <a:pt x="935" y="6523"/>
                  </a:cubicBezTo>
                  <a:lnTo>
                    <a:pt x="4703" y="6296"/>
                  </a:lnTo>
                  <a:cubicBezTo>
                    <a:pt x="5024" y="6269"/>
                    <a:pt x="5264" y="6002"/>
                    <a:pt x="5251" y="5681"/>
                  </a:cubicBezTo>
                  <a:lnTo>
                    <a:pt x="4944" y="550"/>
                  </a:lnTo>
                  <a:cubicBezTo>
                    <a:pt x="4931" y="245"/>
                    <a:pt x="4676" y="1"/>
                    <a:pt x="437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434;p34">
              <a:extLst>
                <a:ext uri="{FF2B5EF4-FFF2-40B4-BE49-F238E27FC236}">
                  <a16:creationId xmlns:a16="http://schemas.microsoft.com/office/drawing/2014/main" id="{CB32F1D4-BF10-4B9D-B8B0-9A7F51D2CAB6}"/>
                </a:ext>
              </a:extLst>
            </p:cNvPr>
            <p:cNvSpPr/>
            <p:nvPr/>
          </p:nvSpPr>
          <p:spPr>
            <a:xfrm>
              <a:off x="1766275" y="632250"/>
              <a:ext cx="852775" cy="96900"/>
            </a:xfrm>
            <a:custGeom>
              <a:avLst/>
              <a:gdLst/>
              <a:ahLst/>
              <a:cxnLst/>
              <a:rect l="l" t="t" r="r" b="b"/>
              <a:pathLst>
                <a:path w="34111" h="3876" extrusionOk="0">
                  <a:moveTo>
                    <a:pt x="34004" y="1"/>
                  </a:moveTo>
                  <a:lnTo>
                    <a:pt x="1" y="2005"/>
                  </a:lnTo>
                  <a:lnTo>
                    <a:pt x="108" y="3875"/>
                  </a:lnTo>
                  <a:lnTo>
                    <a:pt x="34111" y="1871"/>
                  </a:lnTo>
                  <a:lnTo>
                    <a:pt x="34004"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435;p34">
              <a:extLst>
                <a:ext uri="{FF2B5EF4-FFF2-40B4-BE49-F238E27FC236}">
                  <a16:creationId xmlns:a16="http://schemas.microsoft.com/office/drawing/2014/main" id="{D2B97F9A-18D5-423E-B250-4C293E112A50}"/>
                </a:ext>
              </a:extLst>
            </p:cNvPr>
            <p:cNvSpPr/>
            <p:nvPr/>
          </p:nvSpPr>
          <p:spPr>
            <a:xfrm>
              <a:off x="1766275" y="632250"/>
              <a:ext cx="852775" cy="96900"/>
            </a:xfrm>
            <a:custGeom>
              <a:avLst/>
              <a:gdLst/>
              <a:ahLst/>
              <a:cxnLst/>
              <a:rect l="l" t="t" r="r" b="b"/>
              <a:pathLst>
                <a:path w="34111" h="3876" extrusionOk="0">
                  <a:moveTo>
                    <a:pt x="34004" y="1"/>
                  </a:moveTo>
                  <a:lnTo>
                    <a:pt x="1" y="2005"/>
                  </a:lnTo>
                  <a:lnTo>
                    <a:pt x="108" y="3875"/>
                  </a:lnTo>
                  <a:lnTo>
                    <a:pt x="34111" y="1871"/>
                  </a:lnTo>
                  <a:lnTo>
                    <a:pt x="3400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436;p34">
              <a:extLst>
                <a:ext uri="{FF2B5EF4-FFF2-40B4-BE49-F238E27FC236}">
                  <a16:creationId xmlns:a16="http://schemas.microsoft.com/office/drawing/2014/main" id="{3E1A50F1-24B6-4DB7-B9CF-8CAEED8B3E23}"/>
                </a:ext>
              </a:extLst>
            </p:cNvPr>
            <p:cNvSpPr/>
            <p:nvPr/>
          </p:nvSpPr>
          <p:spPr>
            <a:xfrm>
              <a:off x="2583950" y="600525"/>
              <a:ext cx="83550" cy="59475"/>
            </a:xfrm>
            <a:custGeom>
              <a:avLst/>
              <a:gdLst/>
              <a:ahLst/>
              <a:cxnLst/>
              <a:rect l="l" t="t" r="r" b="b"/>
              <a:pathLst>
                <a:path w="3342" h="2379" extrusionOk="0">
                  <a:moveTo>
                    <a:pt x="3207" y="0"/>
                  </a:moveTo>
                  <a:lnTo>
                    <a:pt x="1" y="187"/>
                  </a:lnTo>
                  <a:lnTo>
                    <a:pt x="135" y="2379"/>
                  </a:lnTo>
                  <a:lnTo>
                    <a:pt x="3341" y="2192"/>
                  </a:lnTo>
                  <a:lnTo>
                    <a:pt x="3207"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437;p34">
              <a:extLst>
                <a:ext uri="{FF2B5EF4-FFF2-40B4-BE49-F238E27FC236}">
                  <a16:creationId xmlns:a16="http://schemas.microsoft.com/office/drawing/2014/main" id="{E9456B18-BC48-4D84-9224-874E5454BA1F}"/>
                </a:ext>
              </a:extLst>
            </p:cNvPr>
            <p:cNvSpPr/>
            <p:nvPr/>
          </p:nvSpPr>
          <p:spPr>
            <a:xfrm>
              <a:off x="2607675" y="651625"/>
              <a:ext cx="41100" cy="50150"/>
            </a:xfrm>
            <a:custGeom>
              <a:avLst/>
              <a:gdLst/>
              <a:ahLst/>
              <a:cxnLst/>
              <a:rect l="l" t="t" r="r" b="b"/>
              <a:pathLst>
                <a:path w="1644" h="2006" extrusionOk="0">
                  <a:moveTo>
                    <a:pt x="1550" y="1"/>
                  </a:moveTo>
                  <a:lnTo>
                    <a:pt x="1" y="94"/>
                  </a:lnTo>
                  <a:lnTo>
                    <a:pt x="67" y="1270"/>
                  </a:lnTo>
                  <a:cubicBezTo>
                    <a:pt x="94" y="1689"/>
                    <a:pt x="440" y="2005"/>
                    <a:pt x="869" y="2005"/>
                  </a:cubicBezTo>
                  <a:cubicBezTo>
                    <a:pt x="878" y="2005"/>
                    <a:pt x="887" y="2005"/>
                    <a:pt x="896" y="2005"/>
                  </a:cubicBezTo>
                  <a:cubicBezTo>
                    <a:pt x="1323" y="1978"/>
                    <a:pt x="1644" y="1604"/>
                    <a:pt x="1631" y="1176"/>
                  </a:cubicBezTo>
                  <a:lnTo>
                    <a:pt x="1550"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438;p34">
              <a:extLst>
                <a:ext uri="{FF2B5EF4-FFF2-40B4-BE49-F238E27FC236}">
                  <a16:creationId xmlns:a16="http://schemas.microsoft.com/office/drawing/2014/main" id="{E787B56D-F575-4797-BEED-15A3B9587FCC}"/>
                </a:ext>
              </a:extLst>
            </p:cNvPr>
            <p:cNvSpPr/>
            <p:nvPr/>
          </p:nvSpPr>
          <p:spPr>
            <a:xfrm>
              <a:off x="2183475" y="383750"/>
              <a:ext cx="16050" cy="37100"/>
            </a:xfrm>
            <a:custGeom>
              <a:avLst/>
              <a:gdLst/>
              <a:ahLst/>
              <a:cxnLst/>
              <a:rect l="l" t="t" r="r" b="b"/>
              <a:pathLst>
                <a:path w="642" h="1484" extrusionOk="0">
                  <a:moveTo>
                    <a:pt x="548" y="0"/>
                  </a:moveTo>
                  <a:lnTo>
                    <a:pt x="0" y="40"/>
                  </a:lnTo>
                  <a:lnTo>
                    <a:pt x="81" y="1483"/>
                  </a:lnTo>
                  <a:lnTo>
                    <a:pt x="642" y="1457"/>
                  </a:lnTo>
                  <a:lnTo>
                    <a:pt x="548"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439;p34">
              <a:extLst>
                <a:ext uri="{FF2B5EF4-FFF2-40B4-BE49-F238E27FC236}">
                  <a16:creationId xmlns:a16="http://schemas.microsoft.com/office/drawing/2014/main" id="{B4AF6D04-1145-472E-891C-611A7CA6EEDE}"/>
                </a:ext>
              </a:extLst>
            </p:cNvPr>
            <p:cNvSpPr/>
            <p:nvPr/>
          </p:nvSpPr>
          <p:spPr>
            <a:xfrm>
              <a:off x="2148725" y="367025"/>
              <a:ext cx="82525" cy="25775"/>
            </a:xfrm>
            <a:custGeom>
              <a:avLst/>
              <a:gdLst/>
              <a:ahLst/>
              <a:cxnLst/>
              <a:rect l="l" t="t" r="r" b="b"/>
              <a:pathLst>
                <a:path w="3301" h="1031" extrusionOk="0">
                  <a:moveTo>
                    <a:pt x="2832" y="1"/>
                  </a:moveTo>
                  <a:cubicBezTo>
                    <a:pt x="2824" y="1"/>
                    <a:pt x="2815" y="1"/>
                    <a:pt x="2807" y="1"/>
                  </a:cubicBezTo>
                  <a:lnTo>
                    <a:pt x="442" y="135"/>
                  </a:lnTo>
                  <a:cubicBezTo>
                    <a:pt x="201" y="148"/>
                    <a:pt x="1" y="362"/>
                    <a:pt x="28" y="616"/>
                  </a:cubicBezTo>
                  <a:cubicBezTo>
                    <a:pt x="41" y="848"/>
                    <a:pt x="241" y="1031"/>
                    <a:pt x="471" y="1031"/>
                  </a:cubicBezTo>
                  <a:cubicBezTo>
                    <a:pt x="479" y="1031"/>
                    <a:pt x="487" y="1030"/>
                    <a:pt x="495" y="1030"/>
                  </a:cubicBezTo>
                  <a:lnTo>
                    <a:pt x="2860" y="896"/>
                  </a:lnTo>
                  <a:cubicBezTo>
                    <a:pt x="3114" y="870"/>
                    <a:pt x="3301" y="669"/>
                    <a:pt x="3274" y="415"/>
                  </a:cubicBezTo>
                  <a:cubicBezTo>
                    <a:pt x="3261" y="183"/>
                    <a:pt x="3074" y="1"/>
                    <a:pt x="2832"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1440;p34">
              <a:extLst>
                <a:ext uri="{FF2B5EF4-FFF2-40B4-BE49-F238E27FC236}">
                  <a16:creationId xmlns:a16="http://schemas.microsoft.com/office/drawing/2014/main" id="{EF09BAED-9509-454D-ADB6-88AC6ECA83BC}"/>
                </a:ext>
              </a:extLst>
            </p:cNvPr>
            <p:cNvSpPr/>
            <p:nvPr/>
          </p:nvSpPr>
          <p:spPr>
            <a:xfrm>
              <a:off x="1942300" y="403900"/>
              <a:ext cx="492050" cy="217350"/>
            </a:xfrm>
            <a:custGeom>
              <a:avLst/>
              <a:gdLst/>
              <a:ahLst/>
              <a:cxnLst/>
              <a:rect l="l" t="t" r="r" b="b"/>
              <a:pathLst>
                <a:path w="19682" h="8694" extrusionOk="0">
                  <a:moveTo>
                    <a:pt x="14700" y="1"/>
                  </a:moveTo>
                  <a:cubicBezTo>
                    <a:pt x="14607" y="1"/>
                    <a:pt x="14512" y="4"/>
                    <a:pt x="14417" y="9"/>
                  </a:cubicBezTo>
                  <a:lnTo>
                    <a:pt x="4824" y="570"/>
                  </a:lnTo>
                  <a:cubicBezTo>
                    <a:pt x="2018" y="744"/>
                    <a:pt x="1" y="3349"/>
                    <a:pt x="549" y="6115"/>
                  </a:cubicBezTo>
                  <a:lnTo>
                    <a:pt x="1056" y="8694"/>
                  </a:lnTo>
                  <a:lnTo>
                    <a:pt x="18973" y="7638"/>
                  </a:lnTo>
                  <a:lnTo>
                    <a:pt x="19294" y="5273"/>
                  </a:lnTo>
                  <a:cubicBezTo>
                    <a:pt x="19682" y="2468"/>
                    <a:pt x="17493" y="1"/>
                    <a:pt x="14700"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1441;p34">
              <a:extLst>
                <a:ext uri="{FF2B5EF4-FFF2-40B4-BE49-F238E27FC236}">
                  <a16:creationId xmlns:a16="http://schemas.microsoft.com/office/drawing/2014/main" id="{5984F8B7-DD8E-44A8-8B7E-5718DEB850C0}"/>
                </a:ext>
              </a:extLst>
            </p:cNvPr>
            <p:cNvSpPr/>
            <p:nvPr/>
          </p:nvSpPr>
          <p:spPr>
            <a:xfrm>
              <a:off x="1942300" y="403900"/>
              <a:ext cx="492050" cy="217350"/>
            </a:xfrm>
            <a:custGeom>
              <a:avLst/>
              <a:gdLst/>
              <a:ahLst/>
              <a:cxnLst/>
              <a:rect l="l" t="t" r="r" b="b"/>
              <a:pathLst>
                <a:path w="19682" h="8694" extrusionOk="0">
                  <a:moveTo>
                    <a:pt x="14700" y="1"/>
                  </a:moveTo>
                  <a:cubicBezTo>
                    <a:pt x="14607" y="1"/>
                    <a:pt x="14512" y="4"/>
                    <a:pt x="14417" y="9"/>
                  </a:cubicBezTo>
                  <a:lnTo>
                    <a:pt x="4824" y="570"/>
                  </a:lnTo>
                  <a:cubicBezTo>
                    <a:pt x="2018" y="744"/>
                    <a:pt x="1" y="3349"/>
                    <a:pt x="549" y="6115"/>
                  </a:cubicBezTo>
                  <a:lnTo>
                    <a:pt x="1056" y="8694"/>
                  </a:lnTo>
                  <a:lnTo>
                    <a:pt x="18973" y="7638"/>
                  </a:lnTo>
                  <a:lnTo>
                    <a:pt x="19294" y="5273"/>
                  </a:lnTo>
                  <a:cubicBezTo>
                    <a:pt x="19682" y="2468"/>
                    <a:pt x="17493" y="1"/>
                    <a:pt x="1470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1442;p34">
              <a:extLst>
                <a:ext uri="{FF2B5EF4-FFF2-40B4-BE49-F238E27FC236}">
                  <a16:creationId xmlns:a16="http://schemas.microsoft.com/office/drawing/2014/main" id="{BB5E4517-062B-4008-BA92-1D84787917FA}"/>
                </a:ext>
              </a:extLst>
            </p:cNvPr>
            <p:cNvSpPr/>
            <p:nvPr/>
          </p:nvSpPr>
          <p:spPr>
            <a:xfrm>
              <a:off x="2118350" y="461575"/>
              <a:ext cx="9700" cy="54475"/>
            </a:xfrm>
            <a:custGeom>
              <a:avLst/>
              <a:gdLst/>
              <a:ahLst/>
              <a:cxnLst/>
              <a:rect l="l" t="t" r="r" b="b"/>
              <a:pathLst>
                <a:path w="388" h="2179" extrusionOk="0">
                  <a:moveTo>
                    <a:pt x="254" y="0"/>
                  </a:moveTo>
                  <a:lnTo>
                    <a:pt x="0" y="14"/>
                  </a:lnTo>
                  <a:lnTo>
                    <a:pt x="134" y="2178"/>
                  </a:lnTo>
                  <a:lnTo>
                    <a:pt x="388" y="2165"/>
                  </a:lnTo>
                  <a:lnTo>
                    <a:pt x="254" y="0"/>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1443;p34">
              <a:extLst>
                <a:ext uri="{FF2B5EF4-FFF2-40B4-BE49-F238E27FC236}">
                  <a16:creationId xmlns:a16="http://schemas.microsoft.com/office/drawing/2014/main" id="{358E8FA9-F8E5-47CD-BA9D-13F13F1DBA37}"/>
                </a:ext>
              </a:extLst>
            </p:cNvPr>
            <p:cNvSpPr/>
            <p:nvPr/>
          </p:nvSpPr>
          <p:spPr>
            <a:xfrm>
              <a:off x="2142725" y="460225"/>
              <a:ext cx="9700" cy="54475"/>
            </a:xfrm>
            <a:custGeom>
              <a:avLst/>
              <a:gdLst/>
              <a:ahLst/>
              <a:cxnLst/>
              <a:rect l="l" t="t" r="r" b="b"/>
              <a:pathLst>
                <a:path w="388" h="2179" extrusionOk="0">
                  <a:moveTo>
                    <a:pt x="254" y="1"/>
                  </a:moveTo>
                  <a:lnTo>
                    <a:pt x="0" y="14"/>
                  </a:lnTo>
                  <a:lnTo>
                    <a:pt x="134" y="2179"/>
                  </a:lnTo>
                  <a:lnTo>
                    <a:pt x="388" y="2165"/>
                  </a:lnTo>
                  <a:lnTo>
                    <a:pt x="254"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1444;p34">
              <a:extLst>
                <a:ext uri="{FF2B5EF4-FFF2-40B4-BE49-F238E27FC236}">
                  <a16:creationId xmlns:a16="http://schemas.microsoft.com/office/drawing/2014/main" id="{82D8C70C-715C-4F1E-9512-0F379B1D5AF8}"/>
                </a:ext>
              </a:extLst>
            </p:cNvPr>
            <p:cNvSpPr/>
            <p:nvPr/>
          </p:nvSpPr>
          <p:spPr>
            <a:xfrm>
              <a:off x="2167100" y="458900"/>
              <a:ext cx="9725" cy="54475"/>
            </a:xfrm>
            <a:custGeom>
              <a:avLst/>
              <a:gdLst/>
              <a:ahLst/>
              <a:cxnLst/>
              <a:rect l="l" t="t" r="r" b="b"/>
              <a:pathLst>
                <a:path w="389" h="2179" extrusionOk="0">
                  <a:moveTo>
                    <a:pt x="255" y="0"/>
                  </a:moveTo>
                  <a:lnTo>
                    <a:pt x="1" y="14"/>
                  </a:lnTo>
                  <a:lnTo>
                    <a:pt x="134" y="2178"/>
                  </a:lnTo>
                  <a:lnTo>
                    <a:pt x="388" y="2165"/>
                  </a:lnTo>
                  <a:lnTo>
                    <a:pt x="255" y="0"/>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445;p34">
              <a:extLst>
                <a:ext uri="{FF2B5EF4-FFF2-40B4-BE49-F238E27FC236}">
                  <a16:creationId xmlns:a16="http://schemas.microsoft.com/office/drawing/2014/main" id="{A31B5ED2-5383-4AF7-B20F-175660D705C0}"/>
                </a:ext>
              </a:extLst>
            </p:cNvPr>
            <p:cNvSpPr/>
            <p:nvPr/>
          </p:nvSpPr>
          <p:spPr>
            <a:xfrm>
              <a:off x="2191500" y="457225"/>
              <a:ext cx="9700" cy="54475"/>
            </a:xfrm>
            <a:custGeom>
              <a:avLst/>
              <a:gdLst/>
              <a:ahLst/>
              <a:cxnLst/>
              <a:rect l="l" t="t" r="r" b="b"/>
              <a:pathLst>
                <a:path w="388" h="2179" extrusionOk="0">
                  <a:moveTo>
                    <a:pt x="254" y="1"/>
                  </a:moveTo>
                  <a:lnTo>
                    <a:pt x="0" y="27"/>
                  </a:lnTo>
                  <a:lnTo>
                    <a:pt x="134" y="2178"/>
                  </a:lnTo>
                  <a:lnTo>
                    <a:pt x="388" y="2165"/>
                  </a:lnTo>
                  <a:lnTo>
                    <a:pt x="254"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1446;p34">
              <a:extLst>
                <a:ext uri="{FF2B5EF4-FFF2-40B4-BE49-F238E27FC236}">
                  <a16:creationId xmlns:a16="http://schemas.microsoft.com/office/drawing/2014/main" id="{E9459DBB-CF5C-448F-BF19-9F5A18DF5AB7}"/>
                </a:ext>
              </a:extLst>
            </p:cNvPr>
            <p:cNvSpPr/>
            <p:nvPr/>
          </p:nvSpPr>
          <p:spPr>
            <a:xfrm>
              <a:off x="2215875" y="455900"/>
              <a:ext cx="9700" cy="54475"/>
            </a:xfrm>
            <a:custGeom>
              <a:avLst/>
              <a:gdLst/>
              <a:ahLst/>
              <a:cxnLst/>
              <a:rect l="l" t="t" r="r" b="b"/>
              <a:pathLst>
                <a:path w="388" h="2179" extrusionOk="0">
                  <a:moveTo>
                    <a:pt x="254" y="0"/>
                  </a:moveTo>
                  <a:lnTo>
                    <a:pt x="0" y="14"/>
                  </a:lnTo>
                  <a:lnTo>
                    <a:pt x="134" y="2178"/>
                  </a:lnTo>
                  <a:lnTo>
                    <a:pt x="388" y="2165"/>
                  </a:lnTo>
                  <a:lnTo>
                    <a:pt x="254" y="0"/>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1447;p34">
              <a:extLst>
                <a:ext uri="{FF2B5EF4-FFF2-40B4-BE49-F238E27FC236}">
                  <a16:creationId xmlns:a16="http://schemas.microsoft.com/office/drawing/2014/main" id="{D69C2E63-7CC6-416E-BAD2-DE778D590191}"/>
                </a:ext>
              </a:extLst>
            </p:cNvPr>
            <p:cNvSpPr/>
            <p:nvPr/>
          </p:nvSpPr>
          <p:spPr>
            <a:xfrm>
              <a:off x="2240250" y="454550"/>
              <a:ext cx="9725" cy="54475"/>
            </a:xfrm>
            <a:custGeom>
              <a:avLst/>
              <a:gdLst/>
              <a:ahLst/>
              <a:cxnLst/>
              <a:rect l="l" t="t" r="r" b="b"/>
              <a:pathLst>
                <a:path w="389" h="2179" extrusionOk="0">
                  <a:moveTo>
                    <a:pt x="255" y="1"/>
                  </a:moveTo>
                  <a:lnTo>
                    <a:pt x="1" y="14"/>
                  </a:lnTo>
                  <a:lnTo>
                    <a:pt x="134" y="2179"/>
                  </a:lnTo>
                  <a:lnTo>
                    <a:pt x="388" y="2165"/>
                  </a:lnTo>
                  <a:lnTo>
                    <a:pt x="255"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1448;p34">
              <a:extLst>
                <a:ext uri="{FF2B5EF4-FFF2-40B4-BE49-F238E27FC236}">
                  <a16:creationId xmlns:a16="http://schemas.microsoft.com/office/drawing/2014/main" id="{59D7C1D2-AF06-4A5F-881A-6D7BEDC684CD}"/>
                </a:ext>
              </a:extLst>
            </p:cNvPr>
            <p:cNvSpPr/>
            <p:nvPr/>
          </p:nvSpPr>
          <p:spPr>
            <a:xfrm>
              <a:off x="1970375" y="597175"/>
              <a:ext cx="457300" cy="269650"/>
            </a:xfrm>
            <a:custGeom>
              <a:avLst/>
              <a:gdLst/>
              <a:ahLst/>
              <a:cxnLst/>
              <a:rect l="l" t="t" r="r" b="b"/>
              <a:pathLst>
                <a:path w="18292" h="10786" extrusionOk="0">
                  <a:moveTo>
                    <a:pt x="17930" y="1"/>
                  </a:moveTo>
                  <a:lnTo>
                    <a:pt x="0" y="1070"/>
                  </a:lnTo>
                  <a:lnTo>
                    <a:pt x="80" y="2339"/>
                  </a:lnTo>
                  <a:cubicBezTo>
                    <a:pt x="364" y="7102"/>
                    <a:pt x="4318" y="10786"/>
                    <a:pt x="9028" y="10786"/>
                  </a:cubicBezTo>
                  <a:cubicBezTo>
                    <a:pt x="9206" y="10786"/>
                    <a:pt x="9386" y="10780"/>
                    <a:pt x="9567" y="10770"/>
                  </a:cubicBezTo>
                  <a:cubicBezTo>
                    <a:pt x="14523" y="10476"/>
                    <a:pt x="18291" y="6227"/>
                    <a:pt x="17997" y="1270"/>
                  </a:cubicBezTo>
                  <a:lnTo>
                    <a:pt x="17930"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1449;p34">
              <a:extLst>
                <a:ext uri="{FF2B5EF4-FFF2-40B4-BE49-F238E27FC236}">
                  <a16:creationId xmlns:a16="http://schemas.microsoft.com/office/drawing/2014/main" id="{2113A1F4-F829-4D31-8545-44D410AC1C55}"/>
                </a:ext>
              </a:extLst>
            </p:cNvPr>
            <p:cNvSpPr/>
            <p:nvPr/>
          </p:nvSpPr>
          <p:spPr>
            <a:xfrm>
              <a:off x="2113675" y="710950"/>
              <a:ext cx="161350" cy="136600"/>
            </a:xfrm>
            <a:custGeom>
              <a:avLst/>
              <a:gdLst/>
              <a:ahLst/>
              <a:cxnLst/>
              <a:rect l="l" t="t" r="r" b="b"/>
              <a:pathLst>
                <a:path w="6454" h="5464" extrusionOk="0">
                  <a:moveTo>
                    <a:pt x="3644" y="0"/>
                  </a:moveTo>
                  <a:cubicBezTo>
                    <a:pt x="3588" y="0"/>
                    <a:pt x="3531" y="2"/>
                    <a:pt x="3474" y="6"/>
                  </a:cubicBezTo>
                  <a:cubicBezTo>
                    <a:pt x="1042" y="153"/>
                    <a:pt x="0" y="3159"/>
                    <a:pt x="1817" y="4776"/>
                  </a:cubicBezTo>
                  <a:cubicBezTo>
                    <a:pt x="2356" y="5251"/>
                    <a:pt x="2987" y="5464"/>
                    <a:pt x="3605" y="5464"/>
                  </a:cubicBezTo>
                  <a:cubicBezTo>
                    <a:pt x="5068" y="5464"/>
                    <a:pt x="6454" y="4272"/>
                    <a:pt x="6360" y="2571"/>
                  </a:cubicBezTo>
                  <a:cubicBezTo>
                    <a:pt x="6270" y="1119"/>
                    <a:pt x="5067" y="0"/>
                    <a:pt x="364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1450;p34">
              <a:extLst>
                <a:ext uri="{FF2B5EF4-FFF2-40B4-BE49-F238E27FC236}">
                  <a16:creationId xmlns:a16="http://schemas.microsoft.com/office/drawing/2014/main" id="{0026404D-C1A5-4D0A-94AF-B398448A6916}"/>
                </a:ext>
              </a:extLst>
            </p:cNvPr>
            <p:cNvSpPr/>
            <p:nvPr/>
          </p:nvSpPr>
          <p:spPr>
            <a:xfrm>
              <a:off x="1188100" y="512725"/>
              <a:ext cx="291950" cy="45100"/>
            </a:xfrm>
            <a:custGeom>
              <a:avLst/>
              <a:gdLst/>
              <a:ahLst/>
              <a:cxnLst/>
              <a:rect l="l" t="t" r="r" b="b"/>
              <a:pathLst>
                <a:path w="11678" h="1804" extrusionOk="0">
                  <a:moveTo>
                    <a:pt x="9149" y="0"/>
                  </a:moveTo>
                  <a:cubicBezTo>
                    <a:pt x="8649" y="0"/>
                    <a:pt x="8072" y="26"/>
                    <a:pt x="7416" y="92"/>
                  </a:cubicBezTo>
                  <a:cubicBezTo>
                    <a:pt x="4490" y="373"/>
                    <a:pt x="0" y="146"/>
                    <a:pt x="775" y="707"/>
                  </a:cubicBezTo>
                  <a:cubicBezTo>
                    <a:pt x="1248" y="1043"/>
                    <a:pt x="4169" y="1803"/>
                    <a:pt x="6976" y="1803"/>
                  </a:cubicBezTo>
                  <a:cubicBezTo>
                    <a:pt x="8847" y="1803"/>
                    <a:pt x="10668" y="1466"/>
                    <a:pt x="11678" y="439"/>
                  </a:cubicBezTo>
                  <a:lnTo>
                    <a:pt x="11678" y="306"/>
                  </a:lnTo>
                  <a:cubicBezTo>
                    <a:pt x="11678" y="306"/>
                    <a:pt x="10874" y="0"/>
                    <a:pt x="9149"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1451;p34">
              <a:extLst>
                <a:ext uri="{FF2B5EF4-FFF2-40B4-BE49-F238E27FC236}">
                  <a16:creationId xmlns:a16="http://schemas.microsoft.com/office/drawing/2014/main" id="{304F26ED-2C5E-42D6-B701-F5A42C3D6E08}"/>
                </a:ext>
              </a:extLst>
            </p:cNvPr>
            <p:cNvSpPr/>
            <p:nvPr/>
          </p:nvSpPr>
          <p:spPr>
            <a:xfrm>
              <a:off x="1502750" y="506000"/>
              <a:ext cx="24725" cy="51800"/>
            </a:xfrm>
            <a:custGeom>
              <a:avLst/>
              <a:gdLst/>
              <a:ahLst/>
              <a:cxnLst/>
              <a:rect l="l" t="t" r="r" b="b"/>
              <a:pathLst>
                <a:path w="989" h="2072" extrusionOk="0">
                  <a:moveTo>
                    <a:pt x="869" y="0"/>
                  </a:moveTo>
                  <a:lnTo>
                    <a:pt x="0" y="54"/>
                  </a:lnTo>
                  <a:lnTo>
                    <a:pt x="120" y="2071"/>
                  </a:lnTo>
                  <a:lnTo>
                    <a:pt x="989" y="2018"/>
                  </a:lnTo>
                  <a:lnTo>
                    <a:pt x="869" y="0"/>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1452;p34">
              <a:extLst>
                <a:ext uri="{FF2B5EF4-FFF2-40B4-BE49-F238E27FC236}">
                  <a16:creationId xmlns:a16="http://schemas.microsoft.com/office/drawing/2014/main" id="{B22940E1-51DC-4D2B-BC32-7B8734A6B0D2}"/>
                </a:ext>
              </a:extLst>
            </p:cNvPr>
            <p:cNvSpPr/>
            <p:nvPr/>
          </p:nvSpPr>
          <p:spPr>
            <a:xfrm>
              <a:off x="1476025" y="498325"/>
              <a:ext cx="76500" cy="40100"/>
            </a:xfrm>
            <a:custGeom>
              <a:avLst/>
              <a:gdLst/>
              <a:ahLst/>
              <a:cxnLst/>
              <a:rect l="l" t="t" r="r" b="b"/>
              <a:pathLst>
                <a:path w="3060" h="1604" extrusionOk="0">
                  <a:moveTo>
                    <a:pt x="2980" y="0"/>
                  </a:moveTo>
                  <a:lnTo>
                    <a:pt x="0" y="174"/>
                  </a:lnTo>
                  <a:lnTo>
                    <a:pt x="94" y="1603"/>
                  </a:lnTo>
                  <a:lnTo>
                    <a:pt x="3060" y="1430"/>
                  </a:lnTo>
                  <a:lnTo>
                    <a:pt x="2980" y="0"/>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1453;p34">
              <a:extLst>
                <a:ext uri="{FF2B5EF4-FFF2-40B4-BE49-F238E27FC236}">
                  <a16:creationId xmlns:a16="http://schemas.microsoft.com/office/drawing/2014/main" id="{F7518BD2-7787-4CA0-9908-8B4AAA532951}"/>
                </a:ext>
              </a:extLst>
            </p:cNvPr>
            <p:cNvSpPr/>
            <p:nvPr/>
          </p:nvSpPr>
          <p:spPr>
            <a:xfrm>
              <a:off x="1551500" y="487375"/>
              <a:ext cx="277200" cy="54475"/>
            </a:xfrm>
            <a:custGeom>
              <a:avLst/>
              <a:gdLst/>
              <a:ahLst/>
              <a:cxnLst/>
              <a:rect l="l" t="t" r="r" b="b"/>
              <a:pathLst>
                <a:path w="11088" h="2179" extrusionOk="0">
                  <a:moveTo>
                    <a:pt x="10317" y="0"/>
                  </a:moveTo>
                  <a:cubicBezTo>
                    <a:pt x="9078" y="0"/>
                    <a:pt x="6274" y="387"/>
                    <a:pt x="4210" y="425"/>
                  </a:cubicBezTo>
                  <a:cubicBezTo>
                    <a:pt x="1270" y="491"/>
                    <a:pt x="1" y="1146"/>
                    <a:pt x="1" y="1146"/>
                  </a:cubicBezTo>
                  <a:lnTo>
                    <a:pt x="14" y="1280"/>
                  </a:lnTo>
                  <a:cubicBezTo>
                    <a:pt x="828" y="1935"/>
                    <a:pt x="2023" y="2178"/>
                    <a:pt x="3327" y="2178"/>
                  </a:cubicBezTo>
                  <a:cubicBezTo>
                    <a:pt x="6519" y="2178"/>
                    <a:pt x="10364" y="720"/>
                    <a:pt x="10877" y="264"/>
                  </a:cubicBezTo>
                  <a:cubicBezTo>
                    <a:pt x="11087" y="70"/>
                    <a:pt x="10843" y="0"/>
                    <a:pt x="10317"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1454;p34">
              <a:extLst>
                <a:ext uri="{FF2B5EF4-FFF2-40B4-BE49-F238E27FC236}">
                  <a16:creationId xmlns:a16="http://schemas.microsoft.com/office/drawing/2014/main" id="{0C151DEA-4797-48A3-A801-39D6FD53B378}"/>
                </a:ext>
              </a:extLst>
            </p:cNvPr>
            <p:cNvSpPr/>
            <p:nvPr/>
          </p:nvSpPr>
          <p:spPr>
            <a:xfrm>
              <a:off x="1457975" y="552075"/>
              <a:ext cx="131975" cy="163050"/>
            </a:xfrm>
            <a:custGeom>
              <a:avLst/>
              <a:gdLst/>
              <a:ahLst/>
              <a:cxnLst/>
              <a:rect l="l" t="t" r="r" b="b"/>
              <a:pathLst>
                <a:path w="5279" h="6522" extrusionOk="0">
                  <a:moveTo>
                    <a:pt x="4356" y="1"/>
                  </a:moveTo>
                  <a:cubicBezTo>
                    <a:pt x="4347" y="1"/>
                    <a:pt x="4339" y="1"/>
                    <a:pt x="4330" y="1"/>
                  </a:cubicBezTo>
                  <a:lnTo>
                    <a:pt x="562" y="228"/>
                  </a:lnTo>
                  <a:cubicBezTo>
                    <a:pt x="241" y="242"/>
                    <a:pt x="1" y="522"/>
                    <a:pt x="14" y="843"/>
                  </a:cubicBezTo>
                  <a:lnTo>
                    <a:pt x="322" y="5973"/>
                  </a:lnTo>
                  <a:cubicBezTo>
                    <a:pt x="335" y="6286"/>
                    <a:pt x="601" y="6522"/>
                    <a:pt x="911" y="6522"/>
                  </a:cubicBezTo>
                  <a:cubicBezTo>
                    <a:pt x="919" y="6522"/>
                    <a:pt x="928" y="6522"/>
                    <a:pt x="936" y="6521"/>
                  </a:cubicBezTo>
                  <a:lnTo>
                    <a:pt x="4704" y="6294"/>
                  </a:lnTo>
                  <a:cubicBezTo>
                    <a:pt x="5025" y="6281"/>
                    <a:pt x="5278" y="6000"/>
                    <a:pt x="5252" y="5679"/>
                  </a:cubicBezTo>
                  <a:lnTo>
                    <a:pt x="4958" y="549"/>
                  </a:lnTo>
                  <a:cubicBezTo>
                    <a:pt x="4932" y="237"/>
                    <a:pt x="4678" y="1"/>
                    <a:pt x="4356"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1455;p34">
              <a:extLst>
                <a:ext uri="{FF2B5EF4-FFF2-40B4-BE49-F238E27FC236}">
                  <a16:creationId xmlns:a16="http://schemas.microsoft.com/office/drawing/2014/main" id="{ED5A7B25-EB75-4803-8880-76CF60FD85D7}"/>
                </a:ext>
              </a:extLst>
            </p:cNvPr>
            <p:cNvSpPr/>
            <p:nvPr/>
          </p:nvSpPr>
          <p:spPr>
            <a:xfrm>
              <a:off x="1457975" y="552075"/>
              <a:ext cx="131975" cy="163050"/>
            </a:xfrm>
            <a:custGeom>
              <a:avLst/>
              <a:gdLst/>
              <a:ahLst/>
              <a:cxnLst/>
              <a:rect l="l" t="t" r="r" b="b"/>
              <a:pathLst>
                <a:path w="5279" h="6522" extrusionOk="0">
                  <a:moveTo>
                    <a:pt x="4356" y="1"/>
                  </a:moveTo>
                  <a:cubicBezTo>
                    <a:pt x="4347" y="1"/>
                    <a:pt x="4339" y="1"/>
                    <a:pt x="4330" y="1"/>
                  </a:cubicBezTo>
                  <a:lnTo>
                    <a:pt x="562" y="228"/>
                  </a:lnTo>
                  <a:cubicBezTo>
                    <a:pt x="241" y="242"/>
                    <a:pt x="1" y="522"/>
                    <a:pt x="14" y="843"/>
                  </a:cubicBezTo>
                  <a:lnTo>
                    <a:pt x="322" y="5973"/>
                  </a:lnTo>
                  <a:cubicBezTo>
                    <a:pt x="335" y="6286"/>
                    <a:pt x="601" y="6522"/>
                    <a:pt x="911" y="6522"/>
                  </a:cubicBezTo>
                  <a:cubicBezTo>
                    <a:pt x="919" y="6522"/>
                    <a:pt x="928" y="6522"/>
                    <a:pt x="936" y="6521"/>
                  </a:cubicBezTo>
                  <a:lnTo>
                    <a:pt x="4704" y="6294"/>
                  </a:lnTo>
                  <a:cubicBezTo>
                    <a:pt x="5025" y="6281"/>
                    <a:pt x="5278" y="6000"/>
                    <a:pt x="5252" y="5679"/>
                  </a:cubicBezTo>
                  <a:lnTo>
                    <a:pt x="4958" y="549"/>
                  </a:lnTo>
                  <a:cubicBezTo>
                    <a:pt x="4932" y="237"/>
                    <a:pt x="4678" y="1"/>
                    <a:pt x="435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1456;p34">
              <a:extLst>
                <a:ext uri="{FF2B5EF4-FFF2-40B4-BE49-F238E27FC236}">
                  <a16:creationId xmlns:a16="http://schemas.microsoft.com/office/drawing/2014/main" id="{CC238DD0-8D75-48F4-8B3F-165E6D3D28DC}"/>
                </a:ext>
              </a:extLst>
            </p:cNvPr>
            <p:cNvSpPr/>
            <p:nvPr/>
          </p:nvSpPr>
          <p:spPr>
            <a:xfrm>
              <a:off x="1444625" y="519700"/>
              <a:ext cx="1507125" cy="155325"/>
            </a:xfrm>
            <a:custGeom>
              <a:avLst/>
              <a:gdLst/>
              <a:ahLst/>
              <a:cxnLst/>
              <a:rect l="l" t="t" r="r" b="b"/>
              <a:pathLst>
                <a:path w="60285" h="6213" extrusionOk="0">
                  <a:moveTo>
                    <a:pt x="52268" y="0"/>
                  </a:moveTo>
                  <a:lnTo>
                    <a:pt x="7055" y="2672"/>
                  </a:lnTo>
                  <a:lnTo>
                    <a:pt x="5585" y="4329"/>
                  </a:lnTo>
                  <a:lnTo>
                    <a:pt x="0" y="4877"/>
                  </a:lnTo>
                  <a:lnTo>
                    <a:pt x="81" y="6213"/>
                  </a:lnTo>
                  <a:lnTo>
                    <a:pt x="60284" y="2646"/>
                  </a:lnTo>
                  <a:lnTo>
                    <a:pt x="60191" y="1162"/>
                  </a:lnTo>
                  <a:lnTo>
                    <a:pt x="53978" y="1523"/>
                  </a:lnTo>
                  <a:lnTo>
                    <a:pt x="52268"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1457;p34">
              <a:extLst>
                <a:ext uri="{FF2B5EF4-FFF2-40B4-BE49-F238E27FC236}">
                  <a16:creationId xmlns:a16="http://schemas.microsoft.com/office/drawing/2014/main" id="{636B30D9-4AC0-4B81-8814-F7608751474D}"/>
                </a:ext>
              </a:extLst>
            </p:cNvPr>
            <p:cNvSpPr/>
            <p:nvPr/>
          </p:nvSpPr>
          <p:spPr>
            <a:xfrm>
              <a:off x="1444625" y="519700"/>
              <a:ext cx="1507125" cy="155325"/>
            </a:xfrm>
            <a:custGeom>
              <a:avLst/>
              <a:gdLst/>
              <a:ahLst/>
              <a:cxnLst/>
              <a:rect l="l" t="t" r="r" b="b"/>
              <a:pathLst>
                <a:path w="60285" h="6213" extrusionOk="0">
                  <a:moveTo>
                    <a:pt x="52268" y="0"/>
                  </a:moveTo>
                  <a:lnTo>
                    <a:pt x="7055" y="2672"/>
                  </a:lnTo>
                  <a:lnTo>
                    <a:pt x="5585" y="4329"/>
                  </a:lnTo>
                  <a:lnTo>
                    <a:pt x="0" y="4877"/>
                  </a:lnTo>
                  <a:lnTo>
                    <a:pt x="81" y="6213"/>
                  </a:lnTo>
                  <a:lnTo>
                    <a:pt x="60284" y="2646"/>
                  </a:lnTo>
                  <a:lnTo>
                    <a:pt x="60191" y="1162"/>
                  </a:lnTo>
                  <a:lnTo>
                    <a:pt x="53978" y="1523"/>
                  </a:lnTo>
                  <a:lnTo>
                    <a:pt x="52268"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1458;p34">
              <a:extLst>
                <a:ext uri="{FF2B5EF4-FFF2-40B4-BE49-F238E27FC236}">
                  <a16:creationId xmlns:a16="http://schemas.microsoft.com/office/drawing/2014/main" id="{437BF478-A4A7-4DAE-A8B7-8D31AEA0E621}"/>
                </a:ext>
              </a:extLst>
            </p:cNvPr>
            <p:cNvSpPr/>
            <p:nvPr/>
          </p:nvSpPr>
          <p:spPr>
            <a:xfrm>
              <a:off x="1707150" y="653975"/>
              <a:ext cx="83200" cy="59125"/>
            </a:xfrm>
            <a:custGeom>
              <a:avLst/>
              <a:gdLst/>
              <a:ahLst/>
              <a:cxnLst/>
              <a:rect l="l" t="t" r="r" b="b"/>
              <a:pathLst>
                <a:path w="3328" h="2365" extrusionOk="0">
                  <a:moveTo>
                    <a:pt x="3194" y="0"/>
                  </a:moveTo>
                  <a:lnTo>
                    <a:pt x="1" y="187"/>
                  </a:lnTo>
                  <a:lnTo>
                    <a:pt x="121" y="2365"/>
                  </a:lnTo>
                  <a:lnTo>
                    <a:pt x="3328" y="2178"/>
                  </a:lnTo>
                  <a:lnTo>
                    <a:pt x="3194"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1459;p34">
              <a:extLst>
                <a:ext uri="{FF2B5EF4-FFF2-40B4-BE49-F238E27FC236}">
                  <a16:creationId xmlns:a16="http://schemas.microsoft.com/office/drawing/2014/main" id="{994E36E8-C8C0-48EB-A829-E43E58107F50}"/>
                </a:ext>
              </a:extLst>
            </p:cNvPr>
            <p:cNvSpPr/>
            <p:nvPr/>
          </p:nvSpPr>
          <p:spPr>
            <a:xfrm>
              <a:off x="1730550" y="705750"/>
              <a:ext cx="41425" cy="49825"/>
            </a:xfrm>
            <a:custGeom>
              <a:avLst/>
              <a:gdLst/>
              <a:ahLst/>
              <a:cxnLst/>
              <a:rect l="l" t="t" r="r" b="b"/>
              <a:pathLst>
                <a:path w="1657" h="1993" extrusionOk="0">
                  <a:moveTo>
                    <a:pt x="1563" y="0"/>
                  </a:moveTo>
                  <a:lnTo>
                    <a:pt x="0" y="94"/>
                  </a:lnTo>
                  <a:lnTo>
                    <a:pt x="67" y="1256"/>
                  </a:lnTo>
                  <a:cubicBezTo>
                    <a:pt x="93" y="1680"/>
                    <a:pt x="439" y="1992"/>
                    <a:pt x="846" y="1992"/>
                  </a:cubicBezTo>
                  <a:cubicBezTo>
                    <a:pt x="862" y="1992"/>
                    <a:pt x="879" y="1992"/>
                    <a:pt x="895" y="1991"/>
                  </a:cubicBezTo>
                  <a:cubicBezTo>
                    <a:pt x="1323" y="1964"/>
                    <a:pt x="1657" y="1603"/>
                    <a:pt x="1630" y="1162"/>
                  </a:cubicBezTo>
                  <a:lnTo>
                    <a:pt x="1563"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1460;p34">
              <a:extLst>
                <a:ext uri="{FF2B5EF4-FFF2-40B4-BE49-F238E27FC236}">
                  <a16:creationId xmlns:a16="http://schemas.microsoft.com/office/drawing/2014/main" id="{C2EEDB27-55F8-4507-90E9-C4C427D1A0E0}"/>
                </a:ext>
              </a:extLst>
            </p:cNvPr>
            <p:cNvSpPr/>
            <p:nvPr/>
          </p:nvSpPr>
          <p:spPr>
            <a:xfrm>
              <a:off x="2136050" y="727700"/>
              <a:ext cx="121700" cy="103075"/>
            </a:xfrm>
            <a:custGeom>
              <a:avLst/>
              <a:gdLst/>
              <a:ahLst/>
              <a:cxnLst/>
              <a:rect l="l" t="t" r="r" b="b"/>
              <a:pathLst>
                <a:path w="4868" h="4123" extrusionOk="0">
                  <a:moveTo>
                    <a:pt x="2741" y="0"/>
                  </a:moveTo>
                  <a:cubicBezTo>
                    <a:pt x="2701" y="0"/>
                    <a:pt x="2660" y="1"/>
                    <a:pt x="2619" y="4"/>
                  </a:cubicBezTo>
                  <a:cubicBezTo>
                    <a:pt x="788" y="111"/>
                    <a:pt x="0" y="2382"/>
                    <a:pt x="1363" y="3598"/>
                  </a:cubicBezTo>
                  <a:cubicBezTo>
                    <a:pt x="1773" y="3960"/>
                    <a:pt x="2254" y="4122"/>
                    <a:pt x="2723" y="4122"/>
                  </a:cubicBezTo>
                  <a:cubicBezTo>
                    <a:pt x="3827" y="4122"/>
                    <a:pt x="4868" y="3226"/>
                    <a:pt x="4783" y="1941"/>
                  </a:cubicBezTo>
                  <a:cubicBezTo>
                    <a:pt x="4719" y="847"/>
                    <a:pt x="3823" y="0"/>
                    <a:pt x="2741" y="0"/>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1461;p34">
              <a:extLst>
                <a:ext uri="{FF2B5EF4-FFF2-40B4-BE49-F238E27FC236}">
                  <a16:creationId xmlns:a16="http://schemas.microsoft.com/office/drawing/2014/main" id="{0B08688E-4FAC-4B55-820D-D09DD4197834}"/>
                </a:ext>
              </a:extLst>
            </p:cNvPr>
            <p:cNvSpPr/>
            <p:nvPr/>
          </p:nvSpPr>
          <p:spPr>
            <a:xfrm>
              <a:off x="2148400" y="737075"/>
              <a:ext cx="99525" cy="84200"/>
            </a:xfrm>
            <a:custGeom>
              <a:avLst/>
              <a:gdLst/>
              <a:ahLst/>
              <a:cxnLst/>
              <a:rect l="l" t="t" r="r" b="b"/>
              <a:pathLst>
                <a:path w="3981" h="3368" extrusionOk="0">
                  <a:moveTo>
                    <a:pt x="2237" y="0"/>
                  </a:moveTo>
                  <a:cubicBezTo>
                    <a:pt x="2205" y="0"/>
                    <a:pt x="2171" y="1"/>
                    <a:pt x="2138" y="3"/>
                  </a:cubicBezTo>
                  <a:cubicBezTo>
                    <a:pt x="642" y="96"/>
                    <a:pt x="1" y="1954"/>
                    <a:pt x="1123" y="2942"/>
                  </a:cubicBezTo>
                  <a:cubicBezTo>
                    <a:pt x="1456" y="3236"/>
                    <a:pt x="1847" y="3367"/>
                    <a:pt x="2228" y="3367"/>
                  </a:cubicBezTo>
                  <a:cubicBezTo>
                    <a:pt x="3129" y="3367"/>
                    <a:pt x="3981" y="2635"/>
                    <a:pt x="3915" y="1593"/>
                  </a:cubicBezTo>
                  <a:cubicBezTo>
                    <a:pt x="3864" y="691"/>
                    <a:pt x="3129" y="0"/>
                    <a:pt x="2237"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1462;p34">
              <a:extLst>
                <a:ext uri="{FF2B5EF4-FFF2-40B4-BE49-F238E27FC236}">
                  <a16:creationId xmlns:a16="http://schemas.microsoft.com/office/drawing/2014/main" id="{6783E68D-7590-422D-B15B-A944FCBE70FB}"/>
                </a:ext>
              </a:extLst>
            </p:cNvPr>
            <p:cNvSpPr/>
            <p:nvPr/>
          </p:nvSpPr>
          <p:spPr>
            <a:xfrm>
              <a:off x="2279675" y="697675"/>
              <a:ext cx="38225" cy="32475"/>
            </a:xfrm>
            <a:custGeom>
              <a:avLst/>
              <a:gdLst/>
              <a:ahLst/>
              <a:cxnLst/>
              <a:rect l="l" t="t" r="r" b="b"/>
              <a:pathLst>
                <a:path w="1529" h="1299" extrusionOk="0">
                  <a:moveTo>
                    <a:pt x="863" y="1"/>
                  </a:moveTo>
                  <a:cubicBezTo>
                    <a:pt x="847" y="1"/>
                    <a:pt x="831" y="1"/>
                    <a:pt x="815" y="2"/>
                  </a:cubicBezTo>
                  <a:cubicBezTo>
                    <a:pt x="241" y="29"/>
                    <a:pt x="0" y="751"/>
                    <a:pt x="428" y="1138"/>
                  </a:cubicBezTo>
                  <a:cubicBezTo>
                    <a:pt x="554" y="1249"/>
                    <a:pt x="703" y="1299"/>
                    <a:pt x="850" y="1299"/>
                  </a:cubicBezTo>
                  <a:cubicBezTo>
                    <a:pt x="1197" y="1299"/>
                    <a:pt x="1529" y="1017"/>
                    <a:pt x="1510" y="604"/>
                  </a:cubicBezTo>
                  <a:cubicBezTo>
                    <a:pt x="1485" y="272"/>
                    <a:pt x="1203" y="1"/>
                    <a:pt x="86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1463;p34">
              <a:extLst>
                <a:ext uri="{FF2B5EF4-FFF2-40B4-BE49-F238E27FC236}">
                  <a16:creationId xmlns:a16="http://schemas.microsoft.com/office/drawing/2014/main" id="{146EAF29-51B5-4EE0-9817-DF15D2DDCA0D}"/>
                </a:ext>
              </a:extLst>
            </p:cNvPr>
            <p:cNvSpPr/>
            <p:nvPr/>
          </p:nvSpPr>
          <p:spPr>
            <a:xfrm>
              <a:off x="1971700" y="619750"/>
              <a:ext cx="448275" cy="26775"/>
            </a:xfrm>
            <a:custGeom>
              <a:avLst/>
              <a:gdLst/>
              <a:ahLst/>
              <a:cxnLst/>
              <a:rect l="l" t="t" r="r" b="b"/>
              <a:pathLst>
                <a:path w="17931" h="1071" extrusionOk="0">
                  <a:moveTo>
                    <a:pt x="17831" y="1"/>
                  </a:moveTo>
                  <a:cubicBezTo>
                    <a:pt x="17185" y="1"/>
                    <a:pt x="13462" y="180"/>
                    <a:pt x="8966" y="447"/>
                  </a:cubicBezTo>
                  <a:cubicBezTo>
                    <a:pt x="4009" y="741"/>
                    <a:pt x="1" y="1008"/>
                    <a:pt x="1" y="1062"/>
                  </a:cubicBezTo>
                  <a:cubicBezTo>
                    <a:pt x="2" y="1068"/>
                    <a:pt x="51" y="1070"/>
                    <a:pt x="144" y="1070"/>
                  </a:cubicBezTo>
                  <a:cubicBezTo>
                    <a:pt x="899" y="1070"/>
                    <a:pt x="4563" y="883"/>
                    <a:pt x="8979" y="621"/>
                  </a:cubicBezTo>
                  <a:cubicBezTo>
                    <a:pt x="13923" y="327"/>
                    <a:pt x="17931" y="60"/>
                    <a:pt x="17931" y="6"/>
                  </a:cubicBezTo>
                  <a:cubicBezTo>
                    <a:pt x="17930" y="3"/>
                    <a:pt x="17896" y="1"/>
                    <a:pt x="17831"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1464;p34">
              <a:extLst>
                <a:ext uri="{FF2B5EF4-FFF2-40B4-BE49-F238E27FC236}">
                  <a16:creationId xmlns:a16="http://schemas.microsoft.com/office/drawing/2014/main" id="{45376F68-ECAC-45C3-881B-AADFDF9BDC64}"/>
                </a:ext>
              </a:extLst>
            </p:cNvPr>
            <p:cNvSpPr/>
            <p:nvPr/>
          </p:nvSpPr>
          <p:spPr>
            <a:xfrm>
              <a:off x="1704150" y="656725"/>
              <a:ext cx="88200" cy="6800"/>
            </a:xfrm>
            <a:custGeom>
              <a:avLst/>
              <a:gdLst/>
              <a:ahLst/>
              <a:cxnLst/>
              <a:rect l="l" t="t" r="r" b="b"/>
              <a:pathLst>
                <a:path w="3528" h="272" extrusionOk="0">
                  <a:moveTo>
                    <a:pt x="3187" y="0"/>
                  </a:moveTo>
                  <a:cubicBezTo>
                    <a:pt x="2864" y="0"/>
                    <a:pt x="2342" y="18"/>
                    <a:pt x="1751" y="50"/>
                  </a:cubicBezTo>
                  <a:cubicBezTo>
                    <a:pt x="789" y="104"/>
                    <a:pt x="1" y="197"/>
                    <a:pt x="1" y="238"/>
                  </a:cubicBezTo>
                  <a:cubicBezTo>
                    <a:pt x="1" y="261"/>
                    <a:pt x="152" y="272"/>
                    <a:pt x="405" y="272"/>
                  </a:cubicBezTo>
                  <a:cubicBezTo>
                    <a:pt x="728" y="272"/>
                    <a:pt x="1217" y="254"/>
                    <a:pt x="1764" y="224"/>
                  </a:cubicBezTo>
                  <a:cubicBezTo>
                    <a:pt x="2740" y="157"/>
                    <a:pt x="3528" y="77"/>
                    <a:pt x="3528" y="24"/>
                  </a:cubicBezTo>
                  <a:cubicBezTo>
                    <a:pt x="3523" y="8"/>
                    <a:pt x="3397" y="0"/>
                    <a:pt x="3187"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1465;p34">
              <a:extLst>
                <a:ext uri="{FF2B5EF4-FFF2-40B4-BE49-F238E27FC236}">
                  <a16:creationId xmlns:a16="http://schemas.microsoft.com/office/drawing/2014/main" id="{E5682361-9EDD-4D1F-93D9-F20B59066CB0}"/>
                </a:ext>
              </a:extLst>
            </p:cNvPr>
            <p:cNvSpPr/>
            <p:nvPr/>
          </p:nvSpPr>
          <p:spPr>
            <a:xfrm>
              <a:off x="2582625" y="604850"/>
              <a:ext cx="89550" cy="6725"/>
            </a:xfrm>
            <a:custGeom>
              <a:avLst/>
              <a:gdLst/>
              <a:ahLst/>
              <a:cxnLst/>
              <a:rect l="l" t="t" r="r" b="b"/>
              <a:pathLst>
                <a:path w="3582" h="269" extrusionOk="0">
                  <a:moveTo>
                    <a:pt x="3174" y="0"/>
                  </a:moveTo>
                  <a:cubicBezTo>
                    <a:pt x="2846" y="0"/>
                    <a:pt x="2348" y="17"/>
                    <a:pt x="1791" y="55"/>
                  </a:cubicBezTo>
                  <a:cubicBezTo>
                    <a:pt x="802" y="108"/>
                    <a:pt x="0" y="188"/>
                    <a:pt x="14" y="242"/>
                  </a:cubicBezTo>
                  <a:cubicBezTo>
                    <a:pt x="14" y="259"/>
                    <a:pt x="167" y="269"/>
                    <a:pt x="421" y="269"/>
                  </a:cubicBezTo>
                  <a:cubicBezTo>
                    <a:pt x="749" y="269"/>
                    <a:pt x="1247" y="253"/>
                    <a:pt x="1804" y="215"/>
                  </a:cubicBezTo>
                  <a:cubicBezTo>
                    <a:pt x="2793" y="161"/>
                    <a:pt x="3581" y="81"/>
                    <a:pt x="3581" y="28"/>
                  </a:cubicBezTo>
                  <a:cubicBezTo>
                    <a:pt x="3581" y="10"/>
                    <a:pt x="3428" y="0"/>
                    <a:pt x="3174"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1466;p34">
              <a:extLst>
                <a:ext uri="{FF2B5EF4-FFF2-40B4-BE49-F238E27FC236}">
                  <a16:creationId xmlns:a16="http://schemas.microsoft.com/office/drawing/2014/main" id="{DF347FFF-8D75-4DD0-A4A2-55E2330330CB}"/>
                </a:ext>
              </a:extLst>
            </p:cNvPr>
            <p:cNvSpPr/>
            <p:nvPr/>
          </p:nvSpPr>
          <p:spPr>
            <a:xfrm>
              <a:off x="1640350" y="569075"/>
              <a:ext cx="277275" cy="94275"/>
            </a:xfrm>
            <a:custGeom>
              <a:avLst/>
              <a:gdLst/>
              <a:ahLst/>
              <a:cxnLst/>
              <a:rect l="l" t="t" r="r" b="b"/>
              <a:pathLst>
                <a:path w="11091" h="3771" extrusionOk="0">
                  <a:moveTo>
                    <a:pt x="11089" y="1"/>
                  </a:moveTo>
                  <a:cubicBezTo>
                    <a:pt x="11079" y="1"/>
                    <a:pt x="11014" y="66"/>
                    <a:pt x="10917" y="176"/>
                  </a:cubicBezTo>
                  <a:lnTo>
                    <a:pt x="10435" y="644"/>
                  </a:lnTo>
                  <a:lnTo>
                    <a:pt x="10435" y="644"/>
                  </a:lnTo>
                  <a:cubicBezTo>
                    <a:pt x="9296" y="685"/>
                    <a:pt x="7166" y="791"/>
                    <a:pt x="4731" y="938"/>
                  </a:cubicBezTo>
                  <a:lnTo>
                    <a:pt x="856" y="1178"/>
                  </a:lnTo>
                  <a:lnTo>
                    <a:pt x="829" y="1178"/>
                  </a:lnTo>
                  <a:lnTo>
                    <a:pt x="816" y="1205"/>
                  </a:lnTo>
                  <a:lnTo>
                    <a:pt x="14" y="2274"/>
                  </a:lnTo>
                  <a:lnTo>
                    <a:pt x="1" y="2301"/>
                  </a:lnTo>
                  <a:cubicBezTo>
                    <a:pt x="41" y="2741"/>
                    <a:pt x="68" y="3102"/>
                    <a:pt x="94" y="3383"/>
                  </a:cubicBezTo>
                  <a:cubicBezTo>
                    <a:pt x="94" y="3516"/>
                    <a:pt x="121" y="3637"/>
                    <a:pt x="148" y="3770"/>
                  </a:cubicBezTo>
                  <a:cubicBezTo>
                    <a:pt x="161" y="3637"/>
                    <a:pt x="161" y="3516"/>
                    <a:pt x="148" y="3383"/>
                  </a:cubicBezTo>
                  <a:cubicBezTo>
                    <a:pt x="135" y="3107"/>
                    <a:pt x="122" y="2754"/>
                    <a:pt x="108" y="2323"/>
                  </a:cubicBezTo>
                  <a:lnTo>
                    <a:pt x="108" y="2323"/>
                  </a:lnTo>
                  <a:lnTo>
                    <a:pt x="903" y="1310"/>
                  </a:lnTo>
                  <a:lnTo>
                    <a:pt x="4731" y="1098"/>
                  </a:lnTo>
                  <a:cubicBezTo>
                    <a:pt x="7176" y="951"/>
                    <a:pt x="9313" y="804"/>
                    <a:pt x="10449" y="711"/>
                  </a:cubicBezTo>
                  <a:lnTo>
                    <a:pt x="10476" y="711"/>
                  </a:lnTo>
                  <a:lnTo>
                    <a:pt x="10943" y="190"/>
                  </a:lnTo>
                  <a:cubicBezTo>
                    <a:pt x="10997" y="136"/>
                    <a:pt x="11050" y="69"/>
                    <a:pt x="11090" y="3"/>
                  </a:cubicBezTo>
                  <a:cubicBezTo>
                    <a:pt x="11090" y="1"/>
                    <a:pt x="11090" y="1"/>
                    <a:pt x="11089"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1467;p34">
              <a:extLst>
                <a:ext uri="{FF2B5EF4-FFF2-40B4-BE49-F238E27FC236}">
                  <a16:creationId xmlns:a16="http://schemas.microsoft.com/office/drawing/2014/main" id="{C4ED2E99-08EB-4732-9D6C-484129FEF1B3}"/>
                </a:ext>
              </a:extLst>
            </p:cNvPr>
            <p:cNvSpPr/>
            <p:nvPr/>
          </p:nvSpPr>
          <p:spPr>
            <a:xfrm>
              <a:off x="1958000" y="535725"/>
              <a:ext cx="466650" cy="80200"/>
            </a:xfrm>
            <a:custGeom>
              <a:avLst/>
              <a:gdLst/>
              <a:ahLst/>
              <a:cxnLst/>
              <a:rect l="l" t="t" r="r" b="b"/>
              <a:pathLst>
                <a:path w="18666" h="3208" extrusionOk="0">
                  <a:moveTo>
                    <a:pt x="18666" y="0"/>
                  </a:moveTo>
                  <a:cubicBezTo>
                    <a:pt x="18626" y="41"/>
                    <a:pt x="18586" y="94"/>
                    <a:pt x="18546" y="147"/>
                  </a:cubicBezTo>
                  <a:lnTo>
                    <a:pt x="18225" y="575"/>
                  </a:lnTo>
                  <a:lnTo>
                    <a:pt x="17055" y="2166"/>
                  </a:lnTo>
                  <a:lnTo>
                    <a:pt x="17055" y="2166"/>
                  </a:lnTo>
                  <a:cubicBezTo>
                    <a:pt x="15171" y="2259"/>
                    <a:pt x="12428" y="2406"/>
                    <a:pt x="9380" y="2592"/>
                  </a:cubicBezTo>
                  <a:cubicBezTo>
                    <a:pt x="6092" y="2792"/>
                    <a:pt x="3149" y="2978"/>
                    <a:pt x="1278" y="3099"/>
                  </a:cubicBezTo>
                  <a:lnTo>
                    <a:pt x="1278" y="3099"/>
                  </a:lnTo>
                  <a:lnTo>
                    <a:pt x="348" y="1724"/>
                  </a:lnTo>
                  <a:lnTo>
                    <a:pt x="94" y="1363"/>
                  </a:lnTo>
                  <a:cubicBezTo>
                    <a:pt x="68" y="1310"/>
                    <a:pt x="28" y="1270"/>
                    <a:pt x="1" y="1243"/>
                  </a:cubicBezTo>
                  <a:lnTo>
                    <a:pt x="1" y="1243"/>
                  </a:lnTo>
                  <a:cubicBezTo>
                    <a:pt x="14" y="1283"/>
                    <a:pt x="41" y="1337"/>
                    <a:pt x="68" y="1377"/>
                  </a:cubicBezTo>
                  <a:lnTo>
                    <a:pt x="308" y="1751"/>
                  </a:lnTo>
                  <a:lnTo>
                    <a:pt x="1217" y="3180"/>
                  </a:lnTo>
                  <a:lnTo>
                    <a:pt x="1230" y="3207"/>
                  </a:lnTo>
                  <a:lnTo>
                    <a:pt x="1257" y="3207"/>
                  </a:lnTo>
                  <a:cubicBezTo>
                    <a:pt x="3127" y="3113"/>
                    <a:pt x="6080" y="2953"/>
                    <a:pt x="9393" y="2753"/>
                  </a:cubicBezTo>
                  <a:cubicBezTo>
                    <a:pt x="12453" y="2579"/>
                    <a:pt x="15192" y="2405"/>
                    <a:pt x="17076" y="2272"/>
                  </a:cubicBezTo>
                  <a:lnTo>
                    <a:pt x="17103" y="2272"/>
                  </a:lnTo>
                  <a:lnTo>
                    <a:pt x="17116" y="2245"/>
                  </a:lnTo>
                  <a:lnTo>
                    <a:pt x="18278" y="615"/>
                  </a:lnTo>
                  <a:lnTo>
                    <a:pt x="18572" y="161"/>
                  </a:lnTo>
                  <a:cubicBezTo>
                    <a:pt x="18612" y="121"/>
                    <a:pt x="18652" y="54"/>
                    <a:pt x="18666"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1468;p34">
              <a:extLst>
                <a:ext uri="{FF2B5EF4-FFF2-40B4-BE49-F238E27FC236}">
                  <a16:creationId xmlns:a16="http://schemas.microsoft.com/office/drawing/2014/main" id="{20B3472F-F9B0-4A43-820C-750C75AB97E5}"/>
                </a:ext>
              </a:extLst>
            </p:cNvPr>
            <p:cNvSpPr/>
            <p:nvPr/>
          </p:nvSpPr>
          <p:spPr>
            <a:xfrm>
              <a:off x="1622400" y="632525"/>
              <a:ext cx="10775" cy="9250"/>
            </a:xfrm>
            <a:custGeom>
              <a:avLst/>
              <a:gdLst/>
              <a:ahLst/>
              <a:cxnLst/>
              <a:rect l="l" t="t" r="r" b="b"/>
              <a:pathLst>
                <a:path w="431" h="370" extrusionOk="0">
                  <a:moveTo>
                    <a:pt x="224" y="0"/>
                  </a:moveTo>
                  <a:cubicBezTo>
                    <a:pt x="215" y="0"/>
                    <a:pt x="207" y="1"/>
                    <a:pt x="198" y="3"/>
                  </a:cubicBezTo>
                  <a:cubicBezTo>
                    <a:pt x="104" y="3"/>
                    <a:pt x="78" y="70"/>
                    <a:pt x="104" y="83"/>
                  </a:cubicBezTo>
                  <a:cubicBezTo>
                    <a:pt x="118" y="110"/>
                    <a:pt x="144" y="83"/>
                    <a:pt x="184" y="123"/>
                  </a:cubicBezTo>
                  <a:cubicBezTo>
                    <a:pt x="224" y="150"/>
                    <a:pt x="238" y="163"/>
                    <a:pt x="211" y="190"/>
                  </a:cubicBezTo>
                  <a:cubicBezTo>
                    <a:pt x="199" y="208"/>
                    <a:pt x="187" y="215"/>
                    <a:pt x="175" y="215"/>
                  </a:cubicBezTo>
                  <a:cubicBezTo>
                    <a:pt x="160" y="215"/>
                    <a:pt x="146" y="205"/>
                    <a:pt x="131" y="190"/>
                  </a:cubicBezTo>
                  <a:cubicBezTo>
                    <a:pt x="104" y="163"/>
                    <a:pt x="91" y="123"/>
                    <a:pt x="78" y="110"/>
                  </a:cubicBezTo>
                  <a:cubicBezTo>
                    <a:pt x="76" y="109"/>
                    <a:pt x="74" y="108"/>
                    <a:pt x="72" y="108"/>
                  </a:cubicBezTo>
                  <a:cubicBezTo>
                    <a:pt x="51" y="108"/>
                    <a:pt x="0" y="160"/>
                    <a:pt x="24" y="244"/>
                  </a:cubicBezTo>
                  <a:cubicBezTo>
                    <a:pt x="37" y="297"/>
                    <a:pt x="91" y="350"/>
                    <a:pt x="144" y="364"/>
                  </a:cubicBezTo>
                  <a:cubicBezTo>
                    <a:pt x="161" y="368"/>
                    <a:pt x="176" y="369"/>
                    <a:pt x="191" y="369"/>
                  </a:cubicBezTo>
                  <a:cubicBezTo>
                    <a:pt x="339" y="369"/>
                    <a:pt x="431" y="203"/>
                    <a:pt x="358" y="70"/>
                  </a:cubicBezTo>
                  <a:cubicBezTo>
                    <a:pt x="323" y="35"/>
                    <a:pt x="279" y="0"/>
                    <a:pt x="224"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1469;p34">
              <a:extLst>
                <a:ext uri="{FF2B5EF4-FFF2-40B4-BE49-F238E27FC236}">
                  <a16:creationId xmlns:a16="http://schemas.microsoft.com/office/drawing/2014/main" id="{9D2E5082-8B55-44F2-B1C5-E829530E3EF2}"/>
                </a:ext>
              </a:extLst>
            </p:cNvPr>
            <p:cNvSpPr/>
            <p:nvPr/>
          </p:nvSpPr>
          <p:spPr>
            <a:xfrm>
              <a:off x="1623400" y="649550"/>
              <a:ext cx="11050" cy="9350"/>
            </a:xfrm>
            <a:custGeom>
              <a:avLst/>
              <a:gdLst/>
              <a:ahLst/>
              <a:cxnLst/>
              <a:rect l="l" t="t" r="r" b="b"/>
              <a:pathLst>
                <a:path w="442" h="374" extrusionOk="0">
                  <a:moveTo>
                    <a:pt x="231" y="0"/>
                  </a:moveTo>
                  <a:cubicBezTo>
                    <a:pt x="220" y="0"/>
                    <a:pt x="209" y="1"/>
                    <a:pt x="198" y="3"/>
                  </a:cubicBezTo>
                  <a:cubicBezTo>
                    <a:pt x="104" y="3"/>
                    <a:pt x="78" y="70"/>
                    <a:pt x="104" y="84"/>
                  </a:cubicBezTo>
                  <a:cubicBezTo>
                    <a:pt x="118" y="97"/>
                    <a:pt x="144" y="84"/>
                    <a:pt x="184" y="110"/>
                  </a:cubicBezTo>
                  <a:cubicBezTo>
                    <a:pt x="225" y="137"/>
                    <a:pt x="238" y="164"/>
                    <a:pt x="211" y="190"/>
                  </a:cubicBezTo>
                  <a:cubicBezTo>
                    <a:pt x="198" y="204"/>
                    <a:pt x="184" y="211"/>
                    <a:pt x="171" y="211"/>
                  </a:cubicBezTo>
                  <a:cubicBezTo>
                    <a:pt x="158" y="211"/>
                    <a:pt x="144" y="204"/>
                    <a:pt x="131" y="190"/>
                  </a:cubicBezTo>
                  <a:cubicBezTo>
                    <a:pt x="104" y="164"/>
                    <a:pt x="91" y="124"/>
                    <a:pt x="78" y="110"/>
                  </a:cubicBezTo>
                  <a:cubicBezTo>
                    <a:pt x="76" y="109"/>
                    <a:pt x="74" y="108"/>
                    <a:pt x="71" y="108"/>
                  </a:cubicBezTo>
                  <a:cubicBezTo>
                    <a:pt x="49" y="108"/>
                    <a:pt x="1" y="150"/>
                    <a:pt x="24" y="244"/>
                  </a:cubicBezTo>
                  <a:cubicBezTo>
                    <a:pt x="38" y="297"/>
                    <a:pt x="78" y="351"/>
                    <a:pt x="131" y="364"/>
                  </a:cubicBezTo>
                  <a:cubicBezTo>
                    <a:pt x="151" y="370"/>
                    <a:pt x="170" y="373"/>
                    <a:pt x="189" y="373"/>
                  </a:cubicBezTo>
                  <a:cubicBezTo>
                    <a:pt x="335" y="373"/>
                    <a:pt x="441" y="201"/>
                    <a:pt x="358" y="70"/>
                  </a:cubicBezTo>
                  <a:cubicBezTo>
                    <a:pt x="325" y="26"/>
                    <a:pt x="283" y="0"/>
                    <a:pt x="231"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1470;p34">
              <a:extLst>
                <a:ext uri="{FF2B5EF4-FFF2-40B4-BE49-F238E27FC236}">
                  <a16:creationId xmlns:a16="http://schemas.microsoft.com/office/drawing/2014/main" id="{934EEB16-1891-4C1A-9423-AE1CF6FF906B}"/>
                </a:ext>
              </a:extLst>
            </p:cNvPr>
            <p:cNvSpPr/>
            <p:nvPr/>
          </p:nvSpPr>
          <p:spPr>
            <a:xfrm>
              <a:off x="1582575" y="628925"/>
              <a:ext cx="5375" cy="38750"/>
            </a:xfrm>
            <a:custGeom>
              <a:avLst/>
              <a:gdLst/>
              <a:ahLst/>
              <a:cxnLst/>
              <a:rect l="l" t="t" r="r" b="b"/>
              <a:pathLst>
                <a:path w="215" h="1550" extrusionOk="0">
                  <a:moveTo>
                    <a:pt x="54" y="0"/>
                  </a:moveTo>
                  <a:cubicBezTo>
                    <a:pt x="27" y="0"/>
                    <a:pt x="0" y="347"/>
                    <a:pt x="27" y="775"/>
                  </a:cubicBezTo>
                  <a:cubicBezTo>
                    <a:pt x="54" y="1216"/>
                    <a:pt x="107" y="1550"/>
                    <a:pt x="147" y="1550"/>
                  </a:cubicBezTo>
                  <a:cubicBezTo>
                    <a:pt x="201" y="1550"/>
                    <a:pt x="214" y="1203"/>
                    <a:pt x="187" y="762"/>
                  </a:cubicBezTo>
                  <a:cubicBezTo>
                    <a:pt x="161" y="334"/>
                    <a:pt x="94" y="0"/>
                    <a:pt x="54"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1471;p34">
              <a:extLst>
                <a:ext uri="{FF2B5EF4-FFF2-40B4-BE49-F238E27FC236}">
                  <a16:creationId xmlns:a16="http://schemas.microsoft.com/office/drawing/2014/main" id="{B3D767A9-8A32-4ECC-90B5-9DAE9C766BC8}"/>
                </a:ext>
              </a:extLst>
            </p:cNvPr>
            <p:cNvSpPr/>
            <p:nvPr/>
          </p:nvSpPr>
          <p:spPr>
            <a:xfrm>
              <a:off x="1461325" y="640950"/>
              <a:ext cx="5375" cy="31750"/>
            </a:xfrm>
            <a:custGeom>
              <a:avLst/>
              <a:gdLst/>
              <a:ahLst/>
              <a:cxnLst/>
              <a:rect l="l" t="t" r="r" b="b"/>
              <a:pathLst>
                <a:path w="215" h="1270" extrusionOk="0">
                  <a:moveTo>
                    <a:pt x="67" y="0"/>
                  </a:moveTo>
                  <a:cubicBezTo>
                    <a:pt x="27" y="0"/>
                    <a:pt x="0" y="294"/>
                    <a:pt x="27" y="641"/>
                  </a:cubicBezTo>
                  <a:cubicBezTo>
                    <a:pt x="41" y="989"/>
                    <a:pt x="94" y="1269"/>
                    <a:pt x="147" y="1269"/>
                  </a:cubicBezTo>
                  <a:cubicBezTo>
                    <a:pt x="188" y="1269"/>
                    <a:pt x="214" y="975"/>
                    <a:pt x="188" y="628"/>
                  </a:cubicBezTo>
                  <a:cubicBezTo>
                    <a:pt x="174" y="281"/>
                    <a:pt x="121" y="0"/>
                    <a:pt x="67"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1472;p34">
              <a:extLst>
                <a:ext uri="{FF2B5EF4-FFF2-40B4-BE49-F238E27FC236}">
                  <a16:creationId xmlns:a16="http://schemas.microsoft.com/office/drawing/2014/main" id="{D3073C42-2FB0-4787-A0E1-E789F198178D}"/>
                </a:ext>
              </a:extLst>
            </p:cNvPr>
            <p:cNvSpPr/>
            <p:nvPr/>
          </p:nvSpPr>
          <p:spPr>
            <a:xfrm>
              <a:off x="2467400" y="535050"/>
              <a:ext cx="283250" cy="62500"/>
            </a:xfrm>
            <a:custGeom>
              <a:avLst/>
              <a:gdLst/>
              <a:ahLst/>
              <a:cxnLst/>
              <a:rect l="l" t="t" r="r" b="b"/>
              <a:pathLst>
                <a:path w="11330" h="2500" extrusionOk="0">
                  <a:moveTo>
                    <a:pt x="10301" y="1"/>
                  </a:moveTo>
                  <a:lnTo>
                    <a:pt x="6440" y="214"/>
                  </a:lnTo>
                  <a:cubicBezTo>
                    <a:pt x="4001" y="361"/>
                    <a:pt x="1868" y="508"/>
                    <a:pt x="730" y="588"/>
                  </a:cubicBezTo>
                  <a:lnTo>
                    <a:pt x="730" y="588"/>
                  </a:lnTo>
                  <a:lnTo>
                    <a:pt x="200" y="188"/>
                  </a:lnTo>
                  <a:cubicBezTo>
                    <a:pt x="134" y="121"/>
                    <a:pt x="67" y="81"/>
                    <a:pt x="0" y="41"/>
                  </a:cubicBezTo>
                  <a:lnTo>
                    <a:pt x="0" y="41"/>
                  </a:lnTo>
                  <a:cubicBezTo>
                    <a:pt x="53" y="108"/>
                    <a:pt x="107" y="161"/>
                    <a:pt x="174" y="214"/>
                  </a:cubicBezTo>
                  <a:lnTo>
                    <a:pt x="708" y="669"/>
                  </a:lnTo>
                  <a:lnTo>
                    <a:pt x="722" y="682"/>
                  </a:lnTo>
                  <a:lnTo>
                    <a:pt x="735" y="682"/>
                  </a:lnTo>
                  <a:cubicBezTo>
                    <a:pt x="1871" y="642"/>
                    <a:pt x="4008" y="535"/>
                    <a:pt x="6453" y="388"/>
                  </a:cubicBezTo>
                  <a:lnTo>
                    <a:pt x="10290" y="137"/>
                  </a:lnTo>
                  <a:lnTo>
                    <a:pt x="10290" y="137"/>
                  </a:lnTo>
                  <a:lnTo>
                    <a:pt x="11185" y="1058"/>
                  </a:lnTo>
                  <a:lnTo>
                    <a:pt x="11185" y="1058"/>
                  </a:lnTo>
                  <a:cubicBezTo>
                    <a:pt x="11211" y="1486"/>
                    <a:pt x="11250" y="1837"/>
                    <a:pt x="11263" y="2112"/>
                  </a:cubicBezTo>
                  <a:cubicBezTo>
                    <a:pt x="11276" y="2245"/>
                    <a:pt x="11290" y="2366"/>
                    <a:pt x="11317" y="2499"/>
                  </a:cubicBezTo>
                  <a:cubicBezTo>
                    <a:pt x="11330" y="2366"/>
                    <a:pt x="11330" y="2232"/>
                    <a:pt x="11317" y="2112"/>
                  </a:cubicBezTo>
                  <a:cubicBezTo>
                    <a:pt x="11303" y="1831"/>
                    <a:pt x="11290" y="1470"/>
                    <a:pt x="11276" y="1029"/>
                  </a:cubicBezTo>
                  <a:lnTo>
                    <a:pt x="11276" y="1016"/>
                  </a:lnTo>
                  <a:lnTo>
                    <a:pt x="11263" y="989"/>
                  </a:lnTo>
                  <a:lnTo>
                    <a:pt x="10355" y="27"/>
                  </a:lnTo>
                  <a:lnTo>
                    <a:pt x="10341"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473;p34">
              <a:extLst>
                <a:ext uri="{FF2B5EF4-FFF2-40B4-BE49-F238E27FC236}">
                  <a16:creationId xmlns:a16="http://schemas.microsoft.com/office/drawing/2014/main" id="{797D90EB-72A0-4B64-8F10-4AD60D8B51B8}"/>
                </a:ext>
              </a:extLst>
            </p:cNvPr>
            <p:cNvSpPr/>
            <p:nvPr/>
          </p:nvSpPr>
          <p:spPr>
            <a:xfrm>
              <a:off x="2757625" y="564775"/>
              <a:ext cx="10750" cy="9425"/>
            </a:xfrm>
            <a:custGeom>
              <a:avLst/>
              <a:gdLst/>
              <a:ahLst/>
              <a:cxnLst/>
              <a:rect l="l" t="t" r="r" b="b"/>
              <a:pathLst>
                <a:path w="430" h="377" extrusionOk="0">
                  <a:moveTo>
                    <a:pt x="215" y="1"/>
                  </a:moveTo>
                  <a:cubicBezTo>
                    <a:pt x="148" y="14"/>
                    <a:pt x="95" y="41"/>
                    <a:pt x="68" y="94"/>
                  </a:cubicBezTo>
                  <a:cubicBezTo>
                    <a:pt x="0" y="230"/>
                    <a:pt x="115" y="376"/>
                    <a:pt x="250" y="376"/>
                  </a:cubicBezTo>
                  <a:cubicBezTo>
                    <a:pt x="273" y="376"/>
                    <a:pt x="298" y="372"/>
                    <a:pt x="322" y="362"/>
                  </a:cubicBezTo>
                  <a:cubicBezTo>
                    <a:pt x="376" y="335"/>
                    <a:pt x="416" y="281"/>
                    <a:pt x="429" y="228"/>
                  </a:cubicBezTo>
                  <a:cubicBezTo>
                    <a:pt x="429" y="138"/>
                    <a:pt x="381" y="105"/>
                    <a:pt x="358" y="105"/>
                  </a:cubicBezTo>
                  <a:cubicBezTo>
                    <a:pt x="354" y="105"/>
                    <a:pt x="351" y="106"/>
                    <a:pt x="349" y="108"/>
                  </a:cubicBezTo>
                  <a:cubicBezTo>
                    <a:pt x="336" y="134"/>
                    <a:pt x="349" y="148"/>
                    <a:pt x="309" y="188"/>
                  </a:cubicBezTo>
                  <a:cubicBezTo>
                    <a:pt x="287" y="210"/>
                    <a:pt x="273" y="220"/>
                    <a:pt x="260" y="220"/>
                  </a:cubicBezTo>
                  <a:cubicBezTo>
                    <a:pt x="250" y="220"/>
                    <a:pt x="241" y="213"/>
                    <a:pt x="229" y="201"/>
                  </a:cubicBezTo>
                  <a:cubicBezTo>
                    <a:pt x="202" y="161"/>
                    <a:pt x="215" y="148"/>
                    <a:pt x="242" y="121"/>
                  </a:cubicBezTo>
                  <a:cubicBezTo>
                    <a:pt x="282" y="94"/>
                    <a:pt x="309" y="94"/>
                    <a:pt x="322" y="81"/>
                  </a:cubicBezTo>
                  <a:cubicBezTo>
                    <a:pt x="349" y="68"/>
                    <a:pt x="309" y="1"/>
                    <a:pt x="215"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474;p34">
              <a:extLst>
                <a:ext uri="{FF2B5EF4-FFF2-40B4-BE49-F238E27FC236}">
                  <a16:creationId xmlns:a16="http://schemas.microsoft.com/office/drawing/2014/main" id="{7925721B-B1E7-43A5-8376-686B7C3CD333}"/>
                </a:ext>
              </a:extLst>
            </p:cNvPr>
            <p:cNvSpPr/>
            <p:nvPr/>
          </p:nvSpPr>
          <p:spPr>
            <a:xfrm>
              <a:off x="2758900" y="582150"/>
              <a:ext cx="10475" cy="9400"/>
            </a:xfrm>
            <a:custGeom>
              <a:avLst/>
              <a:gdLst/>
              <a:ahLst/>
              <a:cxnLst/>
              <a:rect l="l" t="t" r="r" b="b"/>
              <a:pathLst>
                <a:path w="419" h="376" extrusionOk="0">
                  <a:moveTo>
                    <a:pt x="204" y="1"/>
                  </a:moveTo>
                  <a:cubicBezTo>
                    <a:pt x="138" y="1"/>
                    <a:pt x="84" y="41"/>
                    <a:pt x="57" y="94"/>
                  </a:cubicBezTo>
                  <a:cubicBezTo>
                    <a:pt x="1" y="230"/>
                    <a:pt x="108" y="376"/>
                    <a:pt x="239" y="376"/>
                  </a:cubicBezTo>
                  <a:cubicBezTo>
                    <a:pt x="263" y="376"/>
                    <a:pt x="287" y="371"/>
                    <a:pt x="311" y="361"/>
                  </a:cubicBezTo>
                  <a:cubicBezTo>
                    <a:pt x="365" y="335"/>
                    <a:pt x="405" y="281"/>
                    <a:pt x="418" y="214"/>
                  </a:cubicBezTo>
                  <a:cubicBezTo>
                    <a:pt x="418" y="140"/>
                    <a:pt x="376" y="99"/>
                    <a:pt x="352" y="99"/>
                  </a:cubicBezTo>
                  <a:cubicBezTo>
                    <a:pt x="346" y="99"/>
                    <a:pt x="341" y="102"/>
                    <a:pt x="338" y="107"/>
                  </a:cubicBezTo>
                  <a:cubicBezTo>
                    <a:pt x="325" y="107"/>
                    <a:pt x="338" y="161"/>
                    <a:pt x="298" y="188"/>
                  </a:cubicBezTo>
                  <a:cubicBezTo>
                    <a:pt x="276" y="202"/>
                    <a:pt x="262" y="213"/>
                    <a:pt x="249" y="213"/>
                  </a:cubicBezTo>
                  <a:cubicBezTo>
                    <a:pt x="239" y="213"/>
                    <a:pt x="230" y="206"/>
                    <a:pt x="218" y="188"/>
                  </a:cubicBezTo>
                  <a:cubicBezTo>
                    <a:pt x="191" y="161"/>
                    <a:pt x="204" y="134"/>
                    <a:pt x="231" y="107"/>
                  </a:cubicBezTo>
                  <a:cubicBezTo>
                    <a:pt x="271" y="81"/>
                    <a:pt x="298" y="81"/>
                    <a:pt x="311" y="67"/>
                  </a:cubicBezTo>
                  <a:cubicBezTo>
                    <a:pt x="338" y="67"/>
                    <a:pt x="298" y="1"/>
                    <a:pt x="204"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475;p34">
              <a:extLst>
                <a:ext uri="{FF2B5EF4-FFF2-40B4-BE49-F238E27FC236}">
                  <a16:creationId xmlns:a16="http://schemas.microsoft.com/office/drawing/2014/main" id="{002766C3-2FE9-42C5-93F4-63EA37A728C3}"/>
                </a:ext>
              </a:extLst>
            </p:cNvPr>
            <p:cNvSpPr/>
            <p:nvPr/>
          </p:nvSpPr>
          <p:spPr>
            <a:xfrm>
              <a:off x="2804075" y="556100"/>
              <a:ext cx="5375" cy="38775"/>
            </a:xfrm>
            <a:custGeom>
              <a:avLst/>
              <a:gdLst/>
              <a:ahLst/>
              <a:cxnLst/>
              <a:rect l="l" t="t" r="r" b="b"/>
              <a:pathLst>
                <a:path w="215" h="1551" extrusionOk="0">
                  <a:moveTo>
                    <a:pt x="67" y="0"/>
                  </a:moveTo>
                  <a:cubicBezTo>
                    <a:pt x="14" y="0"/>
                    <a:pt x="1" y="348"/>
                    <a:pt x="27" y="789"/>
                  </a:cubicBezTo>
                  <a:cubicBezTo>
                    <a:pt x="54" y="1216"/>
                    <a:pt x="108" y="1550"/>
                    <a:pt x="148" y="1550"/>
                  </a:cubicBezTo>
                  <a:cubicBezTo>
                    <a:pt x="201" y="1550"/>
                    <a:pt x="214" y="1216"/>
                    <a:pt x="188" y="775"/>
                  </a:cubicBezTo>
                  <a:cubicBezTo>
                    <a:pt x="161" y="334"/>
                    <a:pt x="108" y="0"/>
                    <a:pt x="67"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476;p34">
              <a:extLst>
                <a:ext uri="{FF2B5EF4-FFF2-40B4-BE49-F238E27FC236}">
                  <a16:creationId xmlns:a16="http://schemas.microsoft.com/office/drawing/2014/main" id="{2DCDB21A-1FE8-4A80-B50B-A07DABBA8966}"/>
                </a:ext>
              </a:extLst>
            </p:cNvPr>
            <p:cNvSpPr/>
            <p:nvPr/>
          </p:nvSpPr>
          <p:spPr>
            <a:xfrm>
              <a:off x="2925325" y="554075"/>
              <a:ext cx="5375" cy="31450"/>
            </a:xfrm>
            <a:custGeom>
              <a:avLst/>
              <a:gdLst/>
              <a:ahLst/>
              <a:cxnLst/>
              <a:rect l="l" t="t" r="r" b="b"/>
              <a:pathLst>
                <a:path w="215" h="1258" extrusionOk="0">
                  <a:moveTo>
                    <a:pt x="71" y="1"/>
                  </a:moveTo>
                  <a:cubicBezTo>
                    <a:pt x="70" y="1"/>
                    <a:pt x="69" y="1"/>
                    <a:pt x="67" y="1"/>
                  </a:cubicBezTo>
                  <a:cubicBezTo>
                    <a:pt x="27" y="1"/>
                    <a:pt x="1" y="282"/>
                    <a:pt x="27" y="629"/>
                  </a:cubicBezTo>
                  <a:cubicBezTo>
                    <a:pt x="41" y="990"/>
                    <a:pt x="107" y="1257"/>
                    <a:pt x="148" y="1257"/>
                  </a:cubicBezTo>
                  <a:cubicBezTo>
                    <a:pt x="201" y="1257"/>
                    <a:pt x="214" y="977"/>
                    <a:pt x="201" y="629"/>
                  </a:cubicBezTo>
                  <a:cubicBezTo>
                    <a:pt x="175" y="289"/>
                    <a:pt x="123" y="1"/>
                    <a:pt x="71"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477;p34">
              <a:extLst>
                <a:ext uri="{FF2B5EF4-FFF2-40B4-BE49-F238E27FC236}">
                  <a16:creationId xmlns:a16="http://schemas.microsoft.com/office/drawing/2014/main" id="{5CBA74A0-7071-4E57-A351-554149A0E029}"/>
                </a:ext>
              </a:extLst>
            </p:cNvPr>
            <p:cNvSpPr/>
            <p:nvPr/>
          </p:nvSpPr>
          <p:spPr>
            <a:xfrm>
              <a:off x="2007050" y="651100"/>
              <a:ext cx="19450" cy="17275"/>
            </a:xfrm>
            <a:custGeom>
              <a:avLst/>
              <a:gdLst/>
              <a:ahLst/>
              <a:cxnLst/>
              <a:rect l="l" t="t" r="r" b="b"/>
              <a:pathLst>
                <a:path w="778" h="691" extrusionOk="0">
                  <a:moveTo>
                    <a:pt x="380" y="0"/>
                  </a:moveTo>
                  <a:cubicBezTo>
                    <a:pt x="313" y="0"/>
                    <a:pt x="275" y="32"/>
                    <a:pt x="284" y="48"/>
                  </a:cubicBezTo>
                  <a:cubicBezTo>
                    <a:pt x="284" y="75"/>
                    <a:pt x="377" y="48"/>
                    <a:pt x="471" y="142"/>
                  </a:cubicBezTo>
                  <a:cubicBezTo>
                    <a:pt x="619" y="253"/>
                    <a:pt x="414" y="416"/>
                    <a:pt x="269" y="416"/>
                  </a:cubicBezTo>
                  <a:cubicBezTo>
                    <a:pt x="206" y="416"/>
                    <a:pt x="154" y="384"/>
                    <a:pt x="150" y="302"/>
                  </a:cubicBezTo>
                  <a:cubicBezTo>
                    <a:pt x="137" y="182"/>
                    <a:pt x="203" y="115"/>
                    <a:pt x="190" y="102"/>
                  </a:cubicBezTo>
                  <a:cubicBezTo>
                    <a:pt x="190" y="97"/>
                    <a:pt x="186" y="94"/>
                    <a:pt x="178" y="94"/>
                  </a:cubicBezTo>
                  <a:cubicBezTo>
                    <a:pt x="146" y="94"/>
                    <a:pt x="54" y="149"/>
                    <a:pt x="43" y="302"/>
                  </a:cubicBezTo>
                  <a:cubicBezTo>
                    <a:pt x="1" y="513"/>
                    <a:pt x="175" y="691"/>
                    <a:pt x="368" y="691"/>
                  </a:cubicBezTo>
                  <a:cubicBezTo>
                    <a:pt x="420" y="691"/>
                    <a:pt x="473" y="678"/>
                    <a:pt x="524" y="650"/>
                  </a:cubicBezTo>
                  <a:cubicBezTo>
                    <a:pt x="778" y="529"/>
                    <a:pt x="778" y="182"/>
                    <a:pt x="537" y="48"/>
                  </a:cubicBezTo>
                  <a:cubicBezTo>
                    <a:pt x="476" y="12"/>
                    <a:pt x="422" y="0"/>
                    <a:pt x="380"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478;p34">
              <a:extLst>
                <a:ext uri="{FF2B5EF4-FFF2-40B4-BE49-F238E27FC236}">
                  <a16:creationId xmlns:a16="http://schemas.microsoft.com/office/drawing/2014/main" id="{1A8EE32D-E441-4756-908A-3ED13405E3F1}"/>
                </a:ext>
              </a:extLst>
            </p:cNvPr>
            <p:cNvSpPr/>
            <p:nvPr/>
          </p:nvSpPr>
          <p:spPr>
            <a:xfrm>
              <a:off x="2190475" y="640400"/>
              <a:ext cx="19400" cy="16975"/>
            </a:xfrm>
            <a:custGeom>
              <a:avLst/>
              <a:gdLst/>
              <a:ahLst/>
              <a:cxnLst/>
              <a:rect l="l" t="t" r="r" b="b"/>
              <a:pathLst>
                <a:path w="776" h="679" extrusionOk="0">
                  <a:moveTo>
                    <a:pt x="365" y="1"/>
                  </a:moveTo>
                  <a:cubicBezTo>
                    <a:pt x="297" y="1"/>
                    <a:pt x="260" y="32"/>
                    <a:pt x="268" y="49"/>
                  </a:cubicBezTo>
                  <a:cubicBezTo>
                    <a:pt x="268" y="76"/>
                    <a:pt x="362" y="62"/>
                    <a:pt x="455" y="142"/>
                  </a:cubicBezTo>
                  <a:cubicBezTo>
                    <a:pt x="613" y="254"/>
                    <a:pt x="397" y="416"/>
                    <a:pt x="251" y="416"/>
                  </a:cubicBezTo>
                  <a:cubicBezTo>
                    <a:pt x="186" y="416"/>
                    <a:pt x="135" y="384"/>
                    <a:pt x="135" y="303"/>
                  </a:cubicBezTo>
                  <a:cubicBezTo>
                    <a:pt x="121" y="169"/>
                    <a:pt x="201" y="116"/>
                    <a:pt x="175" y="89"/>
                  </a:cubicBezTo>
                  <a:cubicBezTo>
                    <a:pt x="175" y="87"/>
                    <a:pt x="173" y="87"/>
                    <a:pt x="170" y="87"/>
                  </a:cubicBezTo>
                  <a:cubicBezTo>
                    <a:pt x="146" y="87"/>
                    <a:pt x="38" y="137"/>
                    <a:pt x="14" y="303"/>
                  </a:cubicBezTo>
                  <a:cubicBezTo>
                    <a:pt x="1" y="410"/>
                    <a:pt x="41" y="516"/>
                    <a:pt x="121" y="597"/>
                  </a:cubicBezTo>
                  <a:cubicBezTo>
                    <a:pt x="184" y="651"/>
                    <a:pt x="260" y="678"/>
                    <a:pt x="336" y="678"/>
                  </a:cubicBezTo>
                  <a:cubicBezTo>
                    <a:pt x="390" y="678"/>
                    <a:pt x="445" y="664"/>
                    <a:pt x="495" y="637"/>
                  </a:cubicBezTo>
                  <a:cubicBezTo>
                    <a:pt x="763" y="530"/>
                    <a:pt x="776" y="169"/>
                    <a:pt x="522" y="49"/>
                  </a:cubicBezTo>
                  <a:cubicBezTo>
                    <a:pt x="461" y="13"/>
                    <a:pt x="407" y="1"/>
                    <a:pt x="365"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479;p34">
              <a:extLst>
                <a:ext uri="{FF2B5EF4-FFF2-40B4-BE49-F238E27FC236}">
                  <a16:creationId xmlns:a16="http://schemas.microsoft.com/office/drawing/2014/main" id="{D58EB2D5-CB8B-41F5-9B16-1FAA944C9D2D}"/>
                </a:ext>
              </a:extLst>
            </p:cNvPr>
            <p:cNvSpPr/>
            <p:nvPr/>
          </p:nvSpPr>
          <p:spPr>
            <a:xfrm>
              <a:off x="2359500" y="630375"/>
              <a:ext cx="19075" cy="16975"/>
            </a:xfrm>
            <a:custGeom>
              <a:avLst/>
              <a:gdLst/>
              <a:ahLst/>
              <a:cxnLst/>
              <a:rect l="l" t="t" r="r" b="b"/>
              <a:pathLst>
                <a:path w="763" h="679" extrusionOk="0">
                  <a:moveTo>
                    <a:pt x="364" y="1"/>
                  </a:moveTo>
                  <a:cubicBezTo>
                    <a:pt x="295" y="1"/>
                    <a:pt x="254" y="32"/>
                    <a:pt x="254" y="49"/>
                  </a:cubicBezTo>
                  <a:cubicBezTo>
                    <a:pt x="268" y="76"/>
                    <a:pt x="361" y="62"/>
                    <a:pt x="455" y="142"/>
                  </a:cubicBezTo>
                  <a:cubicBezTo>
                    <a:pt x="603" y="254"/>
                    <a:pt x="385" y="416"/>
                    <a:pt x="242" y="416"/>
                  </a:cubicBezTo>
                  <a:cubicBezTo>
                    <a:pt x="179" y="416"/>
                    <a:pt x="130" y="385"/>
                    <a:pt x="134" y="303"/>
                  </a:cubicBezTo>
                  <a:cubicBezTo>
                    <a:pt x="121" y="183"/>
                    <a:pt x="188" y="116"/>
                    <a:pt x="174" y="89"/>
                  </a:cubicBezTo>
                  <a:cubicBezTo>
                    <a:pt x="174" y="88"/>
                    <a:pt x="172" y="87"/>
                    <a:pt x="169" y="87"/>
                  </a:cubicBezTo>
                  <a:cubicBezTo>
                    <a:pt x="145" y="87"/>
                    <a:pt x="38" y="137"/>
                    <a:pt x="14" y="303"/>
                  </a:cubicBezTo>
                  <a:cubicBezTo>
                    <a:pt x="1" y="410"/>
                    <a:pt x="27" y="517"/>
                    <a:pt x="107" y="597"/>
                  </a:cubicBezTo>
                  <a:cubicBezTo>
                    <a:pt x="170" y="651"/>
                    <a:pt x="246" y="679"/>
                    <a:pt x="325" y="679"/>
                  </a:cubicBezTo>
                  <a:cubicBezTo>
                    <a:pt x="381" y="679"/>
                    <a:pt x="439" y="665"/>
                    <a:pt x="495" y="637"/>
                  </a:cubicBezTo>
                  <a:cubicBezTo>
                    <a:pt x="749" y="530"/>
                    <a:pt x="762" y="169"/>
                    <a:pt x="522" y="49"/>
                  </a:cubicBezTo>
                  <a:cubicBezTo>
                    <a:pt x="460" y="13"/>
                    <a:pt x="406" y="1"/>
                    <a:pt x="364"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480;p34">
              <a:extLst>
                <a:ext uri="{FF2B5EF4-FFF2-40B4-BE49-F238E27FC236}">
                  <a16:creationId xmlns:a16="http://schemas.microsoft.com/office/drawing/2014/main" id="{F00C46C9-5201-441F-908B-2CCCEB6FF024}"/>
                </a:ext>
              </a:extLst>
            </p:cNvPr>
            <p:cNvSpPr/>
            <p:nvPr/>
          </p:nvSpPr>
          <p:spPr>
            <a:xfrm>
              <a:off x="1977725" y="662175"/>
              <a:ext cx="437250" cy="26100"/>
            </a:xfrm>
            <a:custGeom>
              <a:avLst/>
              <a:gdLst/>
              <a:ahLst/>
              <a:cxnLst/>
              <a:rect l="l" t="t" r="r" b="b"/>
              <a:pathLst>
                <a:path w="17490" h="1044" extrusionOk="0">
                  <a:moveTo>
                    <a:pt x="17392" y="1"/>
                  </a:moveTo>
                  <a:cubicBezTo>
                    <a:pt x="16761" y="1"/>
                    <a:pt x="13136" y="179"/>
                    <a:pt x="8738" y="434"/>
                  </a:cubicBezTo>
                  <a:cubicBezTo>
                    <a:pt x="3915" y="728"/>
                    <a:pt x="0" y="995"/>
                    <a:pt x="14" y="1035"/>
                  </a:cubicBezTo>
                  <a:cubicBezTo>
                    <a:pt x="14" y="1041"/>
                    <a:pt x="60" y="1044"/>
                    <a:pt x="150" y="1044"/>
                  </a:cubicBezTo>
                  <a:cubicBezTo>
                    <a:pt x="881" y="1044"/>
                    <a:pt x="4456" y="857"/>
                    <a:pt x="8751" y="607"/>
                  </a:cubicBezTo>
                  <a:cubicBezTo>
                    <a:pt x="13575" y="327"/>
                    <a:pt x="17489" y="60"/>
                    <a:pt x="17489" y="6"/>
                  </a:cubicBezTo>
                  <a:cubicBezTo>
                    <a:pt x="17488" y="3"/>
                    <a:pt x="17455" y="1"/>
                    <a:pt x="17392"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481;p34">
              <a:extLst>
                <a:ext uri="{FF2B5EF4-FFF2-40B4-BE49-F238E27FC236}">
                  <a16:creationId xmlns:a16="http://schemas.microsoft.com/office/drawing/2014/main" id="{9E1CC3F5-3F2B-4B5F-84D5-A568F8DD9C4D}"/>
                </a:ext>
              </a:extLst>
            </p:cNvPr>
            <p:cNvSpPr/>
            <p:nvPr/>
          </p:nvSpPr>
          <p:spPr>
            <a:xfrm>
              <a:off x="2043525" y="684350"/>
              <a:ext cx="154000" cy="183800"/>
            </a:xfrm>
            <a:custGeom>
              <a:avLst/>
              <a:gdLst/>
              <a:ahLst/>
              <a:cxnLst/>
              <a:rect l="l" t="t" r="r" b="b"/>
              <a:pathLst>
                <a:path w="6160" h="7352" extrusionOk="0">
                  <a:moveTo>
                    <a:pt x="0" y="1"/>
                  </a:moveTo>
                  <a:cubicBezTo>
                    <a:pt x="0" y="135"/>
                    <a:pt x="14" y="282"/>
                    <a:pt x="40" y="415"/>
                  </a:cubicBezTo>
                  <a:cubicBezTo>
                    <a:pt x="80" y="682"/>
                    <a:pt x="147" y="1070"/>
                    <a:pt x="241" y="1551"/>
                  </a:cubicBezTo>
                  <a:cubicBezTo>
                    <a:pt x="428" y="2486"/>
                    <a:pt x="748" y="3822"/>
                    <a:pt x="1563" y="5091"/>
                  </a:cubicBezTo>
                  <a:cubicBezTo>
                    <a:pt x="1924" y="5693"/>
                    <a:pt x="2419" y="6200"/>
                    <a:pt x="3006" y="6601"/>
                  </a:cubicBezTo>
                  <a:cubicBezTo>
                    <a:pt x="3501" y="6895"/>
                    <a:pt x="4035" y="7109"/>
                    <a:pt x="4596" y="7229"/>
                  </a:cubicBezTo>
                  <a:cubicBezTo>
                    <a:pt x="4924" y="7311"/>
                    <a:pt x="5261" y="7352"/>
                    <a:pt x="5600" y="7352"/>
                  </a:cubicBezTo>
                  <a:cubicBezTo>
                    <a:pt x="5649" y="7352"/>
                    <a:pt x="5697" y="7351"/>
                    <a:pt x="5745" y="7349"/>
                  </a:cubicBezTo>
                  <a:cubicBezTo>
                    <a:pt x="5852" y="7349"/>
                    <a:pt x="5946" y="7349"/>
                    <a:pt x="6053" y="7336"/>
                  </a:cubicBezTo>
                  <a:cubicBezTo>
                    <a:pt x="6133" y="7323"/>
                    <a:pt x="6160" y="7309"/>
                    <a:pt x="6160" y="7309"/>
                  </a:cubicBezTo>
                  <a:cubicBezTo>
                    <a:pt x="6160" y="7283"/>
                    <a:pt x="5558" y="7349"/>
                    <a:pt x="4623" y="7109"/>
                  </a:cubicBezTo>
                  <a:cubicBezTo>
                    <a:pt x="4075" y="6989"/>
                    <a:pt x="3554" y="6762"/>
                    <a:pt x="3087" y="6468"/>
                  </a:cubicBezTo>
                  <a:cubicBezTo>
                    <a:pt x="2525" y="6080"/>
                    <a:pt x="2044" y="5572"/>
                    <a:pt x="1697" y="4998"/>
                  </a:cubicBezTo>
                  <a:cubicBezTo>
                    <a:pt x="909" y="3769"/>
                    <a:pt x="575" y="2446"/>
                    <a:pt x="361" y="1524"/>
                  </a:cubicBezTo>
                  <a:cubicBezTo>
                    <a:pt x="254" y="1070"/>
                    <a:pt x="174" y="696"/>
                    <a:pt x="107" y="402"/>
                  </a:cubicBezTo>
                  <a:cubicBezTo>
                    <a:pt x="80" y="268"/>
                    <a:pt x="54" y="135"/>
                    <a:pt x="0"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482;p34">
              <a:extLst>
                <a:ext uri="{FF2B5EF4-FFF2-40B4-BE49-F238E27FC236}">
                  <a16:creationId xmlns:a16="http://schemas.microsoft.com/office/drawing/2014/main" id="{14F7FA43-CC60-42AF-864D-4AF8961DC05C}"/>
                </a:ext>
              </a:extLst>
            </p:cNvPr>
            <p:cNvSpPr/>
            <p:nvPr/>
          </p:nvSpPr>
          <p:spPr>
            <a:xfrm>
              <a:off x="2292700" y="666650"/>
              <a:ext cx="53475" cy="178450"/>
            </a:xfrm>
            <a:custGeom>
              <a:avLst/>
              <a:gdLst/>
              <a:ahLst/>
              <a:cxnLst/>
              <a:rect l="l" t="t" r="r" b="b"/>
              <a:pathLst>
                <a:path w="2139" h="7138" extrusionOk="0">
                  <a:moveTo>
                    <a:pt x="2071" y="1"/>
                  </a:moveTo>
                  <a:cubicBezTo>
                    <a:pt x="2045" y="1"/>
                    <a:pt x="2058" y="428"/>
                    <a:pt x="2004" y="1096"/>
                  </a:cubicBezTo>
                  <a:cubicBezTo>
                    <a:pt x="1924" y="1992"/>
                    <a:pt x="1777" y="2873"/>
                    <a:pt x="1564" y="3742"/>
                  </a:cubicBezTo>
                  <a:cubicBezTo>
                    <a:pt x="1350" y="4610"/>
                    <a:pt x="1042" y="5439"/>
                    <a:pt x="628" y="6240"/>
                  </a:cubicBezTo>
                  <a:cubicBezTo>
                    <a:pt x="548" y="6387"/>
                    <a:pt x="468" y="6521"/>
                    <a:pt x="401" y="6641"/>
                  </a:cubicBezTo>
                  <a:lnTo>
                    <a:pt x="187" y="6908"/>
                  </a:lnTo>
                  <a:cubicBezTo>
                    <a:pt x="121" y="6975"/>
                    <a:pt x="54" y="7055"/>
                    <a:pt x="0" y="7135"/>
                  </a:cubicBezTo>
                  <a:cubicBezTo>
                    <a:pt x="0" y="7137"/>
                    <a:pt x="1" y="7137"/>
                    <a:pt x="2" y="7137"/>
                  </a:cubicBezTo>
                  <a:cubicBezTo>
                    <a:pt x="17" y="7137"/>
                    <a:pt x="106" y="7072"/>
                    <a:pt x="241" y="6962"/>
                  </a:cubicBezTo>
                  <a:cubicBezTo>
                    <a:pt x="308" y="6882"/>
                    <a:pt x="401" y="6801"/>
                    <a:pt x="481" y="6695"/>
                  </a:cubicBezTo>
                  <a:cubicBezTo>
                    <a:pt x="548" y="6574"/>
                    <a:pt x="655" y="6454"/>
                    <a:pt x="735" y="6307"/>
                  </a:cubicBezTo>
                  <a:cubicBezTo>
                    <a:pt x="1176" y="5505"/>
                    <a:pt x="1510" y="4664"/>
                    <a:pt x="1711" y="3782"/>
                  </a:cubicBezTo>
                  <a:cubicBezTo>
                    <a:pt x="1938" y="2913"/>
                    <a:pt x="2085" y="2018"/>
                    <a:pt x="2125" y="1110"/>
                  </a:cubicBezTo>
                  <a:cubicBezTo>
                    <a:pt x="2138" y="843"/>
                    <a:pt x="2138" y="562"/>
                    <a:pt x="2111" y="295"/>
                  </a:cubicBezTo>
                  <a:cubicBezTo>
                    <a:pt x="2111" y="188"/>
                    <a:pt x="2098" y="94"/>
                    <a:pt x="2071"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483;p34">
              <a:extLst>
                <a:ext uri="{FF2B5EF4-FFF2-40B4-BE49-F238E27FC236}">
                  <a16:creationId xmlns:a16="http://schemas.microsoft.com/office/drawing/2014/main" id="{77493021-D1EA-4F8E-8BA6-2DCE85A74D11}"/>
                </a:ext>
              </a:extLst>
            </p:cNvPr>
            <p:cNvSpPr/>
            <p:nvPr/>
          </p:nvSpPr>
          <p:spPr>
            <a:xfrm>
              <a:off x="2163975" y="764200"/>
              <a:ext cx="50250" cy="50875"/>
            </a:xfrm>
            <a:custGeom>
              <a:avLst/>
              <a:gdLst/>
              <a:ahLst/>
              <a:cxnLst/>
              <a:rect l="l" t="t" r="r" b="b"/>
              <a:pathLst>
                <a:path w="2010" h="2035" extrusionOk="0">
                  <a:moveTo>
                    <a:pt x="433" y="0"/>
                  </a:moveTo>
                  <a:lnTo>
                    <a:pt x="433" y="0"/>
                  </a:lnTo>
                  <a:cubicBezTo>
                    <a:pt x="420" y="0"/>
                    <a:pt x="273" y="134"/>
                    <a:pt x="206" y="441"/>
                  </a:cubicBezTo>
                  <a:cubicBezTo>
                    <a:pt x="0" y="1250"/>
                    <a:pt x="610" y="2035"/>
                    <a:pt x="1441" y="2035"/>
                  </a:cubicBezTo>
                  <a:cubicBezTo>
                    <a:pt x="1474" y="2035"/>
                    <a:pt x="1508" y="2034"/>
                    <a:pt x="1542" y="2031"/>
                  </a:cubicBezTo>
                  <a:cubicBezTo>
                    <a:pt x="1849" y="2018"/>
                    <a:pt x="2010" y="1897"/>
                    <a:pt x="1996" y="1884"/>
                  </a:cubicBezTo>
                  <a:cubicBezTo>
                    <a:pt x="1996" y="1880"/>
                    <a:pt x="1993" y="1879"/>
                    <a:pt x="1985" y="1879"/>
                  </a:cubicBezTo>
                  <a:cubicBezTo>
                    <a:pt x="1950" y="1879"/>
                    <a:pt x="1833" y="1916"/>
                    <a:pt x="1658" y="1916"/>
                  </a:cubicBezTo>
                  <a:cubicBezTo>
                    <a:pt x="1622" y="1916"/>
                    <a:pt x="1583" y="1915"/>
                    <a:pt x="1542" y="1911"/>
                  </a:cubicBezTo>
                  <a:cubicBezTo>
                    <a:pt x="767" y="1911"/>
                    <a:pt x="193" y="1216"/>
                    <a:pt x="313" y="454"/>
                  </a:cubicBezTo>
                  <a:cubicBezTo>
                    <a:pt x="353" y="174"/>
                    <a:pt x="433" y="14"/>
                    <a:pt x="433"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484;p34">
              <a:extLst>
                <a:ext uri="{FF2B5EF4-FFF2-40B4-BE49-F238E27FC236}">
                  <a16:creationId xmlns:a16="http://schemas.microsoft.com/office/drawing/2014/main" id="{8CDCD85F-B48D-4B4A-9187-AFB9F07F70D1}"/>
                </a:ext>
              </a:extLst>
            </p:cNvPr>
            <p:cNvSpPr/>
            <p:nvPr/>
          </p:nvSpPr>
          <p:spPr>
            <a:xfrm>
              <a:off x="2178125" y="750275"/>
              <a:ext cx="7375" cy="6475"/>
            </a:xfrm>
            <a:custGeom>
              <a:avLst/>
              <a:gdLst/>
              <a:ahLst/>
              <a:cxnLst/>
              <a:rect l="l" t="t" r="r" b="b"/>
              <a:pathLst>
                <a:path w="295" h="259" extrusionOk="0">
                  <a:moveTo>
                    <a:pt x="225" y="0"/>
                  </a:moveTo>
                  <a:cubicBezTo>
                    <a:pt x="188" y="0"/>
                    <a:pt x="136" y="21"/>
                    <a:pt x="94" y="63"/>
                  </a:cubicBezTo>
                  <a:cubicBezTo>
                    <a:pt x="14" y="130"/>
                    <a:pt x="1" y="223"/>
                    <a:pt x="27" y="250"/>
                  </a:cubicBezTo>
                  <a:cubicBezTo>
                    <a:pt x="33" y="256"/>
                    <a:pt x="42" y="258"/>
                    <a:pt x="52" y="258"/>
                  </a:cubicBezTo>
                  <a:cubicBezTo>
                    <a:pt x="88" y="258"/>
                    <a:pt x="146" y="225"/>
                    <a:pt x="188" y="183"/>
                  </a:cubicBezTo>
                  <a:cubicBezTo>
                    <a:pt x="254" y="130"/>
                    <a:pt x="295" y="63"/>
                    <a:pt x="268" y="23"/>
                  </a:cubicBezTo>
                  <a:cubicBezTo>
                    <a:pt x="263" y="8"/>
                    <a:pt x="247" y="0"/>
                    <a:pt x="225"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485;p34">
              <a:extLst>
                <a:ext uri="{FF2B5EF4-FFF2-40B4-BE49-F238E27FC236}">
                  <a16:creationId xmlns:a16="http://schemas.microsoft.com/office/drawing/2014/main" id="{13807BBC-6D09-4A2F-9317-11397757FB7E}"/>
                </a:ext>
              </a:extLst>
            </p:cNvPr>
            <p:cNvSpPr/>
            <p:nvPr/>
          </p:nvSpPr>
          <p:spPr>
            <a:xfrm>
              <a:off x="1023750" y="518350"/>
              <a:ext cx="190100" cy="74650"/>
            </a:xfrm>
            <a:custGeom>
              <a:avLst/>
              <a:gdLst/>
              <a:ahLst/>
              <a:cxnLst/>
              <a:rect l="l" t="t" r="r" b="b"/>
              <a:pathLst>
                <a:path w="7604" h="2986" extrusionOk="0">
                  <a:moveTo>
                    <a:pt x="4290" y="1"/>
                  </a:moveTo>
                  <a:cubicBezTo>
                    <a:pt x="4116" y="1"/>
                    <a:pt x="3956" y="27"/>
                    <a:pt x="3795" y="67"/>
                  </a:cubicBezTo>
                  <a:lnTo>
                    <a:pt x="2486" y="321"/>
                  </a:lnTo>
                  <a:lnTo>
                    <a:pt x="1577" y="495"/>
                  </a:lnTo>
                  <a:cubicBezTo>
                    <a:pt x="1217" y="548"/>
                    <a:pt x="869" y="642"/>
                    <a:pt x="535" y="776"/>
                  </a:cubicBezTo>
                  <a:cubicBezTo>
                    <a:pt x="335" y="869"/>
                    <a:pt x="188" y="1029"/>
                    <a:pt x="94" y="1216"/>
                  </a:cubicBezTo>
                  <a:cubicBezTo>
                    <a:pt x="1" y="1430"/>
                    <a:pt x="28" y="1684"/>
                    <a:pt x="175" y="1858"/>
                  </a:cubicBezTo>
                  <a:cubicBezTo>
                    <a:pt x="495" y="2219"/>
                    <a:pt x="963" y="2272"/>
                    <a:pt x="1377" y="2352"/>
                  </a:cubicBezTo>
                  <a:cubicBezTo>
                    <a:pt x="2820" y="2633"/>
                    <a:pt x="4290" y="2820"/>
                    <a:pt x="5773" y="2927"/>
                  </a:cubicBezTo>
                  <a:cubicBezTo>
                    <a:pt x="6334" y="2953"/>
                    <a:pt x="6788" y="2980"/>
                    <a:pt x="7109" y="2980"/>
                  </a:cubicBezTo>
                  <a:cubicBezTo>
                    <a:pt x="7156" y="2984"/>
                    <a:pt x="7204" y="2986"/>
                    <a:pt x="7252" y="2986"/>
                  </a:cubicBezTo>
                  <a:cubicBezTo>
                    <a:pt x="7370" y="2986"/>
                    <a:pt x="7490" y="2976"/>
                    <a:pt x="7603" y="2967"/>
                  </a:cubicBezTo>
                  <a:cubicBezTo>
                    <a:pt x="7443" y="2927"/>
                    <a:pt x="7283" y="2913"/>
                    <a:pt x="7122" y="2913"/>
                  </a:cubicBezTo>
                  <a:lnTo>
                    <a:pt x="5786" y="2806"/>
                  </a:lnTo>
                  <a:cubicBezTo>
                    <a:pt x="4316" y="2673"/>
                    <a:pt x="2860" y="2459"/>
                    <a:pt x="1417" y="2192"/>
                  </a:cubicBezTo>
                  <a:cubicBezTo>
                    <a:pt x="1203" y="2152"/>
                    <a:pt x="1003" y="2098"/>
                    <a:pt x="803" y="2045"/>
                  </a:cubicBezTo>
                  <a:cubicBezTo>
                    <a:pt x="616" y="1991"/>
                    <a:pt x="442" y="1898"/>
                    <a:pt x="308" y="1764"/>
                  </a:cubicBezTo>
                  <a:cubicBezTo>
                    <a:pt x="201" y="1631"/>
                    <a:pt x="175" y="1444"/>
                    <a:pt x="241" y="1283"/>
                  </a:cubicBezTo>
                  <a:cubicBezTo>
                    <a:pt x="322" y="1123"/>
                    <a:pt x="442" y="989"/>
                    <a:pt x="602" y="909"/>
                  </a:cubicBezTo>
                  <a:cubicBezTo>
                    <a:pt x="923" y="789"/>
                    <a:pt x="1257" y="695"/>
                    <a:pt x="1604" y="629"/>
                  </a:cubicBezTo>
                  <a:lnTo>
                    <a:pt x="2513" y="428"/>
                  </a:lnTo>
                  <a:lnTo>
                    <a:pt x="3809" y="134"/>
                  </a:lnTo>
                  <a:cubicBezTo>
                    <a:pt x="3969" y="94"/>
                    <a:pt x="4129" y="54"/>
                    <a:pt x="4290"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486;p34">
              <a:extLst>
                <a:ext uri="{FF2B5EF4-FFF2-40B4-BE49-F238E27FC236}">
                  <a16:creationId xmlns:a16="http://schemas.microsoft.com/office/drawing/2014/main" id="{E125D4F0-1086-439D-BA79-8CE9300E82A5}"/>
                </a:ext>
              </a:extLst>
            </p:cNvPr>
            <p:cNvSpPr/>
            <p:nvPr/>
          </p:nvSpPr>
          <p:spPr>
            <a:xfrm>
              <a:off x="1039800" y="583800"/>
              <a:ext cx="202775" cy="21875"/>
            </a:xfrm>
            <a:custGeom>
              <a:avLst/>
              <a:gdLst/>
              <a:ahLst/>
              <a:cxnLst/>
              <a:rect l="l" t="t" r="r" b="b"/>
              <a:pathLst>
                <a:path w="8111" h="875" extrusionOk="0">
                  <a:moveTo>
                    <a:pt x="6" y="0"/>
                  </a:moveTo>
                  <a:cubicBezTo>
                    <a:pt x="2" y="0"/>
                    <a:pt x="0" y="1"/>
                    <a:pt x="0" y="1"/>
                  </a:cubicBezTo>
                  <a:cubicBezTo>
                    <a:pt x="94" y="55"/>
                    <a:pt x="201" y="95"/>
                    <a:pt x="308" y="122"/>
                  </a:cubicBezTo>
                  <a:cubicBezTo>
                    <a:pt x="508" y="175"/>
                    <a:pt x="802" y="255"/>
                    <a:pt x="1163" y="335"/>
                  </a:cubicBezTo>
                  <a:cubicBezTo>
                    <a:pt x="2098" y="549"/>
                    <a:pt x="3046" y="696"/>
                    <a:pt x="4022" y="790"/>
                  </a:cubicBezTo>
                  <a:cubicBezTo>
                    <a:pt x="4686" y="845"/>
                    <a:pt x="5350" y="875"/>
                    <a:pt x="6014" y="875"/>
                  </a:cubicBezTo>
                  <a:cubicBezTo>
                    <a:pt x="6312" y="875"/>
                    <a:pt x="6610" y="869"/>
                    <a:pt x="6908" y="856"/>
                  </a:cubicBezTo>
                  <a:cubicBezTo>
                    <a:pt x="7282" y="843"/>
                    <a:pt x="7576" y="816"/>
                    <a:pt x="7790" y="790"/>
                  </a:cubicBezTo>
                  <a:cubicBezTo>
                    <a:pt x="7896" y="790"/>
                    <a:pt x="8003" y="776"/>
                    <a:pt x="8110" y="736"/>
                  </a:cubicBezTo>
                  <a:cubicBezTo>
                    <a:pt x="8106" y="732"/>
                    <a:pt x="8052" y="730"/>
                    <a:pt x="7956" y="730"/>
                  </a:cubicBezTo>
                  <a:cubicBezTo>
                    <a:pt x="7763" y="730"/>
                    <a:pt x="7398" y="736"/>
                    <a:pt x="6908" y="736"/>
                  </a:cubicBezTo>
                  <a:cubicBezTo>
                    <a:pt x="6794" y="738"/>
                    <a:pt x="6674" y="739"/>
                    <a:pt x="6547" y="739"/>
                  </a:cubicBezTo>
                  <a:cubicBezTo>
                    <a:pt x="5856" y="739"/>
                    <a:pt x="4984" y="706"/>
                    <a:pt x="4035" y="616"/>
                  </a:cubicBezTo>
                  <a:cubicBezTo>
                    <a:pt x="2913" y="522"/>
                    <a:pt x="1911" y="349"/>
                    <a:pt x="1176" y="215"/>
                  </a:cubicBezTo>
                  <a:cubicBezTo>
                    <a:pt x="501" y="90"/>
                    <a:pt x="59" y="0"/>
                    <a:pt x="6"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487;p34">
              <a:extLst>
                <a:ext uri="{FF2B5EF4-FFF2-40B4-BE49-F238E27FC236}">
                  <a16:creationId xmlns:a16="http://schemas.microsoft.com/office/drawing/2014/main" id="{7951B2B8-75CC-4610-A605-356DE1D7A196}"/>
                </a:ext>
              </a:extLst>
            </p:cNvPr>
            <p:cNvSpPr/>
            <p:nvPr/>
          </p:nvSpPr>
          <p:spPr>
            <a:xfrm>
              <a:off x="1735550" y="437775"/>
              <a:ext cx="160350" cy="72925"/>
            </a:xfrm>
            <a:custGeom>
              <a:avLst/>
              <a:gdLst/>
              <a:ahLst/>
              <a:cxnLst/>
              <a:rect l="l" t="t" r="r" b="b"/>
              <a:pathLst>
                <a:path w="6414" h="2917" extrusionOk="0">
                  <a:moveTo>
                    <a:pt x="1536" y="0"/>
                  </a:moveTo>
                  <a:cubicBezTo>
                    <a:pt x="1443" y="0"/>
                    <a:pt x="1350" y="1"/>
                    <a:pt x="1257" y="4"/>
                  </a:cubicBezTo>
                  <a:cubicBezTo>
                    <a:pt x="869" y="4"/>
                    <a:pt x="548" y="17"/>
                    <a:pt x="335" y="17"/>
                  </a:cubicBezTo>
                  <a:cubicBezTo>
                    <a:pt x="214" y="17"/>
                    <a:pt x="108" y="30"/>
                    <a:pt x="1" y="57"/>
                  </a:cubicBezTo>
                  <a:cubicBezTo>
                    <a:pt x="1" y="84"/>
                    <a:pt x="482" y="97"/>
                    <a:pt x="1257" y="124"/>
                  </a:cubicBezTo>
                  <a:cubicBezTo>
                    <a:pt x="2259" y="137"/>
                    <a:pt x="3261" y="258"/>
                    <a:pt x="4249" y="498"/>
                  </a:cubicBezTo>
                  <a:cubicBezTo>
                    <a:pt x="4530" y="565"/>
                    <a:pt x="4797" y="658"/>
                    <a:pt x="5064" y="765"/>
                  </a:cubicBezTo>
                  <a:cubicBezTo>
                    <a:pt x="5305" y="845"/>
                    <a:pt x="5545" y="966"/>
                    <a:pt x="5759" y="1113"/>
                  </a:cubicBezTo>
                  <a:cubicBezTo>
                    <a:pt x="5960" y="1233"/>
                    <a:pt x="6107" y="1420"/>
                    <a:pt x="6200" y="1620"/>
                  </a:cubicBezTo>
                  <a:cubicBezTo>
                    <a:pt x="6280" y="1807"/>
                    <a:pt x="6267" y="2008"/>
                    <a:pt x="6173" y="2182"/>
                  </a:cubicBezTo>
                  <a:cubicBezTo>
                    <a:pt x="6000" y="2435"/>
                    <a:pt x="5772" y="2636"/>
                    <a:pt x="5505" y="2756"/>
                  </a:cubicBezTo>
                  <a:cubicBezTo>
                    <a:pt x="5398" y="2796"/>
                    <a:pt x="5292" y="2863"/>
                    <a:pt x="5198" y="2916"/>
                  </a:cubicBezTo>
                  <a:cubicBezTo>
                    <a:pt x="5318" y="2903"/>
                    <a:pt x="5425" y="2876"/>
                    <a:pt x="5532" y="2823"/>
                  </a:cubicBezTo>
                  <a:cubicBezTo>
                    <a:pt x="5826" y="2716"/>
                    <a:pt x="6093" y="2516"/>
                    <a:pt x="6280" y="2248"/>
                  </a:cubicBezTo>
                  <a:cubicBezTo>
                    <a:pt x="6387" y="2048"/>
                    <a:pt x="6414" y="1807"/>
                    <a:pt x="6334" y="1580"/>
                  </a:cubicBezTo>
                  <a:cubicBezTo>
                    <a:pt x="6240" y="1340"/>
                    <a:pt x="6066" y="1139"/>
                    <a:pt x="5853" y="992"/>
                  </a:cubicBezTo>
                  <a:cubicBezTo>
                    <a:pt x="5626" y="832"/>
                    <a:pt x="5385" y="712"/>
                    <a:pt x="5118" y="605"/>
                  </a:cubicBezTo>
                  <a:cubicBezTo>
                    <a:pt x="4851" y="498"/>
                    <a:pt x="4570" y="418"/>
                    <a:pt x="4289" y="338"/>
                  </a:cubicBezTo>
                  <a:cubicBezTo>
                    <a:pt x="3391" y="119"/>
                    <a:pt x="2460" y="0"/>
                    <a:pt x="1536"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488;p34">
              <a:extLst>
                <a:ext uri="{FF2B5EF4-FFF2-40B4-BE49-F238E27FC236}">
                  <a16:creationId xmlns:a16="http://schemas.microsoft.com/office/drawing/2014/main" id="{817C50C8-4EAB-4F1D-BE85-E9003B9C3456}"/>
                </a:ext>
              </a:extLst>
            </p:cNvPr>
            <p:cNvSpPr/>
            <p:nvPr/>
          </p:nvSpPr>
          <p:spPr>
            <a:xfrm>
              <a:off x="1852800" y="424175"/>
              <a:ext cx="60150" cy="32475"/>
            </a:xfrm>
            <a:custGeom>
              <a:avLst/>
              <a:gdLst/>
              <a:ahLst/>
              <a:cxnLst/>
              <a:rect l="l" t="t" r="r" b="b"/>
              <a:pathLst>
                <a:path w="2406" h="1299" extrusionOk="0">
                  <a:moveTo>
                    <a:pt x="85" y="1"/>
                  </a:moveTo>
                  <a:cubicBezTo>
                    <a:pt x="41" y="1"/>
                    <a:pt x="16" y="6"/>
                    <a:pt x="14" y="13"/>
                  </a:cubicBezTo>
                  <a:cubicBezTo>
                    <a:pt x="0" y="67"/>
                    <a:pt x="602" y="187"/>
                    <a:pt x="1256" y="534"/>
                  </a:cubicBezTo>
                  <a:cubicBezTo>
                    <a:pt x="1883" y="880"/>
                    <a:pt x="2289" y="1298"/>
                    <a:pt x="2358" y="1298"/>
                  </a:cubicBezTo>
                  <a:cubicBezTo>
                    <a:pt x="2361" y="1298"/>
                    <a:pt x="2363" y="1298"/>
                    <a:pt x="2365" y="1296"/>
                  </a:cubicBezTo>
                  <a:cubicBezTo>
                    <a:pt x="2405" y="1283"/>
                    <a:pt x="2018" y="762"/>
                    <a:pt x="1336" y="387"/>
                  </a:cubicBezTo>
                  <a:cubicBezTo>
                    <a:pt x="786" y="85"/>
                    <a:pt x="270" y="1"/>
                    <a:pt x="85"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489;p34">
              <a:extLst>
                <a:ext uri="{FF2B5EF4-FFF2-40B4-BE49-F238E27FC236}">
                  <a16:creationId xmlns:a16="http://schemas.microsoft.com/office/drawing/2014/main" id="{12407CA3-AE5B-4D1E-9199-6218F817DD86}"/>
                </a:ext>
              </a:extLst>
            </p:cNvPr>
            <p:cNvSpPr/>
            <p:nvPr/>
          </p:nvSpPr>
          <p:spPr>
            <a:xfrm>
              <a:off x="3086325" y="375050"/>
              <a:ext cx="166700" cy="106575"/>
            </a:xfrm>
            <a:custGeom>
              <a:avLst/>
              <a:gdLst/>
              <a:ahLst/>
              <a:cxnLst/>
              <a:rect l="l" t="t" r="r" b="b"/>
              <a:pathLst>
                <a:path w="6668" h="4263" extrusionOk="0">
                  <a:moveTo>
                    <a:pt x="0" y="1"/>
                  </a:moveTo>
                  <a:cubicBezTo>
                    <a:pt x="174" y="41"/>
                    <a:pt x="348" y="68"/>
                    <a:pt x="535" y="81"/>
                  </a:cubicBezTo>
                  <a:cubicBezTo>
                    <a:pt x="869" y="108"/>
                    <a:pt x="1363" y="161"/>
                    <a:pt x="1978" y="255"/>
                  </a:cubicBezTo>
                  <a:cubicBezTo>
                    <a:pt x="2592" y="335"/>
                    <a:pt x="3301" y="469"/>
                    <a:pt x="4089" y="642"/>
                  </a:cubicBezTo>
                  <a:cubicBezTo>
                    <a:pt x="4490" y="736"/>
                    <a:pt x="4904" y="843"/>
                    <a:pt x="5331" y="963"/>
                  </a:cubicBezTo>
                  <a:cubicBezTo>
                    <a:pt x="5532" y="1016"/>
                    <a:pt x="5746" y="1083"/>
                    <a:pt x="5946" y="1190"/>
                  </a:cubicBezTo>
                  <a:cubicBezTo>
                    <a:pt x="6133" y="1270"/>
                    <a:pt x="6293" y="1417"/>
                    <a:pt x="6400" y="1618"/>
                  </a:cubicBezTo>
                  <a:cubicBezTo>
                    <a:pt x="6494" y="1805"/>
                    <a:pt x="6494" y="2018"/>
                    <a:pt x="6400" y="2219"/>
                  </a:cubicBezTo>
                  <a:cubicBezTo>
                    <a:pt x="6320" y="2406"/>
                    <a:pt x="6186" y="2566"/>
                    <a:pt x="6013" y="2700"/>
                  </a:cubicBezTo>
                  <a:cubicBezTo>
                    <a:pt x="5652" y="2914"/>
                    <a:pt x="5278" y="3101"/>
                    <a:pt x="4890" y="3234"/>
                  </a:cubicBezTo>
                  <a:cubicBezTo>
                    <a:pt x="4209" y="3488"/>
                    <a:pt x="3528" y="3688"/>
                    <a:pt x="2820" y="3849"/>
                  </a:cubicBezTo>
                  <a:cubicBezTo>
                    <a:pt x="2232" y="3969"/>
                    <a:pt x="1737" y="4076"/>
                    <a:pt x="1403" y="4143"/>
                  </a:cubicBezTo>
                  <a:cubicBezTo>
                    <a:pt x="1216" y="4169"/>
                    <a:pt x="1043" y="4210"/>
                    <a:pt x="882" y="4263"/>
                  </a:cubicBezTo>
                  <a:cubicBezTo>
                    <a:pt x="1056" y="4263"/>
                    <a:pt x="1230" y="4236"/>
                    <a:pt x="1403" y="4210"/>
                  </a:cubicBezTo>
                  <a:cubicBezTo>
                    <a:pt x="1737" y="4156"/>
                    <a:pt x="2232" y="4076"/>
                    <a:pt x="2846" y="3956"/>
                  </a:cubicBezTo>
                  <a:cubicBezTo>
                    <a:pt x="3554" y="3822"/>
                    <a:pt x="4249" y="3635"/>
                    <a:pt x="4931" y="3381"/>
                  </a:cubicBezTo>
                  <a:cubicBezTo>
                    <a:pt x="5345" y="3248"/>
                    <a:pt x="5732" y="3061"/>
                    <a:pt x="6106" y="2833"/>
                  </a:cubicBezTo>
                  <a:cubicBezTo>
                    <a:pt x="6293" y="2686"/>
                    <a:pt x="6454" y="2499"/>
                    <a:pt x="6561" y="2286"/>
                  </a:cubicBezTo>
                  <a:cubicBezTo>
                    <a:pt x="6667" y="2045"/>
                    <a:pt x="6667" y="1778"/>
                    <a:pt x="6561" y="1537"/>
                  </a:cubicBezTo>
                  <a:cubicBezTo>
                    <a:pt x="6427" y="1310"/>
                    <a:pt x="6240" y="1137"/>
                    <a:pt x="6013" y="1043"/>
                  </a:cubicBezTo>
                  <a:cubicBezTo>
                    <a:pt x="5812" y="936"/>
                    <a:pt x="5585" y="856"/>
                    <a:pt x="5371" y="816"/>
                  </a:cubicBezTo>
                  <a:cubicBezTo>
                    <a:pt x="4944" y="696"/>
                    <a:pt x="4516" y="589"/>
                    <a:pt x="4129" y="509"/>
                  </a:cubicBezTo>
                  <a:cubicBezTo>
                    <a:pt x="3327" y="335"/>
                    <a:pt x="2606" y="215"/>
                    <a:pt x="1991" y="148"/>
                  </a:cubicBezTo>
                  <a:cubicBezTo>
                    <a:pt x="1377" y="68"/>
                    <a:pt x="882" y="28"/>
                    <a:pt x="535" y="14"/>
                  </a:cubicBezTo>
                  <a:cubicBezTo>
                    <a:pt x="361" y="1"/>
                    <a:pt x="228" y="1"/>
                    <a:pt x="134"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490;p34">
              <a:extLst>
                <a:ext uri="{FF2B5EF4-FFF2-40B4-BE49-F238E27FC236}">
                  <a16:creationId xmlns:a16="http://schemas.microsoft.com/office/drawing/2014/main" id="{1A8FF3C1-D009-415A-854C-E4C0AE0B6AA2}"/>
                </a:ext>
              </a:extLst>
            </p:cNvPr>
            <p:cNvSpPr/>
            <p:nvPr/>
          </p:nvSpPr>
          <p:spPr>
            <a:xfrm>
              <a:off x="3261675" y="388800"/>
              <a:ext cx="35775" cy="54450"/>
            </a:xfrm>
            <a:custGeom>
              <a:avLst/>
              <a:gdLst/>
              <a:ahLst/>
              <a:cxnLst/>
              <a:rect l="l" t="t" r="r" b="b"/>
              <a:pathLst>
                <a:path w="1431" h="2178" extrusionOk="0">
                  <a:moveTo>
                    <a:pt x="50" y="0"/>
                  </a:moveTo>
                  <a:cubicBezTo>
                    <a:pt x="27" y="0"/>
                    <a:pt x="14" y="5"/>
                    <a:pt x="14" y="12"/>
                  </a:cubicBezTo>
                  <a:cubicBezTo>
                    <a:pt x="1" y="39"/>
                    <a:pt x="161" y="79"/>
                    <a:pt x="362" y="212"/>
                  </a:cubicBezTo>
                  <a:cubicBezTo>
                    <a:pt x="629" y="373"/>
                    <a:pt x="856" y="600"/>
                    <a:pt x="1016" y="881"/>
                  </a:cubicBezTo>
                  <a:cubicBezTo>
                    <a:pt x="1177" y="1148"/>
                    <a:pt x="1257" y="1455"/>
                    <a:pt x="1270" y="1776"/>
                  </a:cubicBezTo>
                  <a:cubicBezTo>
                    <a:pt x="1270" y="2016"/>
                    <a:pt x="1230" y="2177"/>
                    <a:pt x="1257" y="2177"/>
                  </a:cubicBezTo>
                  <a:cubicBezTo>
                    <a:pt x="1258" y="2177"/>
                    <a:pt x="1259" y="2177"/>
                    <a:pt x="1260" y="2177"/>
                  </a:cubicBezTo>
                  <a:cubicBezTo>
                    <a:pt x="1290" y="2177"/>
                    <a:pt x="1365" y="2032"/>
                    <a:pt x="1390" y="1789"/>
                  </a:cubicBezTo>
                  <a:cubicBezTo>
                    <a:pt x="1430" y="1081"/>
                    <a:pt x="1056" y="413"/>
                    <a:pt x="415" y="106"/>
                  </a:cubicBezTo>
                  <a:cubicBezTo>
                    <a:pt x="242" y="29"/>
                    <a:pt x="111" y="0"/>
                    <a:pt x="50"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491;p34">
              <a:extLst>
                <a:ext uri="{FF2B5EF4-FFF2-40B4-BE49-F238E27FC236}">
                  <a16:creationId xmlns:a16="http://schemas.microsoft.com/office/drawing/2014/main" id="{8BE59799-B864-4BCD-8075-340F78229AF8}"/>
                </a:ext>
              </a:extLst>
            </p:cNvPr>
            <p:cNvSpPr/>
            <p:nvPr/>
          </p:nvSpPr>
          <p:spPr>
            <a:xfrm>
              <a:off x="2504475" y="403200"/>
              <a:ext cx="48125" cy="96800"/>
            </a:xfrm>
            <a:custGeom>
              <a:avLst/>
              <a:gdLst/>
              <a:ahLst/>
              <a:cxnLst/>
              <a:rect l="l" t="t" r="r" b="b"/>
              <a:pathLst>
                <a:path w="1925" h="3872" extrusionOk="0">
                  <a:moveTo>
                    <a:pt x="1822" y="1"/>
                  </a:moveTo>
                  <a:cubicBezTo>
                    <a:pt x="1787" y="1"/>
                    <a:pt x="1750" y="4"/>
                    <a:pt x="1710" y="11"/>
                  </a:cubicBezTo>
                  <a:cubicBezTo>
                    <a:pt x="1510" y="51"/>
                    <a:pt x="1323" y="117"/>
                    <a:pt x="1149" y="211"/>
                  </a:cubicBezTo>
                  <a:cubicBezTo>
                    <a:pt x="895" y="371"/>
                    <a:pt x="668" y="572"/>
                    <a:pt x="494" y="812"/>
                  </a:cubicBezTo>
                  <a:cubicBezTo>
                    <a:pt x="40" y="1427"/>
                    <a:pt x="0" y="2242"/>
                    <a:pt x="374" y="2896"/>
                  </a:cubicBezTo>
                  <a:cubicBezTo>
                    <a:pt x="521" y="3164"/>
                    <a:pt x="722" y="3391"/>
                    <a:pt x="962" y="3565"/>
                  </a:cubicBezTo>
                  <a:cubicBezTo>
                    <a:pt x="1122" y="3685"/>
                    <a:pt x="1296" y="3778"/>
                    <a:pt x="1483" y="3832"/>
                  </a:cubicBezTo>
                  <a:cubicBezTo>
                    <a:pt x="1550" y="3858"/>
                    <a:pt x="1630" y="3872"/>
                    <a:pt x="1697" y="3872"/>
                  </a:cubicBezTo>
                  <a:cubicBezTo>
                    <a:pt x="1710" y="3845"/>
                    <a:pt x="1403" y="3778"/>
                    <a:pt x="1029" y="3484"/>
                  </a:cubicBezTo>
                  <a:cubicBezTo>
                    <a:pt x="548" y="3084"/>
                    <a:pt x="281" y="2482"/>
                    <a:pt x="294" y="1854"/>
                  </a:cubicBezTo>
                  <a:cubicBezTo>
                    <a:pt x="347" y="1226"/>
                    <a:pt x="695" y="665"/>
                    <a:pt x="1216" y="331"/>
                  </a:cubicBezTo>
                  <a:cubicBezTo>
                    <a:pt x="1617" y="64"/>
                    <a:pt x="1924" y="37"/>
                    <a:pt x="1924" y="11"/>
                  </a:cubicBezTo>
                  <a:cubicBezTo>
                    <a:pt x="1891" y="4"/>
                    <a:pt x="1857" y="1"/>
                    <a:pt x="1822"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492;p34">
              <a:extLst>
                <a:ext uri="{FF2B5EF4-FFF2-40B4-BE49-F238E27FC236}">
                  <a16:creationId xmlns:a16="http://schemas.microsoft.com/office/drawing/2014/main" id="{B3B8A8F6-9CBE-4ACC-BB87-F9B06E1E582C}"/>
                </a:ext>
              </a:extLst>
            </p:cNvPr>
            <p:cNvSpPr/>
            <p:nvPr/>
          </p:nvSpPr>
          <p:spPr>
            <a:xfrm>
              <a:off x="2518150" y="867600"/>
              <a:ext cx="123400" cy="93175"/>
            </a:xfrm>
            <a:custGeom>
              <a:avLst/>
              <a:gdLst/>
              <a:ahLst/>
              <a:cxnLst/>
              <a:rect l="l" t="t" r="r" b="b"/>
              <a:pathLst>
                <a:path w="4936" h="3727" extrusionOk="0">
                  <a:moveTo>
                    <a:pt x="2486" y="0"/>
                  </a:moveTo>
                  <a:cubicBezTo>
                    <a:pt x="2057" y="0"/>
                    <a:pt x="1624" y="147"/>
                    <a:pt x="1270" y="447"/>
                  </a:cubicBezTo>
                  <a:cubicBezTo>
                    <a:pt x="1" y="1516"/>
                    <a:pt x="669" y="3587"/>
                    <a:pt x="2326" y="3720"/>
                  </a:cubicBezTo>
                  <a:cubicBezTo>
                    <a:pt x="2380" y="3725"/>
                    <a:pt x="2434" y="3727"/>
                    <a:pt x="2487" y="3727"/>
                  </a:cubicBezTo>
                  <a:cubicBezTo>
                    <a:pt x="4045" y="3727"/>
                    <a:pt x="4936" y="1875"/>
                    <a:pt x="3902" y="647"/>
                  </a:cubicBezTo>
                  <a:cubicBezTo>
                    <a:pt x="3534" y="221"/>
                    <a:pt x="3012" y="0"/>
                    <a:pt x="2486"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493;p34">
              <a:extLst>
                <a:ext uri="{FF2B5EF4-FFF2-40B4-BE49-F238E27FC236}">
                  <a16:creationId xmlns:a16="http://schemas.microsoft.com/office/drawing/2014/main" id="{C2F21969-A4EA-4CEA-A4CB-17FB5B71ACFA}"/>
                </a:ext>
              </a:extLst>
            </p:cNvPr>
            <p:cNvSpPr/>
            <p:nvPr/>
          </p:nvSpPr>
          <p:spPr>
            <a:xfrm>
              <a:off x="2586975" y="920850"/>
              <a:ext cx="197750" cy="186750"/>
            </a:xfrm>
            <a:custGeom>
              <a:avLst/>
              <a:gdLst/>
              <a:ahLst/>
              <a:cxnLst/>
              <a:rect l="l" t="t" r="r" b="b"/>
              <a:pathLst>
                <a:path w="7910" h="7470" extrusionOk="0">
                  <a:moveTo>
                    <a:pt x="1122" y="0"/>
                  </a:moveTo>
                  <a:lnTo>
                    <a:pt x="0" y="1283"/>
                  </a:lnTo>
                  <a:lnTo>
                    <a:pt x="6747" y="7469"/>
                  </a:lnTo>
                  <a:lnTo>
                    <a:pt x="7910" y="6146"/>
                  </a:lnTo>
                  <a:lnTo>
                    <a:pt x="1122"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494;p34">
              <a:extLst>
                <a:ext uri="{FF2B5EF4-FFF2-40B4-BE49-F238E27FC236}">
                  <a16:creationId xmlns:a16="http://schemas.microsoft.com/office/drawing/2014/main" id="{36E0F124-B83E-4CAB-B050-9EC85A1BC497}"/>
                </a:ext>
              </a:extLst>
            </p:cNvPr>
            <p:cNvSpPr/>
            <p:nvPr/>
          </p:nvSpPr>
          <p:spPr>
            <a:xfrm>
              <a:off x="2733275" y="1057200"/>
              <a:ext cx="114700" cy="86650"/>
            </a:xfrm>
            <a:custGeom>
              <a:avLst/>
              <a:gdLst/>
              <a:ahLst/>
              <a:cxnLst/>
              <a:rect l="l" t="t" r="r" b="b"/>
              <a:pathLst>
                <a:path w="4588" h="3466" extrusionOk="0">
                  <a:moveTo>
                    <a:pt x="2295" y="0"/>
                  </a:moveTo>
                  <a:cubicBezTo>
                    <a:pt x="1898" y="0"/>
                    <a:pt x="1499" y="136"/>
                    <a:pt x="1176" y="412"/>
                  </a:cubicBezTo>
                  <a:cubicBezTo>
                    <a:pt x="0" y="1414"/>
                    <a:pt x="615" y="3338"/>
                    <a:pt x="2165" y="3458"/>
                  </a:cubicBezTo>
                  <a:cubicBezTo>
                    <a:pt x="2219" y="3463"/>
                    <a:pt x="2272" y="3465"/>
                    <a:pt x="2325" y="3465"/>
                  </a:cubicBezTo>
                  <a:cubicBezTo>
                    <a:pt x="3764" y="3465"/>
                    <a:pt x="4588" y="1746"/>
                    <a:pt x="3621" y="612"/>
                  </a:cubicBezTo>
                  <a:cubicBezTo>
                    <a:pt x="3274" y="207"/>
                    <a:pt x="2785" y="0"/>
                    <a:pt x="2295"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495;p34">
              <a:extLst>
                <a:ext uri="{FF2B5EF4-FFF2-40B4-BE49-F238E27FC236}">
                  <a16:creationId xmlns:a16="http://schemas.microsoft.com/office/drawing/2014/main" id="{C4BB0E0E-081E-48CC-9D83-F71CC9722A77}"/>
                </a:ext>
              </a:extLst>
            </p:cNvPr>
            <p:cNvSpPr/>
            <p:nvPr/>
          </p:nvSpPr>
          <p:spPr>
            <a:xfrm>
              <a:off x="2798400" y="1109575"/>
              <a:ext cx="60825" cy="80175"/>
            </a:xfrm>
            <a:custGeom>
              <a:avLst/>
              <a:gdLst/>
              <a:ahLst/>
              <a:cxnLst/>
              <a:rect l="l" t="t" r="r" b="b"/>
              <a:pathLst>
                <a:path w="2433" h="3207" extrusionOk="0">
                  <a:moveTo>
                    <a:pt x="695" y="0"/>
                  </a:moveTo>
                  <a:lnTo>
                    <a:pt x="1" y="441"/>
                  </a:lnTo>
                  <a:lnTo>
                    <a:pt x="1737" y="3207"/>
                  </a:lnTo>
                  <a:lnTo>
                    <a:pt x="2432" y="2766"/>
                  </a:lnTo>
                  <a:lnTo>
                    <a:pt x="695"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496;p34">
              <a:extLst>
                <a:ext uri="{FF2B5EF4-FFF2-40B4-BE49-F238E27FC236}">
                  <a16:creationId xmlns:a16="http://schemas.microsoft.com/office/drawing/2014/main" id="{607BE67A-CDE2-45AE-B584-51A24B39AFC6}"/>
                </a:ext>
              </a:extLst>
            </p:cNvPr>
            <p:cNvSpPr/>
            <p:nvPr/>
          </p:nvSpPr>
          <p:spPr>
            <a:xfrm>
              <a:off x="2733275" y="1057200"/>
              <a:ext cx="114700" cy="86650"/>
            </a:xfrm>
            <a:custGeom>
              <a:avLst/>
              <a:gdLst/>
              <a:ahLst/>
              <a:cxnLst/>
              <a:rect l="l" t="t" r="r" b="b"/>
              <a:pathLst>
                <a:path w="4588" h="3466" extrusionOk="0">
                  <a:moveTo>
                    <a:pt x="2295" y="0"/>
                  </a:moveTo>
                  <a:cubicBezTo>
                    <a:pt x="1898" y="0"/>
                    <a:pt x="1499" y="136"/>
                    <a:pt x="1176" y="412"/>
                  </a:cubicBezTo>
                  <a:cubicBezTo>
                    <a:pt x="0" y="1414"/>
                    <a:pt x="615" y="3338"/>
                    <a:pt x="2165" y="3458"/>
                  </a:cubicBezTo>
                  <a:cubicBezTo>
                    <a:pt x="2219" y="3463"/>
                    <a:pt x="2272" y="3465"/>
                    <a:pt x="2325" y="3465"/>
                  </a:cubicBezTo>
                  <a:cubicBezTo>
                    <a:pt x="3764" y="3465"/>
                    <a:pt x="4588" y="1746"/>
                    <a:pt x="3621" y="612"/>
                  </a:cubicBezTo>
                  <a:cubicBezTo>
                    <a:pt x="3274" y="207"/>
                    <a:pt x="2785" y="0"/>
                    <a:pt x="229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497;p34">
              <a:extLst>
                <a:ext uri="{FF2B5EF4-FFF2-40B4-BE49-F238E27FC236}">
                  <a16:creationId xmlns:a16="http://schemas.microsoft.com/office/drawing/2014/main" id="{00D30FF9-E5E9-42FD-9ECC-50B940C904E8}"/>
                </a:ext>
              </a:extLst>
            </p:cNvPr>
            <p:cNvSpPr/>
            <p:nvPr/>
          </p:nvSpPr>
          <p:spPr>
            <a:xfrm>
              <a:off x="2798400" y="1109575"/>
              <a:ext cx="60825" cy="80175"/>
            </a:xfrm>
            <a:custGeom>
              <a:avLst/>
              <a:gdLst/>
              <a:ahLst/>
              <a:cxnLst/>
              <a:rect l="l" t="t" r="r" b="b"/>
              <a:pathLst>
                <a:path w="2433" h="3207" extrusionOk="0">
                  <a:moveTo>
                    <a:pt x="695" y="0"/>
                  </a:moveTo>
                  <a:lnTo>
                    <a:pt x="1" y="441"/>
                  </a:lnTo>
                  <a:lnTo>
                    <a:pt x="1737" y="3207"/>
                  </a:lnTo>
                  <a:lnTo>
                    <a:pt x="2432" y="2766"/>
                  </a:lnTo>
                  <a:lnTo>
                    <a:pt x="695"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498;p34">
              <a:extLst>
                <a:ext uri="{FF2B5EF4-FFF2-40B4-BE49-F238E27FC236}">
                  <a16:creationId xmlns:a16="http://schemas.microsoft.com/office/drawing/2014/main" id="{42C79346-99B5-43A1-B96A-34900B8B0A7F}"/>
                </a:ext>
              </a:extLst>
            </p:cNvPr>
            <p:cNvSpPr/>
            <p:nvPr/>
          </p:nvSpPr>
          <p:spPr>
            <a:xfrm>
              <a:off x="2503800" y="656525"/>
              <a:ext cx="97900" cy="284825"/>
            </a:xfrm>
            <a:custGeom>
              <a:avLst/>
              <a:gdLst/>
              <a:ahLst/>
              <a:cxnLst/>
              <a:rect l="l" t="t" r="r" b="b"/>
              <a:pathLst>
                <a:path w="3916" h="11393" extrusionOk="0">
                  <a:moveTo>
                    <a:pt x="897" y="0"/>
                  </a:moveTo>
                  <a:cubicBezTo>
                    <a:pt x="839" y="0"/>
                    <a:pt x="781" y="6"/>
                    <a:pt x="722" y="18"/>
                  </a:cubicBezTo>
                  <a:cubicBezTo>
                    <a:pt x="281" y="112"/>
                    <a:pt x="0" y="553"/>
                    <a:pt x="94" y="1007"/>
                  </a:cubicBezTo>
                  <a:lnTo>
                    <a:pt x="2205" y="10734"/>
                  </a:lnTo>
                  <a:cubicBezTo>
                    <a:pt x="2286" y="11129"/>
                    <a:pt x="2631" y="11393"/>
                    <a:pt x="3018" y="11393"/>
                  </a:cubicBezTo>
                  <a:cubicBezTo>
                    <a:pt x="3076" y="11393"/>
                    <a:pt x="3135" y="11387"/>
                    <a:pt x="3194" y="11375"/>
                  </a:cubicBezTo>
                  <a:cubicBezTo>
                    <a:pt x="3634" y="11268"/>
                    <a:pt x="3915" y="10827"/>
                    <a:pt x="3822" y="10386"/>
                  </a:cubicBezTo>
                  <a:lnTo>
                    <a:pt x="1724" y="660"/>
                  </a:lnTo>
                  <a:cubicBezTo>
                    <a:pt x="1631" y="264"/>
                    <a:pt x="1285" y="0"/>
                    <a:pt x="897"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499;p34">
              <a:extLst>
                <a:ext uri="{FF2B5EF4-FFF2-40B4-BE49-F238E27FC236}">
                  <a16:creationId xmlns:a16="http://schemas.microsoft.com/office/drawing/2014/main" id="{CB9D7890-CFDE-4456-85FE-7CC5F2B828A6}"/>
                </a:ext>
              </a:extLst>
            </p:cNvPr>
            <p:cNvSpPr/>
            <p:nvPr/>
          </p:nvSpPr>
          <p:spPr>
            <a:xfrm>
              <a:off x="2503800" y="656525"/>
              <a:ext cx="97900" cy="284825"/>
            </a:xfrm>
            <a:custGeom>
              <a:avLst/>
              <a:gdLst/>
              <a:ahLst/>
              <a:cxnLst/>
              <a:rect l="l" t="t" r="r" b="b"/>
              <a:pathLst>
                <a:path w="3916" h="11393" extrusionOk="0">
                  <a:moveTo>
                    <a:pt x="897" y="0"/>
                  </a:moveTo>
                  <a:cubicBezTo>
                    <a:pt x="839" y="0"/>
                    <a:pt x="781" y="6"/>
                    <a:pt x="722" y="18"/>
                  </a:cubicBezTo>
                  <a:cubicBezTo>
                    <a:pt x="281" y="112"/>
                    <a:pt x="0" y="553"/>
                    <a:pt x="94" y="1007"/>
                  </a:cubicBezTo>
                  <a:lnTo>
                    <a:pt x="2205" y="10734"/>
                  </a:lnTo>
                  <a:cubicBezTo>
                    <a:pt x="2286" y="11129"/>
                    <a:pt x="2631" y="11393"/>
                    <a:pt x="3018" y="11393"/>
                  </a:cubicBezTo>
                  <a:cubicBezTo>
                    <a:pt x="3076" y="11393"/>
                    <a:pt x="3135" y="11387"/>
                    <a:pt x="3194" y="11375"/>
                  </a:cubicBezTo>
                  <a:cubicBezTo>
                    <a:pt x="3634" y="11268"/>
                    <a:pt x="3915" y="10827"/>
                    <a:pt x="3822" y="10386"/>
                  </a:cubicBezTo>
                  <a:lnTo>
                    <a:pt x="1724" y="660"/>
                  </a:lnTo>
                  <a:cubicBezTo>
                    <a:pt x="1631" y="264"/>
                    <a:pt x="1285" y="0"/>
                    <a:pt x="89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500;p34">
              <a:extLst>
                <a:ext uri="{FF2B5EF4-FFF2-40B4-BE49-F238E27FC236}">
                  <a16:creationId xmlns:a16="http://schemas.microsoft.com/office/drawing/2014/main" id="{715438F0-E0B7-49E6-BD6A-D95843747995}"/>
                </a:ext>
              </a:extLst>
            </p:cNvPr>
            <p:cNvSpPr/>
            <p:nvPr/>
          </p:nvSpPr>
          <p:spPr>
            <a:xfrm>
              <a:off x="2743625" y="1127950"/>
              <a:ext cx="375450" cy="374775"/>
            </a:xfrm>
            <a:custGeom>
              <a:avLst/>
              <a:gdLst/>
              <a:ahLst/>
              <a:cxnLst/>
              <a:rect l="l" t="t" r="r" b="b"/>
              <a:pathLst>
                <a:path w="15018" h="14991" extrusionOk="0">
                  <a:moveTo>
                    <a:pt x="8244" y="0"/>
                  </a:moveTo>
                  <a:lnTo>
                    <a:pt x="0" y="4289"/>
                  </a:lnTo>
                  <a:lnTo>
                    <a:pt x="6854" y="14991"/>
                  </a:lnTo>
                  <a:lnTo>
                    <a:pt x="15018" y="10127"/>
                  </a:lnTo>
                  <a:lnTo>
                    <a:pt x="8244" y="0"/>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501;p34">
              <a:extLst>
                <a:ext uri="{FF2B5EF4-FFF2-40B4-BE49-F238E27FC236}">
                  <a16:creationId xmlns:a16="http://schemas.microsoft.com/office/drawing/2014/main" id="{80E5AD84-92C3-4E9D-9CAA-BDE276D65831}"/>
                </a:ext>
              </a:extLst>
            </p:cNvPr>
            <p:cNvSpPr/>
            <p:nvPr/>
          </p:nvSpPr>
          <p:spPr>
            <a:xfrm>
              <a:off x="2773675" y="1146300"/>
              <a:ext cx="358425" cy="322375"/>
            </a:xfrm>
            <a:custGeom>
              <a:avLst/>
              <a:gdLst/>
              <a:ahLst/>
              <a:cxnLst/>
              <a:rect l="l" t="t" r="r" b="b"/>
              <a:pathLst>
                <a:path w="14337" h="12895" extrusionOk="0">
                  <a:moveTo>
                    <a:pt x="6775" y="1"/>
                  </a:moveTo>
                  <a:lnTo>
                    <a:pt x="1" y="3795"/>
                  </a:lnTo>
                  <a:cubicBezTo>
                    <a:pt x="2312" y="9033"/>
                    <a:pt x="6387" y="12894"/>
                    <a:pt x="6387" y="12894"/>
                  </a:cubicBezTo>
                  <a:lnTo>
                    <a:pt x="14337" y="8311"/>
                  </a:lnTo>
                  <a:lnTo>
                    <a:pt x="14337" y="8311"/>
                  </a:lnTo>
                  <a:cubicBezTo>
                    <a:pt x="14287" y="8319"/>
                    <a:pt x="14236" y="8323"/>
                    <a:pt x="14184" y="8323"/>
                  </a:cubicBezTo>
                  <a:cubicBezTo>
                    <a:pt x="11755" y="8323"/>
                    <a:pt x="6775" y="1"/>
                    <a:pt x="6775"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502;p34">
              <a:extLst>
                <a:ext uri="{FF2B5EF4-FFF2-40B4-BE49-F238E27FC236}">
                  <a16:creationId xmlns:a16="http://schemas.microsoft.com/office/drawing/2014/main" id="{F870AC48-AEDE-4C9F-B83B-DBCD7FEFEAFA}"/>
                </a:ext>
              </a:extLst>
            </p:cNvPr>
            <p:cNvSpPr/>
            <p:nvPr/>
          </p:nvSpPr>
          <p:spPr>
            <a:xfrm>
              <a:off x="2815425" y="1236150"/>
              <a:ext cx="48125" cy="25750"/>
            </a:xfrm>
            <a:custGeom>
              <a:avLst/>
              <a:gdLst/>
              <a:ahLst/>
              <a:cxnLst/>
              <a:rect l="l" t="t" r="r" b="b"/>
              <a:pathLst>
                <a:path w="1925" h="1030" extrusionOk="0">
                  <a:moveTo>
                    <a:pt x="1925" y="1"/>
                  </a:moveTo>
                  <a:cubicBezTo>
                    <a:pt x="1577" y="135"/>
                    <a:pt x="1257" y="308"/>
                    <a:pt x="936" y="482"/>
                  </a:cubicBezTo>
                  <a:cubicBezTo>
                    <a:pt x="616" y="656"/>
                    <a:pt x="295" y="829"/>
                    <a:pt x="1" y="1030"/>
                  </a:cubicBezTo>
                  <a:cubicBezTo>
                    <a:pt x="335" y="896"/>
                    <a:pt x="656" y="722"/>
                    <a:pt x="976" y="549"/>
                  </a:cubicBezTo>
                  <a:cubicBezTo>
                    <a:pt x="1297" y="375"/>
                    <a:pt x="1618" y="201"/>
                    <a:pt x="1925"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503;p34">
              <a:extLst>
                <a:ext uri="{FF2B5EF4-FFF2-40B4-BE49-F238E27FC236}">
                  <a16:creationId xmlns:a16="http://schemas.microsoft.com/office/drawing/2014/main" id="{284AB16C-0119-43D4-B696-9329D79633A0}"/>
                </a:ext>
              </a:extLst>
            </p:cNvPr>
            <p:cNvSpPr/>
            <p:nvPr/>
          </p:nvSpPr>
          <p:spPr>
            <a:xfrm>
              <a:off x="2816100" y="1146650"/>
              <a:ext cx="84525" cy="69500"/>
            </a:xfrm>
            <a:custGeom>
              <a:avLst/>
              <a:gdLst/>
              <a:ahLst/>
              <a:cxnLst/>
              <a:rect l="l" t="t" r="r" b="b"/>
              <a:pathLst>
                <a:path w="3381" h="2780" extrusionOk="0">
                  <a:moveTo>
                    <a:pt x="2633" y="0"/>
                  </a:moveTo>
                  <a:lnTo>
                    <a:pt x="1" y="1550"/>
                  </a:lnTo>
                  <a:lnTo>
                    <a:pt x="909" y="2779"/>
                  </a:lnTo>
                  <a:lnTo>
                    <a:pt x="3381" y="1363"/>
                  </a:lnTo>
                  <a:lnTo>
                    <a:pt x="2633"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504;p34">
              <a:extLst>
                <a:ext uri="{FF2B5EF4-FFF2-40B4-BE49-F238E27FC236}">
                  <a16:creationId xmlns:a16="http://schemas.microsoft.com/office/drawing/2014/main" id="{02A37BC7-5D2E-422E-82EE-D0283CEFA50C}"/>
                </a:ext>
              </a:extLst>
            </p:cNvPr>
            <p:cNvSpPr/>
            <p:nvPr/>
          </p:nvSpPr>
          <p:spPr>
            <a:xfrm>
              <a:off x="2835800" y="1225800"/>
              <a:ext cx="120950" cy="66825"/>
            </a:xfrm>
            <a:custGeom>
              <a:avLst/>
              <a:gdLst/>
              <a:ahLst/>
              <a:cxnLst/>
              <a:rect l="l" t="t" r="r" b="b"/>
              <a:pathLst>
                <a:path w="4838" h="2673" extrusionOk="0">
                  <a:moveTo>
                    <a:pt x="4838" y="1"/>
                  </a:moveTo>
                  <a:lnTo>
                    <a:pt x="4838" y="1"/>
                  </a:lnTo>
                  <a:cubicBezTo>
                    <a:pt x="4771" y="27"/>
                    <a:pt x="4704" y="68"/>
                    <a:pt x="4637" y="108"/>
                  </a:cubicBezTo>
                  <a:lnTo>
                    <a:pt x="4116" y="375"/>
                  </a:lnTo>
                  <a:lnTo>
                    <a:pt x="2406" y="1310"/>
                  </a:lnTo>
                  <a:lnTo>
                    <a:pt x="696" y="2259"/>
                  </a:lnTo>
                  <a:lnTo>
                    <a:pt x="188" y="2553"/>
                  </a:lnTo>
                  <a:cubicBezTo>
                    <a:pt x="121" y="2593"/>
                    <a:pt x="54" y="2633"/>
                    <a:pt x="1" y="2673"/>
                  </a:cubicBezTo>
                  <a:cubicBezTo>
                    <a:pt x="68" y="2646"/>
                    <a:pt x="135" y="2619"/>
                    <a:pt x="201" y="2579"/>
                  </a:cubicBezTo>
                  <a:lnTo>
                    <a:pt x="722" y="2299"/>
                  </a:lnTo>
                  <a:lnTo>
                    <a:pt x="2433" y="1364"/>
                  </a:lnTo>
                  <a:lnTo>
                    <a:pt x="4143" y="415"/>
                  </a:lnTo>
                  <a:lnTo>
                    <a:pt x="4650" y="121"/>
                  </a:lnTo>
                  <a:cubicBezTo>
                    <a:pt x="4717" y="81"/>
                    <a:pt x="4784" y="54"/>
                    <a:pt x="4838"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505;p34">
              <a:extLst>
                <a:ext uri="{FF2B5EF4-FFF2-40B4-BE49-F238E27FC236}">
                  <a16:creationId xmlns:a16="http://schemas.microsoft.com/office/drawing/2014/main" id="{662CA294-9285-4783-B854-8203E7589179}"/>
                </a:ext>
              </a:extLst>
            </p:cNvPr>
            <p:cNvSpPr/>
            <p:nvPr/>
          </p:nvSpPr>
          <p:spPr>
            <a:xfrm>
              <a:off x="2841825" y="1233825"/>
              <a:ext cx="120925" cy="66500"/>
            </a:xfrm>
            <a:custGeom>
              <a:avLst/>
              <a:gdLst/>
              <a:ahLst/>
              <a:cxnLst/>
              <a:rect l="l" t="t" r="r" b="b"/>
              <a:pathLst>
                <a:path w="4837" h="2660" extrusionOk="0">
                  <a:moveTo>
                    <a:pt x="4837" y="0"/>
                  </a:moveTo>
                  <a:lnTo>
                    <a:pt x="4837" y="0"/>
                  </a:lnTo>
                  <a:cubicBezTo>
                    <a:pt x="4770" y="27"/>
                    <a:pt x="4703" y="54"/>
                    <a:pt x="4650" y="94"/>
                  </a:cubicBezTo>
                  <a:lnTo>
                    <a:pt x="4116" y="361"/>
                  </a:lnTo>
                  <a:lnTo>
                    <a:pt x="2405" y="1296"/>
                  </a:lnTo>
                  <a:lnTo>
                    <a:pt x="695" y="2245"/>
                  </a:lnTo>
                  <a:lnTo>
                    <a:pt x="187" y="2552"/>
                  </a:lnTo>
                  <a:cubicBezTo>
                    <a:pt x="121" y="2579"/>
                    <a:pt x="54" y="2619"/>
                    <a:pt x="0" y="2659"/>
                  </a:cubicBezTo>
                  <a:cubicBezTo>
                    <a:pt x="67" y="2632"/>
                    <a:pt x="134" y="2606"/>
                    <a:pt x="201" y="2566"/>
                  </a:cubicBezTo>
                  <a:lnTo>
                    <a:pt x="722" y="2298"/>
                  </a:lnTo>
                  <a:lnTo>
                    <a:pt x="2432" y="1363"/>
                  </a:lnTo>
                  <a:lnTo>
                    <a:pt x="4142" y="415"/>
                  </a:lnTo>
                  <a:lnTo>
                    <a:pt x="4650" y="107"/>
                  </a:lnTo>
                  <a:cubicBezTo>
                    <a:pt x="4717" y="81"/>
                    <a:pt x="4784" y="40"/>
                    <a:pt x="4837"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506;p34">
              <a:extLst>
                <a:ext uri="{FF2B5EF4-FFF2-40B4-BE49-F238E27FC236}">
                  <a16:creationId xmlns:a16="http://schemas.microsoft.com/office/drawing/2014/main" id="{C3FADFF2-170B-4B08-A7F8-ACD9A10AEC21}"/>
                </a:ext>
              </a:extLst>
            </p:cNvPr>
            <p:cNvSpPr/>
            <p:nvPr/>
          </p:nvSpPr>
          <p:spPr>
            <a:xfrm>
              <a:off x="2848500" y="1243850"/>
              <a:ext cx="120950" cy="66500"/>
            </a:xfrm>
            <a:custGeom>
              <a:avLst/>
              <a:gdLst/>
              <a:ahLst/>
              <a:cxnLst/>
              <a:rect l="l" t="t" r="r" b="b"/>
              <a:pathLst>
                <a:path w="4838" h="2660" extrusionOk="0">
                  <a:moveTo>
                    <a:pt x="4837" y="0"/>
                  </a:moveTo>
                  <a:lnTo>
                    <a:pt x="4837" y="0"/>
                  </a:lnTo>
                  <a:cubicBezTo>
                    <a:pt x="4757" y="27"/>
                    <a:pt x="4704" y="54"/>
                    <a:pt x="4637" y="94"/>
                  </a:cubicBezTo>
                  <a:lnTo>
                    <a:pt x="4116" y="361"/>
                  </a:lnTo>
                  <a:lnTo>
                    <a:pt x="2392" y="1296"/>
                  </a:lnTo>
                  <a:lnTo>
                    <a:pt x="695" y="2245"/>
                  </a:lnTo>
                  <a:lnTo>
                    <a:pt x="174" y="2539"/>
                  </a:lnTo>
                  <a:cubicBezTo>
                    <a:pt x="108" y="2579"/>
                    <a:pt x="54" y="2619"/>
                    <a:pt x="1" y="2659"/>
                  </a:cubicBezTo>
                  <a:cubicBezTo>
                    <a:pt x="67" y="2632"/>
                    <a:pt x="121" y="2606"/>
                    <a:pt x="188" y="2565"/>
                  </a:cubicBezTo>
                  <a:lnTo>
                    <a:pt x="709" y="2285"/>
                  </a:lnTo>
                  <a:lnTo>
                    <a:pt x="2432" y="1363"/>
                  </a:lnTo>
                  <a:lnTo>
                    <a:pt x="4129" y="414"/>
                  </a:lnTo>
                  <a:lnTo>
                    <a:pt x="4650" y="120"/>
                  </a:lnTo>
                  <a:cubicBezTo>
                    <a:pt x="4717" y="80"/>
                    <a:pt x="4770" y="40"/>
                    <a:pt x="4837"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507;p34">
              <a:extLst>
                <a:ext uri="{FF2B5EF4-FFF2-40B4-BE49-F238E27FC236}">
                  <a16:creationId xmlns:a16="http://schemas.microsoft.com/office/drawing/2014/main" id="{54A031D5-C267-41A7-A512-88B980260C3B}"/>
                </a:ext>
              </a:extLst>
            </p:cNvPr>
            <p:cNvSpPr/>
            <p:nvPr/>
          </p:nvSpPr>
          <p:spPr>
            <a:xfrm>
              <a:off x="2854175" y="1254200"/>
              <a:ext cx="120950" cy="66500"/>
            </a:xfrm>
            <a:custGeom>
              <a:avLst/>
              <a:gdLst/>
              <a:ahLst/>
              <a:cxnLst/>
              <a:rect l="l" t="t" r="r" b="b"/>
              <a:pathLst>
                <a:path w="4838" h="2660" extrusionOk="0">
                  <a:moveTo>
                    <a:pt x="4837" y="0"/>
                  </a:moveTo>
                  <a:lnTo>
                    <a:pt x="4837" y="0"/>
                  </a:lnTo>
                  <a:cubicBezTo>
                    <a:pt x="4771" y="27"/>
                    <a:pt x="4704" y="54"/>
                    <a:pt x="4650" y="94"/>
                  </a:cubicBezTo>
                  <a:lnTo>
                    <a:pt x="4129" y="375"/>
                  </a:lnTo>
                  <a:lnTo>
                    <a:pt x="2406" y="1310"/>
                  </a:lnTo>
                  <a:lnTo>
                    <a:pt x="709" y="2258"/>
                  </a:lnTo>
                  <a:lnTo>
                    <a:pt x="188" y="2552"/>
                  </a:lnTo>
                  <a:cubicBezTo>
                    <a:pt x="121" y="2579"/>
                    <a:pt x="68" y="2619"/>
                    <a:pt x="1" y="2659"/>
                  </a:cubicBezTo>
                  <a:cubicBezTo>
                    <a:pt x="68" y="2646"/>
                    <a:pt x="134" y="2606"/>
                    <a:pt x="201" y="2579"/>
                  </a:cubicBezTo>
                  <a:lnTo>
                    <a:pt x="722" y="2298"/>
                  </a:lnTo>
                  <a:lnTo>
                    <a:pt x="2446" y="1363"/>
                  </a:lnTo>
                  <a:lnTo>
                    <a:pt x="4156" y="415"/>
                  </a:lnTo>
                  <a:lnTo>
                    <a:pt x="4664" y="121"/>
                  </a:lnTo>
                  <a:cubicBezTo>
                    <a:pt x="4717" y="81"/>
                    <a:pt x="4784" y="40"/>
                    <a:pt x="4837"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508;p34">
              <a:extLst>
                <a:ext uri="{FF2B5EF4-FFF2-40B4-BE49-F238E27FC236}">
                  <a16:creationId xmlns:a16="http://schemas.microsoft.com/office/drawing/2014/main" id="{969BABE7-06A0-4091-81FA-DD22950BC97D}"/>
                </a:ext>
              </a:extLst>
            </p:cNvPr>
            <p:cNvSpPr/>
            <p:nvPr/>
          </p:nvSpPr>
          <p:spPr>
            <a:xfrm>
              <a:off x="2862200" y="1265225"/>
              <a:ext cx="120925" cy="66500"/>
            </a:xfrm>
            <a:custGeom>
              <a:avLst/>
              <a:gdLst/>
              <a:ahLst/>
              <a:cxnLst/>
              <a:rect l="l" t="t" r="r" b="b"/>
              <a:pathLst>
                <a:path w="4837" h="2660" extrusionOk="0">
                  <a:moveTo>
                    <a:pt x="4837" y="0"/>
                  </a:moveTo>
                  <a:lnTo>
                    <a:pt x="4837" y="0"/>
                  </a:lnTo>
                  <a:cubicBezTo>
                    <a:pt x="4757" y="27"/>
                    <a:pt x="4703" y="54"/>
                    <a:pt x="4637" y="94"/>
                  </a:cubicBezTo>
                  <a:lnTo>
                    <a:pt x="4116" y="374"/>
                  </a:lnTo>
                  <a:lnTo>
                    <a:pt x="2392" y="1310"/>
                  </a:lnTo>
                  <a:lnTo>
                    <a:pt x="695" y="2258"/>
                  </a:lnTo>
                  <a:lnTo>
                    <a:pt x="174" y="2552"/>
                  </a:lnTo>
                  <a:cubicBezTo>
                    <a:pt x="107" y="2579"/>
                    <a:pt x="54" y="2619"/>
                    <a:pt x="0" y="2659"/>
                  </a:cubicBezTo>
                  <a:cubicBezTo>
                    <a:pt x="67" y="2646"/>
                    <a:pt x="134" y="2606"/>
                    <a:pt x="187" y="2566"/>
                  </a:cubicBezTo>
                  <a:lnTo>
                    <a:pt x="709" y="2298"/>
                  </a:lnTo>
                  <a:lnTo>
                    <a:pt x="2432" y="1363"/>
                  </a:lnTo>
                  <a:lnTo>
                    <a:pt x="4129" y="414"/>
                  </a:lnTo>
                  <a:lnTo>
                    <a:pt x="4650" y="121"/>
                  </a:lnTo>
                  <a:cubicBezTo>
                    <a:pt x="4717" y="80"/>
                    <a:pt x="4770" y="40"/>
                    <a:pt x="4837"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509;p34">
              <a:extLst>
                <a:ext uri="{FF2B5EF4-FFF2-40B4-BE49-F238E27FC236}">
                  <a16:creationId xmlns:a16="http://schemas.microsoft.com/office/drawing/2014/main" id="{1F044886-DA45-4E3E-BA86-ABF5C9A788C6}"/>
                </a:ext>
              </a:extLst>
            </p:cNvPr>
            <p:cNvSpPr/>
            <p:nvPr/>
          </p:nvSpPr>
          <p:spPr>
            <a:xfrm>
              <a:off x="2870550" y="1275575"/>
              <a:ext cx="120950" cy="66500"/>
            </a:xfrm>
            <a:custGeom>
              <a:avLst/>
              <a:gdLst/>
              <a:ahLst/>
              <a:cxnLst/>
              <a:rect l="l" t="t" r="r" b="b"/>
              <a:pathLst>
                <a:path w="4838" h="2660" extrusionOk="0">
                  <a:moveTo>
                    <a:pt x="4837" y="0"/>
                  </a:moveTo>
                  <a:lnTo>
                    <a:pt x="4837" y="0"/>
                  </a:lnTo>
                  <a:cubicBezTo>
                    <a:pt x="4770" y="27"/>
                    <a:pt x="4703" y="54"/>
                    <a:pt x="4650" y="94"/>
                  </a:cubicBezTo>
                  <a:lnTo>
                    <a:pt x="4129" y="375"/>
                  </a:lnTo>
                  <a:lnTo>
                    <a:pt x="2405" y="1310"/>
                  </a:lnTo>
                  <a:lnTo>
                    <a:pt x="695" y="2258"/>
                  </a:lnTo>
                  <a:lnTo>
                    <a:pt x="187" y="2552"/>
                  </a:lnTo>
                  <a:cubicBezTo>
                    <a:pt x="121" y="2579"/>
                    <a:pt x="67" y="2619"/>
                    <a:pt x="0" y="2659"/>
                  </a:cubicBezTo>
                  <a:cubicBezTo>
                    <a:pt x="67" y="2646"/>
                    <a:pt x="134" y="2606"/>
                    <a:pt x="201" y="2579"/>
                  </a:cubicBezTo>
                  <a:lnTo>
                    <a:pt x="722" y="2299"/>
                  </a:lnTo>
                  <a:lnTo>
                    <a:pt x="2445" y="1363"/>
                  </a:lnTo>
                  <a:lnTo>
                    <a:pt x="4142" y="415"/>
                  </a:lnTo>
                  <a:lnTo>
                    <a:pt x="4663" y="121"/>
                  </a:lnTo>
                  <a:cubicBezTo>
                    <a:pt x="4717" y="81"/>
                    <a:pt x="4784" y="41"/>
                    <a:pt x="4837"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510;p34">
              <a:extLst>
                <a:ext uri="{FF2B5EF4-FFF2-40B4-BE49-F238E27FC236}">
                  <a16:creationId xmlns:a16="http://schemas.microsoft.com/office/drawing/2014/main" id="{FAA95CF8-BFDC-40FA-9CEB-E3D63D20B7DE}"/>
                </a:ext>
              </a:extLst>
            </p:cNvPr>
            <p:cNvSpPr/>
            <p:nvPr/>
          </p:nvSpPr>
          <p:spPr>
            <a:xfrm>
              <a:off x="2899275" y="1345725"/>
              <a:ext cx="36100" cy="19725"/>
            </a:xfrm>
            <a:custGeom>
              <a:avLst/>
              <a:gdLst/>
              <a:ahLst/>
              <a:cxnLst/>
              <a:rect l="l" t="t" r="r" b="b"/>
              <a:pathLst>
                <a:path w="1444" h="789" extrusionOk="0">
                  <a:moveTo>
                    <a:pt x="1443" y="0"/>
                  </a:moveTo>
                  <a:cubicBezTo>
                    <a:pt x="962" y="254"/>
                    <a:pt x="481" y="521"/>
                    <a:pt x="0" y="789"/>
                  </a:cubicBezTo>
                  <a:cubicBezTo>
                    <a:pt x="254" y="695"/>
                    <a:pt x="508" y="588"/>
                    <a:pt x="749" y="441"/>
                  </a:cubicBezTo>
                  <a:cubicBezTo>
                    <a:pt x="1003" y="321"/>
                    <a:pt x="1230" y="174"/>
                    <a:pt x="1443"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511;p34">
              <a:extLst>
                <a:ext uri="{FF2B5EF4-FFF2-40B4-BE49-F238E27FC236}">
                  <a16:creationId xmlns:a16="http://schemas.microsoft.com/office/drawing/2014/main" id="{6E87DE05-B54F-4727-ACD8-C5869C63DF30}"/>
                </a:ext>
              </a:extLst>
            </p:cNvPr>
            <p:cNvSpPr/>
            <p:nvPr/>
          </p:nvSpPr>
          <p:spPr>
            <a:xfrm>
              <a:off x="2909300" y="1356075"/>
              <a:ext cx="63825" cy="45025"/>
            </a:xfrm>
            <a:custGeom>
              <a:avLst/>
              <a:gdLst/>
              <a:ahLst/>
              <a:cxnLst/>
              <a:rect l="l" t="t" r="r" b="b"/>
              <a:pathLst>
                <a:path w="2553" h="1801" extrusionOk="0">
                  <a:moveTo>
                    <a:pt x="1010" y="202"/>
                  </a:moveTo>
                  <a:cubicBezTo>
                    <a:pt x="1088" y="311"/>
                    <a:pt x="1155" y="427"/>
                    <a:pt x="1212" y="549"/>
                  </a:cubicBezTo>
                  <a:lnTo>
                    <a:pt x="1212" y="549"/>
                  </a:lnTo>
                  <a:cubicBezTo>
                    <a:pt x="1177" y="575"/>
                    <a:pt x="1142" y="601"/>
                    <a:pt x="1108" y="628"/>
                  </a:cubicBezTo>
                  <a:lnTo>
                    <a:pt x="1108" y="628"/>
                  </a:lnTo>
                  <a:cubicBezTo>
                    <a:pt x="1056" y="494"/>
                    <a:pt x="1025" y="350"/>
                    <a:pt x="1010" y="202"/>
                  </a:cubicBezTo>
                  <a:close/>
                  <a:moveTo>
                    <a:pt x="1710" y="375"/>
                  </a:moveTo>
                  <a:cubicBezTo>
                    <a:pt x="1804" y="388"/>
                    <a:pt x="1884" y="455"/>
                    <a:pt x="1911" y="535"/>
                  </a:cubicBezTo>
                  <a:cubicBezTo>
                    <a:pt x="1912" y="538"/>
                    <a:pt x="1914" y="541"/>
                    <a:pt x="1915" y="545"/>
                  </a:cubicBezTo>
                  <a:lnTo>
                    <a:pt x="1915" y="545"/>
                  </a:lnTo>
                  <a:lnTo>
                    <a:pt x="1398" y="917"/>
                  </a:lnTo>
                  <a:lnTo>
                    <a:pt x="1398" y="917"/>
                  </a:lnTo>
                  <a:cubicBezTo>
                    <a:pt x="1369" y="799"/>
                    <a:pt x="1330" y="683"/>
                    <a:pt x="1283" y="571"/>
                  </a:cubicBezTo>
                  <a:lnTo>
                    <a:pt x="1283" y="571"/>
                  </a:lnTo>
                  <a:cubicBezTo>
                    <a:pt x="1336" y="532"/>
                    <a:pt x="1389" y="493"/>
                    <a:pt x="1443" y="455"/>
                  </a:cubicBezTo>
                  <a:cubicBezTo>
                    <a:pt x="1523" y="401"/>
                    <a:pt x="1617" y="375"/>
                    <a:pt x="1710" y="375"/>
                  </a:cubicBezTo>
                  <a:close/>
                  <a:moveTo>
                    <a:pt x="1237" y="605"/>
                  </a:moveTo>
                  <a:cubicBezTo>
                    <a:pt x="1285" y="717"/>
                    <a:pt x="1324" y="832"/>
                    <a:pt x="1351" y="950"/>
                  </a:cubicBezTo>
                  <a:lnTo>
                    <a:pt x="1351" y="950"/>
                  </a:lnTo>
                  <a:lnTo>
                    <a:pt x="1304" y="984"/>
                  </a:lnTo>
                  <a:lnTo>
                    <a:pt x="1304" y="984"/>
                  </a:lnTo>
                  <a:cubicBezTo>
                    <a:pt x="1276" y="949"/>
                    <a:pt x="1251" y="911"/>
                    <a:pt x="1229" y="869"/>
                  </a:cubicBezTo>
                  <a:cubicBezTo>
                    <a:pt x="1192" y="810"/>
                    <a:pt x="1159" y="749"/>
                    <a:pt x="1131" y="686"/>
                  </a:cubicBezTo>
                  <a:lnTo>
                    <a:pt x="1131" y="686"/>
                  </a:lnTo>
                  <a:cubicBezTo>
                    <a:pt x="1166" y="659"/>
                    <a:pt x="1202" y="632"/>
                    <a:pt x="1237" y="605"/>
                  </a:cubicBezTo>
                  <a:close/>
                  <a:moveTo>
                    <a:pt x="510" y="339"/>
                  </a:moveTo>
                  <a:cubicBezTo>
                    <a:pt x="644" y="494"/>
                    <a:pt x="740" y="684"/>
                    <a:pt x="781" y="887"/>
                  </a:cubicBezTo>
                  <a:lnTo>
                    <a:pt x="781" y="887"/>
                  </a:lnTo>
                  <a:cubicBezTo>
                    <a:pt x="741" y="920"/>
                    <a:pt x="702" y="954"/>
                    <a:pt x="663" y="987"/>
                  </a:cubicBezTo>
                  <a:lnTo>
                    <a:pt x="663" y="987"/>
                  </a:lnTo>
                  <a:cubicBezTo>
                    <a:pt x="573" y="786"/>
                    <a:pt x="521" y="567"/>
                    <a:pt x="510" y="339"/>
                  </a:cubicBezTo>
                  <a:close/>
                  <a:moveTo>
                    <a:pt x="1359" y="985"/>
                  </a:moveTo>
                  <a:cubicBezTo>
                    <a:pt x="1361" y="991"/>
                    <a:pt x="1362" y="996"/>
                    <a:pt x="1363" y="1002"/>
                  </a:cubicBezTo>
                  <a:cubicBezTo>
                    <a:pt x="1369" y="1023"/>
                    <a:pt x="1374" y="1043"/>
                    <a:pt x="1378" y="1063"/>
                  </a:cubicBezTo>
                  <a:lnTo>
                    <a:pt x="1378" y="1063"/>
                  </a:lnTo>
                  <a:cubicBezTo>
                    <a:pt x="1360" y="1046"/>
                    <a:pt x="1342" y="1028"/>
                    <a:pt x="1325" y="1010"/>
                  </a:cubicBezTo>
                  <a:lnTo>
                    <a:pt x="1325" y="1010"/>
                  </a:lnTo>
                  <a:lnTo>
                    <a:pt x="1359" y="985"/>
                  </a:lnTo>
                  <a:close/>
                  <a:moveTo>
                    <a:pt x="1923" y="567"/>
                  </a:moveTo>
                  <a:lnTo>
                    <a:pt x="1923" y="567"/>
                  </a:lnTo>
                  <a:cubicBezTo>
                    <a:pt x="1989" y="746"/>
                    <a:pt x="1972" y="946"/>
                    <a:pt x="1884" y="1123"/>
                  </a:cubicBezTo>
                  <a:cubicBezTo>
                    <a:pt x="1826" y="1181"/>
                    <a:pt x="1742" y="1213"/>
                    <a:pt x="1661" y="1213"/>
                  </a:cubicBezTo>
                  <a:cubicBezTo>
                    <a:pt x="1612" y="1213"/>
                    <a:pt x="1564" y="1201"/>
                    <a:pt x="1523" y="1176"/>
                  </a:cubicBezTo>
                  <a:cubicBezTo>
                    <a:pt x="1498" y="1159"/>
                    <a:pt x="1473" y="1141"/>
                    <a:pt x="1448" y="1123"/>
                  </a:cubicBezTo>
                  <a:lnTo>
                    <a:pt x="1448" y="1123"/>
                  </a:lnTo>
                  <a:cubicBezTo>
                    <a:pt x="1441" y="1082"/>
                    <a:pt x="1431" y="1042"/>
                    <a:pt x="1417" y="1002"/>
                  </a:cubicBezTo>
                  <a:cubicBezTo>
                    <a:pt x="1413" y="985"/>
                    <a:pt x="1409" y="968"/>
                    <a:pt x="1405" y="950"/>
                  </a:cubicBezTo>
                  <a:lnTo>
                    <a:pt x="1405" y="950"/>
                  </a:lnTo>
                  <a:lnTo>
                    <a:pt x="1923" y="567"/>
                  </a:lnTo>
                  <a:close/>
                  <a:moveTo>
                    <a:pt x="793" y="962"/>
                  </a:moveTo>
                  <a:cubicBezTo>
                    <a:pt x="798" y="993"/>
                    <a:pt x="800" y="1024"/>
                    <a:pt x="802" y="1056"/>
                  </a:cubicBezTo>
                  <a:cubicBezTo>
                    <a:pt x="802" y="1109"/>
                    <a:pt x="798" y="1167"/>
                    <a:pt x="791" y="1223"/>
                  </a:cubicBezTo>
                  <a:lnTo>
                    <a:pt x="791" y="1223"/>
                  </a:lnTo>
                  <a:cubicBezTo>
                    <a:pt x="755" y="1167"/>
                    <a:pt x="722" y="1109"/>
                    <a:pt x="692" y="1049"/>
                  </a:cubicBezTo>
                  <a:lnTo>
                    <a:pt x="692" y="1049"/>
                  </a:lnTo>
                  <a:cubicBezTo>
                    <a:pt x="726" y="1020"/>
                    <a:pt x="759" y="990"/>
                    <a:pt x="793" y="962"/>
                  </a:cubicBezTo>
                  <a:close/>
                  <a:moveTo>
                    <a:pt x="1080" y="726"/>
                  </a:moveTo>
                  <a:cubicBezTo>
                    <a:pt x="1108" y="789"/>
                    <a:pt x="1140" y="850"/>
                    <a:pt x="1176" y="909"/>
                  </a:cubicBezTo>
                  <a:cubicBezTo>
                    <a:pt x="1196" y="949"/>
                    <a:pt x="1221" y="987"/>
                    <a:pt x="1250" y="1023"/>
                  </a:cubicBezTo>
                  <a:lnTo>
                    <a:pt x="1250" y="1023"/>
                  </a:lnTo>
                  <a:lnTo>
                    <a:pt x="1056" y="1163"/>
                  </a:lnTo>
                  <a:lnTo>
                    <a:pt x="851" y="1309"/>
                  </a:lnTo>
                  <a:lnTo>
                    <a:pt x="851" y="1309"/>
                  </a:lnTo>
                  <a:cubicBezTo>
                    <a:pt x="836" y="1289"/>
                    <a:pt x="822" y="1269"/>
                    <a:pt x="808" y="1248"/>
                  </a:cubicBezTo>
                  <a:lnTo>
                    <a:pt x="808" y="1248"/>
                  </a:lnTo>
                  <a:cubicBezTo>
                    <a:pt x="821" y="1187"/>
                    <a:pt x="824" y="1124"/>
                    <a:pt x="815" y="1056"/>
                  </a:cubicBezTo>
                  <a:cubicBezTo>
                    <a:pt x="815" y="1019"/>
                    <a:pt x="814" y="983"/>
                    <a:pt x="810" y="947"/>
                  </a:cubicBezTo>
                  <a:lnTo>
                    <a:pt x="810" y="947"/>
                  </a:lnTo>
                  <a:cubicBezTo>
                    <a:pt x="899" y="871"/>
                    <a:pt x="989" y="798"/>
                    <a:pt x="1080" y="726"/>
                  </a:cubicBezTo>
                  <a:close/>
                  <a:moveTo>
                    <a:pt x="1272" y="1049"/>
                  </a:moveTo>
                  <a:cubicBezTo>
                    <a:pt x="1309" y="1092"/>
                    <a:pt x="1351" y="1131"/>
                    <a:pt x="1395" y="1166"/>
                  </a:cubicBezTo>
                  <a:lnTo>
                    <a:pt x="1395" y="1166"/>
                  </a:lnTo>
                  <a:cubicBezTo>
                    <a:pt x="1408" y="1263"/>
                    <a:pt x="1407" y="1363"/>
                    <a:pt x="1390" y="1457"/>
                  </a:cubicBezTo>
                  <a:cubicBezTo>
                    <a:pt x="1376" y="1524"/>
                    <a:pt x="1336" y="1577"/>
                    <a:pt x="1270" y="1604"/>
                  </a:cubicBezTo>
                  <a:cubicBezTo>
                    <a:pt x="1251" y="1613"/>
                    <a:pt x="1230" y="1618"/>
                    <a:pt x="1209" y="1618"/>
                  </a:cubicBezTo>
                  <a:cubicBezTo>
                    <a:pt x="1170" y="1618"/>
                    <a:pt x="1130" y="1603"/>
                    <a:pt x="1096" y="1577"/>
                  </a:cubicBezTo>
                  <a:cubicBezTo>
                    <a:pt x="1015" y="1505"/>
                    <a:pt x="943" y="1428"/>
                    <a:pt x="879" y="1345"/>
                  </a:cubicBezTo>
                  <a:lnTo>
                    <a:pt x="879" y="1345"/>
                  </a:lnTo>
                  <a:lnTo>
                    <a:pt x="1082" y="1190"/>
                  </a:lnTo>
                  <a:lnTo>
                    <a:pt x="1272" y="1049"/>
                  </a:lnTo>
                  <a:close/>
                  <a:moveTo>
                    <a:pt x="652" y="1085"/>
                  </a:moveTo>
                  <a:cubicBezTo>
                    <a:pt x="689" y="1161"/>
                    <a:pt x="733" y="1235"/>
                    <a:pt x="781" y="1306"/>
                  </a:cubicBezTo>
                  <a:lnTo>
                    <a:pt x="781" y="1306"/>
                  </a:lnTo>
                  <a:cubicBezTo>
                    <a:pt x="779" y="1321"/>
                    <a:pt x="777" y="1335"/>
                    <a:pt x="775" y="1350"/>
                  </a:cubicBezTo>
                  <a:cubicBezTo>
                    <a:pt x="780" y="1339"/>
                    <a:pt x="784" y="1327"/>
                    <a:pt x="788" y="1316"/>
                  </a:cubicBezTo>
                  <a:lnTo>
                    <a:pt x="788" y="1316"/>
                  </a:lnTo>
                  <a:cubicBezTo>
                    <a:pt x="794" y="1325"/>
                    <a:pt x="800" y="1333"/>
                    <a:pt x="806" y="1341"/>
                  </a:cubicBezTo>
                  <a:lnTo>
                    <a:pt x="806" y="1341"/>
                  </a:lnTo>
                  <a:lnTo>
                    <a:pt x="308" y="1697"/>
                  </a:lnTo>
                  <a:cubicBezTo>
                    <a:pt x="272" y="1733"/>
                    <a:pt x="224" y="1751"/>
                    <a:pt x="177" y="1751"/>
                  </a:cubicBezTo>
                  <a:cubicBezTo>
                    <a:pt x="153" y="1751"/>
                    <a:pt x="129" y="1746"/>
                    <a:pt x="107" y="1737"/>
                  </a:cubicBezTo>
                  <a:cubicBezTo>
                    <a:pt x="40" y="1697"/>
                    <a:pt x="67" y="1617"/>
                    <a:pt x="134" y="1550"/>
                  </a:cubicBezTo>
                  <a:cubicBezTo>
                    <a:pt x="254" y="1430"/>
                    <a:pt x="388" y="1310"/>
                    <a:pt x="535" y="1190"/>
                  </a:cubicBezTo>
                  <a:cubicBezTo>
                    <a:pt x="574" y="1154"/>
                    <a:pt x="613" y="1119"/>
                    <a:pt x="652" y="1085"/>
                  </a:cubicBezTo>
                  <a:close/>
                  <a:moveTo>
                    <a:pt x="949" y="0"/>
                  </a:moveTo>
                  <a:lnTo>
                    <a:pt x="949" y="94"/>
                  </a:lnTo>
                  <a:cubicBezTo>
                    <a:pt x="949" y="103"/>
                    <a:pt x="949" y="112"/>
                    <a:pt x="949" y="121"/>
                  </a:cubicBezTo>
                  <a:lnTo>
                    <a:pt x="949" y="121"/>
                  </a:lnTo>
                  <a:lnTo>
                    <a:pt x="949" y="121"/>
                  </a:lnTo>
                  <a:cubicBezTo>
                    <a:pt x="949" y="121"/>
                    <a:pt x="949" y="121"/>
                    <a:pt x="949" y="121"/>
                  </a:cubicBezTo>
                  <a:lnTo>
                    <a:pt x="949" y="121"/>
                  </a:lnTo>
                  <a:cubicBezTo>
                    <a:pt x="952" y="311"/>
                    <a:pt x="989" y="496"/>
                    <a:pt x="1056" y="667"/>
                  </a:cubicBezTo>
                  <a:lnTo>
                    <a:pt x="1056" y="667"/>
                  </a:lnTo>
                  <a:cubicBezTo>
                    <a:pt x="970" y="734"/>
                    <a:pt x="885" y="801"/>
                    <a:pt x="801" y="871"/>
                  </a:cubicBezTo>
                  <a:lnTo>
                    <a:pt x="801" y="871"/>
                  </a:lnTo>
                  <a:cubicBezTo>
                    <a:pt x="765" y="650"/>
                    <a:pt x="665" y="449"/>
                    <a:pt x="508" y="281"/>
                  </a:cubicBezTo>
                  <a:lnTo>
                    <a:pt x="468" y="241"/>
                  </a:lnTo>
                  <a:lnTo>
                    <a:pt x="468" y="294"/>
                  </a:lnTo>
                  <a:cubicBezTo>
                    <a:pt x="468" y="549"/>
                    <a:pt x="522" y="797"/>
                    <a:pt x="622" y="1022"/>
                  </a:cubicBezTo>
                  <a:lnTo>
                    <a:pt x="622" y="1022"/>
                  </a:lnTo>
                  <a:cubicBezTo>
                    <a:pt x="579" y="1060"/>
                    <a:pt x="537" y="1098"/>
                    <a:pt x="495" y="1136"/>
                  </a:cubicBezTo>
                  <a:cubicBezTo>
                    <a:pt x="348" y="1256"/>
                    <a:pt x="214" y="1390"/>
                    <a:pt x="94" y="1510"/>
                  </a:cubicBezTo>
                  <a:cubicBezTo>
                    <a:pt x="54" y="1537"/>
                    <a:pt x="27" y="1590"/>
                    <a:pt x="14" y="1630"/>
                  </a:cubicBezTo>
                  <a:cubicBezTo>
                    <a:pt x="0" y="1684"/>
                    <a:pt x="27" y="1751"/>
                    <a:pt x="80" y="1777"/>
                  </a:cubicBezTo>
                  <a:cubicBezTo>
                    <a:pt x="112" y="1793"/>
                    <a:pt x="148" y="1801"/>
                    <a:pt x="184" y="1801"/>
                  </a:cubicBezTo>
                  <a:cubicBezTo>
                    <a:pt x="241" y="1801"/>
                    <a:pt x="299" y="1783"/>
                    <a:pt x="348" y="1751"/>
                  </a:cubicBezTo>
                  <a:lnTo>
                    <a:pt x="835" y="1379"/>
                  </a:lnTo>
                  <a:lnTo>
                    <a:pt x="835" y="1379"/>
                  </a:lnTo>
                  <a:cubicBezTo>
                    <a:pt x="900" y="1464"/>
                    <a:pt x="974" y="1544"/>
                    <a:pt x="1056" y="1617"/>
                  </a:cubicBezTo>
                  <a:cubicBezTo>
                    <a:pt x="1100" y="1653"/>
                    <a:pt x="1157" y="1671"/>
                    <a:pt x="1213" y="1671"/>
                  </a:cubicBezTo>
                  <a:cubicBezTo>
                    <a:pt x="1241" y="1671"/>
                    <a:pt x="1270" y="1666"/>
                    <a:pt x="1296" y="1657"/>
                  </a:cubicBezTo>
                  <a:cubicBezTo>
                    <a:pt x="1376" y="1617"/>
                    <a:pt x="1430" y="1550"/>
                    <a:pt x="1443" y="1470"/>
                  </a:cubicBezTo>
                  <a:cubicBezTo>
                    <a:pt x="1458" y="1384"/>
                    <a:pt x="1464" y="1297"/>
                    <a:pt x="1459" y="1213"/>
                  </a:cubicBezTo>
                  <a:lnTo>
                    <a:pt x="1459" y="1213"/>
                  </a:lnTo>
                  <a:cubicBezTo>
                    <a:pt x="1467" y="1219"/>
                    <a:pt x="1475" y="1224"/>
                    <a:pt x="1483" y="1230"/>
                  </a:cubicBezTo>
                  <a:cubicBezTo>
                    <a:pt x="1540" y="1260"/>
                    <a:pt x="1602" y="1275"/>
                    <a:pt x="1664" y="1275"/>
                  </a:cubicBezTo>
                  <a:cubicBezTo>
                    <a:pt x="1764" y="1275"/>
                    <a:pt x="1864" y="1237"/>
                    <a:pt x="1938" y="1163"/>
                  </a:cubicBezTo>
                  <a:cubicBezTo>
                    <a:pt x="2004" y="1069"/>
                    <a:pt x="2031" y="949"/>
                    <a:pt x="2031" y="842"/>
                  </a:cubicBezTo>
                  <a:cubicBezTo>
                    <a:pt x="2031" y="727"/>
                    <a:pt x="2019" y="625"/>
                    <a:pt x="1983" y="523"/>
                  </a:cubicBezTo>
                  <a:lnTo>
                    <a:pt x="1983" y="523"/>
                  </a:lnTo>
                  <a:lnTo>
                    <a:pt x="2165" y="388"/>
                  </a:lnTo>
                  <a:lnTo>
                    <a:pt x="2459" y="174"/>
                  </a:lnTo>
                  <a:cubicBezTo>
                    <a:pt x="2512" y="121"/>
                    <a:pt x="2552" y="94"/>
                    <a:pt x="2552" y="94"/>
                  </a:cubicBezTo>
                  <a:lnTo>
                    <a:pt x="2552" y="94"/>
                  </a:lnTo>
                  <a:cubicBezTo>
                    <a:pt x="2552" y="94"/>
                    <a:pt x="2512" y="107"/>
                    <a:pt x="2445" y="161"/>
                  </a:cubicBezTo>
                  <a:lnTo>
                    <a:pt x="2151" y="375"/>
                  </a:lnTo>
                  <a:lnTo>
                    <a:pt x="1975" y="501"/>
                  </a:lnTo>
                  <a:lnTo>
                    <a:pt x="1975" y="501"/>
                  </a:lnTo>
                  <a:cubicBezTo>
                    <a:pt x="1933" y="398"/>
                    <a:pt x="1828" y="321"/>
                    <a:pt x="1724" y="308"/>
                  </a:cubicBezTo>
                  <a:cubicBezTo>
                    <a:pt x="1708" y="306"/>
                    <a:pt x="1693" y="305"/>
                    <a:pt x="1678" y="305"/>
                  </a:cubicBezTo>
                  <a:cubicBezTo>
                    <a:pt x="1576" y="305"/>
                    <a:pt x="1486" y="343"/>
                    <a:pt x="1417" y="401"/>
                  </a:cubicBezTo>
                  <a:cubicBezTo>
                    <a:pt x="1364" y="439"/>
                    <a:pt x="1311" y="477"/>
                    <a:pt x="1259" y="515"/>
                  </a:cubicBezTo>
                  <a:lnTo>
                    <a:pt x="1259" y="515"/>
                  </a:lnTo>
                  <a:cubicBezTo>
                    <a:pt x="1189" y="360"/>
                    <a:pt x="1102" y="214"/>
                    <a:pt x="1002" y="81"/>
                  </a:cubicBezTo>
                  <a:lnTo>
                    <a:pt x="949" y="0"/>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512;p34">
              <a:extLst>
                <a:ext uri="{FF2B5EF4-FFF2-40B4-BE49-F238E27FC236}">
                  <a16:creationId xmlns:a16="http://schemas.microsoft.com/office/drawing/2014/main" id="{76D997B2-DB6E-4810-8BE6-2A8C22419E8F}"/>
                </a:ext>
              </a:extLst>
            </p:cNvPr>
            <p:cNvSpPr/>
            <p:nvPr/>
          </p:nvSpPr>
          <p:spPr>
            <a:xfrm>
              <a:off x="2988450" y="1297950"/>
              <a:ext cx="26075" cy="17075"/>
            </a:xfrm>
            <a:custGeom>
              <a:avLst/>
              <a:gdLst/>
              <a:ahLst/>
              <a:cxnLst/>
              <a:rect l="l" t="t" r="r" b="b"/>
              <a:pathLst>
                <a:path w="1043" h="683" extrusionOk="0">
                  <a:moveTo>
                    <a:pt x="1043" y="1"/>
                  </a:moveTo>
                  <a:cubicBezTo>
                    <a:pt x="856" y="94"/>
                    <a:pt x="669" y="188"/>
                    <a:pt x="508" y="321"/>
                  </a:cubicBezTo>
                  <a:cubicBezTo>
                    <a:pt x="321" y="415"/>
                    <a:pt x="161" y="548"/>
                    <a:pt x="1" y="682"/>
                  </a:cubicBezTo>
                  <a:cubicBezTo>
                    <a:pt x="188" y="602"/>
                    <a:pt x="375" y="495"/>
                    <a:pt x="549" y="375"/>
                  </a:cubicBezTo>
                  <a:cubicBezTo>
                    <a:pt x="722" y="268"/>
                    <a:pt x="896" y="148"/>
                    <a:pt x="1043"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 name="Google Shape;1632;p34">
            <a:extLst>
              <a:ext uri="{FF2B5EF4-FFF2-40B4-BE49-F238E27FC236}">
                <a16:creationId xmlns:a16="http://schemas.microsoft.com/office/drawing/2014/main" id="{9B57F21D-B252-4133-894F-1F9E7DB7540A}"/>
              </a:ext>
            </a:extLst>
          </p:cNvPr>
          <p:cNvGrpSpPr/>
          <p:nvPr/>
        </p:nvGrpSpPr>
        <p:grpSpPr>
          <a:xfrm>
            <a:off x="8463266" y="3719467"/>
            <a:ext cx="734872" cy="1439132"/>
            <a:chOff x="2948375" y="2707525"/>
            <a:chExt cx="1578600" cy="2757350"/>
          </a:xfrm>
        </p:grpSpPr>
        <p:sp>
          <p:nvSpPr>
            <p:cNvPr id="141" name="Google Shape;1633;p34">
              <a:extLst>
                <a:ext uri="{FF2B5EF4-FFF2-40B4-BE49-F238E27FC236}">
                  <a16:creationId xmlns:a16="http://schemas.microsoft.com/office/drawing/2014/main" id="{CC4891EA-CBD2-4331-B432-2FF5B708AE41}"/>
                </a:ext>
              </a:extLst>
            </p:cNvPr>
            <p:cNvSpPr/>
            <p:nvPr/>
          </p:nvSpPr>
          <p:spPr>
            <a:xfrm>
              <a:off x="3546600" y="5340925"/>
              <a:ext cx="883850" cy="118925"/>
            </a:xfrm>
            <a:custGeom>
              <a:avLst/>
              <a:gdLst/>
              <a:ahLst/>
              <a:cxnLst/>
              <a:rect l="l" t="t" r="r" b="b"/>
              <a:pathLst>
                <a:path w="35354" h="4757" extrusionOk="0">
                  <a:moveTo>
                    <a:pt x="1" y="0"/>
                  </a:moveTo>
                  <a:lnTo>
                    <a:pt x="1" y="4757"/>
                  </a:lnTo>
                  <a:lnTo>
                    <a:pt x="35353" y="4757"/>
                  </a:lnTo>
                  <a:lnTo>
                    <a:pt x="35353" y="2459"/>
                  </a:lnTo>
                  <a:lnTo>
                    <a:pt x="22086" y="0"/>
                  </a:ln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634;p34">
              <a:extLst>
                <a:ext uri="{FF2B5EF4-FFF2-40B4-BE49-F238E27FC236}">
                  <a16:creationId xmlns:a16="http://schemas.microsoft.com/office/drawing/2014/main" id="{D80AB5BA-0C05-4EF4-BDFE-5FB6BC7D5F66}"/>
                </a:ext>
              </a:extLst>
            </p:cNvPr>
            <p:cNvSpPr/>
            <p:nvPr/>
          </p:nvSpPr>
          <p:spPr>
            <a:xfrm>
              <a:off x="4098725" y="2822075"/>
              <a:ext cx="428250" cy="2637775"/>
            </a:xfrm>
            <a:custGeom>
              <a:avLst/>
              <a:gdLst/>
              <a:ahLst/>
              <a:cxnLst/>
              <a:rect l="l" t="t" r="r" b="b"/>
              <a:pathLst>
                <a:path w="17130" h="105511" extrusionOk="0">
                  <a:moveTo>
                    <a:pt x="1" y="1"/>
                  </a:moveTo>
                  <a:lnTo>
                    <a:pt x="1" y="100754"/>
                  </a:lnTo>
                  <a:lnTo>
                    <a:pt x="17076" y="105511"/>
                  </a:lnTo>
                  <a:lnTo>
                    <a:pt x="1712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635;p34">
              <a:extLst>
                <a:ext uri="{FF2B5EF4-FFF2-40B4-BE49-F238E27FC236}">
                  <a16:creationId xmlns:a16="http://schemas.microsoft.com/office/drawing/2014/main" id="{C0F7CB6E-0830-46FA-9FFB-0453C0E56A84}"/>
                </a:ext>
              </a:extLst>
            </p:cNvPr>
            <p:cNvSpPr/>
            <p:nvPr/>
          </p:nvSpPr>
          <p:spPr>
            <a:xfrm>
              <a:off x="4112425" y="4008175"/>
              <a:ext cx="39775" cy="71525"/>
            </a:xfrm>
            <a:custGeom>
              <a:avLst/>
              <a:gdLst/>
              <a:ahLst/>
              <a:cxnLst/>
              <a:rect l="l" t="t" r="r" b="b"/>
              <a:pathLst>
                <a:path w="1591" h="2861" extrusionOk="0">
                  <a:moveTo>
                    <a:pt x="748" y="1"/>
                  </a:moveTo>
                  <a:cubicBezTo>
                    <a:pt x="744" y="1"/>
                    <a:pt x="740" y="1"/>
                    <a:pt x="735" y="1"/>
                  </a:cubicBezTo>
                  <a:cubicBezTo>
                    <a:pt x="308" y="14"/>
                    <a:pt x="1" y="669"/>
                    <a:pt x="27" y="1457"/>
                  </a:cubicBezTo>
                  <a:cubicBezTo>
                    <a:pt x="54" y="2237"/>
                    <a:pt x="420" y="2860"/>
                    <a:pt x="842" y="2860"/>
                  </a:cubicBezTo>
                  <a:cubicBezTo>
                    <a:pt x="847" y="2860"/>
                    <a:pt x="851" y="2860"/>
                    <a:pt x="856" y="2860"/>
                  </a:cubicBezTo>
                  <a:cubicBezTo>
                    <a:pt x="1270" y="2847"/>
                    <a:pt x="1591" y="2192"/>
                    <a:pt x="1550" y="1404"/>
                  </a:cubicBezTo>
                  <a:cubicBezTo>
                    <a:pt x="1524" y="624"/>
                    <a:pt x="1157" y="1"/>
                    <a:pt x="74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636;p34">
              <a:extLst>
                <a:ext uri="{FF2B5EF4-FFF2-40B4-BE49-F238E27FC236}">
                  <a16:creationId xmlns:a16="http://schemas.microsoft.com/office/drawing/2014/main" id="{9166AB2F-658A-410D-B1B3-363B90F016D3}"/>
                </a:ext>
              </a:extLst>
            </p:cNvPr>
            <p:cNvSpPr/>
            <p:nvPr/>
          </p:nvSpPr>
          <p:spPr>
            <a:xfrm>
              <a:off x="4131475" y="4028550"/>
              <a:ext cx="92200" cy="28650"/>
            </a:xfrm>
            <a:custGeom>
              <a:avLst/>
              <a:gdLst/>
              <a:ahLst/>
              <a:cxnLst/>
              <a:rect l="l" t="t" r="r" b="b"/>
              <a:pathLst>
                <a:path w="3688" h="1146" extrusionOk="0">
                  <a:moveTo>
                    <a:pt x="0" y="1"/>
                  </a:moveTo>
                  <a:lnTo>
                    <a:pt x="27" y="615"/>
                  </a:lnTo>
                  <a:lnTo>
                    <a:pt x="3247" y="1136"/>
                  </a:lnTo>
                  <a:cubicBezTo>
                    <a:pt x="3275" y="1143"/>
                    <a:pt x="3303" y="1146"/>
                    <a:pt x="3329" y="1146"/>
                  </a:cubicBezTo>
                  <a:cubicBezTo>
                    <a:pt x="3531" y="1146"/>
                    <a:pt x="3688" y="976"/>
                    <a:pt x="3688" y="776"/>
                  </a:cubicBezTo>
                  <a:cubicBezTo>
                    <a:pt x="3674" y="589"/>
                    <a:pt x="3541" y="455"/>
                    <a:pt x="3367" y="428"/>
                  </a:cubicBez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637;p34">
              <a:extLst>
                <a:ext uri="{FF2B5EF4-FFF2-40B4-BE49-F238E27FC236}">
                  <a16:creationId xmlns:a16="http://schemas.microsoft.com/office/drawing/2014/main" id="{4E3E6880-FD3F-428B-A3ED-195C74916E89}"/>
                </a:ext>
              </a:extLst>
            </p:cNvPr>
            <p:cNvSpPr/>
            <p:nvPr/>
          </p:nvSpPr>
          <p:spPr>
            <a:xfrm>
              <a:off x="3408650" y="2707525"/>
              <a:ext cx="1116975" cy="2752325"/>
            </a:xfrm>
            <a:custGeom>
              <a:avLst/>
              <a:gdLst/>
              <a:ahLst/>
              <a:cxnLst/>
              <a:rect l="l" t="t" r="r" b="b"/>
              <a:pathLst>
                <a:path w="44679" h="110093" extrusionOk="0">
                  <a:moveTo>
                    <a:pt x="1" y="0"/>
                  </a:moveTo>
                  <a:lnTo>
                    <a:pt x="1" y="3487"/>
                  </a:lnTo>
                  <a:lnTo>
                    <a:pt x="1" y="4583"/>
                  </a:lnTo>
                  <a:lnTo>
                    <a:pt x="1" y="110093"/>
                  </a:lnTo>
                  <a:lnTo>
                    <a:pt x="5599" y="110093"/>
                  </a:lnTo>
                  <a:lnTo>
                    <a:pt x="5599" y="4583"/>
                  </a:lnTo>
                  <a:lnTo>
                    <a:pt x="38506" y="4583"/>
                  </a:lnTo>
                  <a:lnTo>
                    <a:pt x="38506" y="110093"/>
                  </a:lnTo>
                  <a:lnTo>
                    <a:pt x="44679" y="110093"/>
                  </a:lnTo>
                  <a:lnTo>
                    <a:pt x="44679" y="4583"/>
                  </a:lnTo>
                  <a:lnTo>
                    <a:pt x="44679" y="3487"/>
                  </a:lnTo>
                  <a:lnTo>
                    <a:pt x="4467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638;p34">
              <a:extLst>
                <a:ext uri="{FF2B5EF4-FFF2-40B4-BE49-F238E27FC236}">
                  <a16:creationId xmlns:a16="http://schemas.microsoft.com/office/drawing/2014/main" id="{7F375CBA-DC0E-4B5A-AEA2-DE74BD1DF867}"/>
                </a:ext>
              </a:extLst>
            </p:cNvPr>
            <p:cNvSpPr/>
            <p:nvPr/>
          </p:nvSpPr>
          <p:spPr>
            <a:xfrm>
              <a:off x="3478800" y="2822075"/>
              <a:ext cx="69825" cy="2637775"/>
            </a:xfrm>
            <a:custGeom>
              <a:avLst/>
              <a:gdLst/>
              <a:ahLst/>
              <a:cxnLst/>
              <a:rect l="l" t="t" r="r" b="b"/>
              <a:pathLst>
                <a:path w="2793" h="105511" extrusionOk="0">
                  <a:moveTo>
                    <a:pt x="0" y="1"/>
                  </a:moveTo>
                  <a:lnTo>
                    <a:pt x="0" y="105511"/>
                  </a:lnTo>
                  <a:lnTo>
                    <a:pt x="2793" y="105511"/>
                  </a:lnTo>
                  <a:lnTo>
                    <a:pt x="2793"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639;p34">
              <a:extLst>
                <a:ext uri="{FF2B5EF4-FFF2-40B4-BE49-F238E27FC236}">
                  <a16:creationId xmlns:a16="http://schemas.microsoft.com/office/drawing/2014/main" id="{7D9B13DD-0A8E-4925-B4FB-6BF5CCE5FB0A}"/>
                </a:ext>
              </a:extLst>
            </p:cNvPr>
            <p:cNvSpPr/>
            <p:nvPr/>
          </p:nvSpPr>
          <p:spPr>
            <a:xfrm>
              <a:off x="4456800" y="2707525"/>
              <a:ext cx="70175" cy="2752325"/>
            </a:xfrm>
            <a:custGeom>
              <a:avLst/>
              <a:gdLst/>
              <a:ahLst/>
              <a:cxnLst/>
              <a:rect l="l" t="t" r="r" b="b"/>
              <a:pathLst>
                <a:path w="2807" h="110093" extrusionOk="0">
                  <a:moveTo>
                    <a:pt x="1" y="0"/>
                  </a:moveTo>
                  <a:lnTo>
                    <a:pt x="1" y="110093"/>
                  </a:lnTo>
                  <a:lnTo>
                    <a:pt x="2806" y="110093"/>
                  </a:lnTo>
                  <a:lnTo>
                    <a:pt x="2806" y="0"/>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640;p34">
              <a:extLst>
                <a:ext uri="{FF2B5EF4-FFF2-40B4-BE49-F238E27FC236}">
                  <a16:creationId xmlns:a16="http://schemas.microsoft.com/office/drawing/2014/main" id="{4B96F52F-CEA7-4849-9F00-1FAC798F2AD8}"/>
                </a:ext>
              </a:extLst>
            </p:cNvPr>
            <p:cNvSpPr/>
            <p:nvPr/>
          </p:nvSpPr>
          <p:spPr>
            <a:xfrm>
              <a:off x="4087375" y="2821750"/>
              <a:ext cx="286275" cy="2643125"/>
            </a:xfrm>
            <a:custGeom>
              <a:avLst/>
              <a:gdLst/>
              <a:ahLst/>
              <a:cxnLst/>
              <a:rect l="l" t="t" r="r" b="b"/>
              <a:pathLst>
                <a:path w="11451" h="105725" extrusionOk="0">
                  <a:moveTo>
                    <a:pt x="1" y="0"/>
                  </a:moveTo>
                  <a:cubicBezTo>
                    <a:pt x="1" y="0"/>
                    <a:pt x="67" y="14"/>
                    <a:pt x="188" y="14"/>
                  </a:cubicBezTo>
                  <a:lnTo>
                    <a:pt x="762" y="40"/>
                  </a:lnTo>
                  <a:lnTo>
                    <a:pt x="2993" y="81"/>
                  </a:lnTo>
                  <a:lnTo>
                    <a:pt x="11330" y="253"/>
                  </a:lnTo>
                  <a:lnTo>
                    <a:pt x="11330" y="253"/>
                  </a:lnTo>
                  <a:cubicBezTo>
                    <a:pt x="11317" y="10759"/>
                    <a:pt x="11304" y="27916"/>
                    <a:pt x="11290" y="47284"/>
                  </a:cubicBezTo>
                  <a:cubicBezTo>
                    <a:pt x="11304" y="63411"/>
                    <a:pt x="11317" y="78027"/>
                    <a:pt x="11317" y="88596"/>
                  </a:cubicBezTo>
                  <a:cubicBezTo>
                    <a:pt x="11331" y="93886"/>
                    <a:pt x="11344" y="98162"/>
                    <a:pt x="11344" y="101128"/>
                  </a:cubicBezTo>
                  <a:cubicBezTo>
                    <a:pt x="11357" y="102598"/>
                    <a:pt x="11357" y="103747"/>
                    <a:pt x="11357" y="104535"/>
                  </a:cubicBezTo>
                  <a:lnTo>
                    <a:pt x="11357" y="105417"/>
                  </a:lnTo>
                  <a:lnTo>
                    <a:pt x="11357" y="105724"/>
                  </a:lnTo>
                  <a:cubicBezTo>
                    <a:pt x="11357" y="105724"/>
                    <a:pt x="11384" y="105617"/>
                    <a:pt x="11384" y="105417"/>
                  </a:cubicBezTo>
                  <a:lnTo>
                    <a:pt x="11384" y="104535"/>
                  </a:lnTo>
                  <a:cubicBezTo>
                    <a:pt x="11384" y="103747"/>
                    <a:pt x="11397" y="102598"/>
                    <a:pt x="11397" y="101128"/>
                  </a:cubicBezTo>
                  <a:cubicBezTo>
                    <a:pt x="11397" y="98162"/>
                    <a:pt x="11411" y="93886"/>
                    <a:pt x="11424" y="88596"/>
                  </a:cubicBezTo>
                  <a:cubicBezTo>
                    <a:pt x="11424" y="78014"/>
                    <a:pt x="11437" y="63411"/>
                    <a:pt x="11451" y="47284"/>
                  </a:cubicBezTo>
                  <a:cubicBezTo>
                    <a:pt x="11424" y="27884"/>
                    <a:pt x="11411" y="10716"/>
                    <a:pt x="11411" y="201"/>
                  </a:cubicBezTo>
                  <a:lnTo>
                    <a:pt x="11411" y="147"/>
                  </a:lnTo>
                  <a:lnTo>
                    <a:pt x="11357" y="147"/>
                  </a:lnTo>
                  <a:lnTo>
                    <a:pt x="2980" y="27"/>
                  </a:lnTo>
                  <a:lnTo>
                    <a:pt x="762" y="0"/>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641;p34">
              <a:extLst>
                <a:ext uri="{FF2B5EF4-FFF2-40B4-BE49-F238E27FC236}">
                  <a16:creationId xmlns:a16="http://schemas.microsoft.com/office/drawing/2014/main" id="{838F1ABF-5CD1-49C2-AFAD-81E930110E88}"/>
                </a:ext>
              </a:extLst>
            </p:cNvPr>
            <p:cNvSpPr/>
            <p:nvPr/>
          </p:nvSpPr>
          <p:spPr>
            <a:xfrm>
              <a:off x="2948375" y="3545000"/>
              <a:ext cx="690100" cy="324600"/>
            </a:xfrm>
            <a:custGeom>
              <a:avLst/>
              <a:gdLst/>
              <a:ahLst/>
              <a:cxnLst/>
              <a:rect l="l" t="t" r="r" b="b"/>
              <a:pathLst>
                <a:path w="27604" h="12984" extrusionOk="0">
                  <a:moveTo>
                    <a:pt x="7102" y="0"/>
                  </a:moveTo>
                  <a:cubicBezTo>
                    <a:pt x="7035" y="0"/>
                    <a:pt x="6968" y="24"/>
                    <a:pt x="6908" y="77"/>
                  </a:cubicBezTo>
                  <a:cubicBezTo>
                    <a:pt x="6654" y="277"/>
                    <a:pt x="6414" y="1226"/>
                    <a:pt x="6627" y="2335"/>
                  </a:cubicBezTo>
                  <a:cubicBezTo>
                    <a:pt x="6699" y="2686"/>
                    <a:pt x="6612" y="2816"/>
                    <a:pt x="6444" y="2816"/>
                  </a:cubicBezTo>
                  <a:cubicBezTo>
                    <a:pt x="6076" y="2816"/>
                    <a:pt x="5315" y="2191"/>
                    <a:pt x="4957" y="1907"/>
                  </a:cubicBezTo>
                  <a:cubicBezTo>
                    <a:pt x="4463" y="1517"/>
                    <a:pt x="2895" y="381"/>
                    <a:pt x="2588" y="381"/>
                  </a:cubicBezTo>
                  <a:cubicBezTo>
                    <a:pt x="2580" y="381"/>
                    <a:pt x="2572" y="382"/>
                    <a:pt x="2566" y="384"/>
                  </a:cubicBezTo>
                  <a:cubicBezTo>
                    <a:pt x="2192" y="464"/>
                    <a:pt x="2218" y="865"/>
                    <a:pt x="2739" y="1266"/>
                  </a:cubicBezTo>
                  <a:cubicBezTo>
                    <a:pt x="3261" y="1667"/>
                    <a:pt x="4730" y="2949"/>
                    <a:pt x="4503" y="3203"/>
                  </a:cubicBezTo>
                  <a:cubicBezTo>
                    <a:pt x="4490" y="3219"/>
                    <a:pt x="4469" y="3226"/>
                    <a:pt x="4441" y="3226"/>
                  </a:cubicBezTo>
                  <a:cubicBezTo>
                    <a:pt x="3991" y="3226"/>
                    <a:pt x="1711" y="1359"/>
                    <a:pt x="1711" y="1359"/>
                  </a:cubicBezTo>
                  <a:cubicBezTo>
                    <a:pt x="1711" y="1359"/>
                    <a:pt x="1415" y="1030"/>
                    <a:pt x="1158" y="1030"/>
                  </a:cubicBezTo>
                  <a:cubicBezTo>
                    <a:pt x="1088" y="1030"/>
                    <a:pt x="1020" y="1055"/>
                    <a:pt x="962" y="1119"/>
                  </a:cubicBezTo>
                  <a:cubicBezTo>
                    <a:pt x="481" y="1640"/>
                    <a:pt x="3367" y="3671"/>
                    <a:pt x="3648" y="3858"/>
                  </a:cubicBezTo>
                  <a:cubicBezTo>
                    <a:pt x="3807" y="3964"/>
                    <a:pt x="3688" y="4172"/>
                    <a:pt x="3532" y="4172"/>
                  </a:cubicBezTo>
                  <a:cubicBezTo>
                    <a:pt x="3491" y="4172"/>
                    <a:pt x="3449" y="4158"/>
                    <a:pt x="3407" y="4125"/>
                  </a:cubicBezTo>
                  <a:cubicBezTo>
                    <a:pt x="3219" y="3995"/>
                    <a:pt x="1395" y="2418"/>
                    <a:pt x="630" y="2418"/>
                  </a:cubicBezTo>
                  <a:cubicBezTo>
                    <a:pt x="529" y="2418"/>
                    <a:pt x="446" y="2446"/>
                    <a:pt x="388" y="2508"/>
                  </a:cubicBezTo>
                  <a:cubicBezTo>
                    <a:pt x="0" y="2909"/>
                    <a:pt x="2753" y="4205"/>
                    <a:pt x="3007" y="4886"/>
                  </a:cubicBezTo>
                  <a:cubicBezTo>
                    <a:pt x="3044" y="4993"/>
                    <a:pt x="3021" y="5037"/>
                    <a:pt x="2954" y="5037"/>
                  </a:cubicBezTo>
                  <a:cubicBezTo>
                    <a:pt x="2636" y="5037"/>
                    <a:pt x="1324" y="4041"/>
                    <a:pt x="812" y="4041"/>
                  </a:cubicBezTo>
                  <a:cubicBezTo>
                    <a:pt x="744" y="4041"/>
                    <a:pt x="691" y="4059"/>
                    <a:pt x="655" y="4098"/>
                  </a:cubicBezTo>
                  <a:cubicBezTo>
                    <a:pt x="522" y="4245"/>
                    <a:pt x="441" y="4379"/>
                    <a:pt x="1884" y="5261"/>
                  </a:cubicBezTo>
                  <a:cubicBezTo>
                    <a:pt x="2592" y="5701"/>
                    <a:pt x="3942" y="6329"/>
                    <a:pt x="5184" y="6877"/>
                  </a:cubicBezTo>
                  <a:lnTo>
                    <a:pt x="5171" y="6891"/>
                  </a:lnTo>
                  <a:cubicBezTo>
                    <a:pt x="5171" y="6891"/>
                    <a:pt x="13583" y="12983"/>
                    <a:pt x="19625" y="12983"/>
                  </a:cubicBezTo>
                  <a:cubicBezTo>
                    <a:pt x="21393" y="12983"/>
                    <a:pt x="22958" y="12462"/>
                    <a:pt x="24050" y="11113"/>
                  </a:cubicBezTo>
                  <a:cubicBezTo>
                    <a:pt x="27604" y="6730"/>
                    <a:pt x="27564" y="6410"/>
                    <a:pt x="27564" y="6410"/>
                  </a:cubicBezTo>
                  <a:lnTo>
                    <a:pt x="22634" y="2401"/>
                  </a:lnTo>
                  <a:cubicBezTo>
                    <a:pt x="22634" y="2401"/>
                    <a:pt x="19526" y="7253"/>
                    <a:pt x="18676" y="7253"/>
                  </a:cubicBezTo>
                  <a:cubicBezTo>
                    <a:pt x="18668" y="7253"/>
                    <a:pt x="18660" y="7252"/>
                    <a:pt x="18652" y="7251"/>
                  </a:cubicBezTo>
                  <a:cubicBezTo>
                    <a:pt x="14109" y="6730"/>
                    <a:pt x="9674" y="4259"/>
                    <a:pt x="8124" y="3323"/>
                  </a:cubicBezTo>
                  <a:cubicBezTo>
                    <a:pt x="7990" y="3096"/>
                    <a:pt x="7857" y="2829"/>
                    <a:pt x="7696" y="2508"/>
                  </a:cubicBezTo>
                  <a:cubicBezTo>
                    <a:pt x="7563" y="2228"/>
                    <a:pt x="7469" y="1934"/>
                    <a:pt x="7442" y="1626"/>
                  </a:cubicBezTo>
                  <a:cubicBezTo>
                    <a:pt x="7389" y="1239"/>
                    <a:pt x="7389" y="852"/>
                    <a:pt x="7442" y="477"/>
                  </a:cubicBezTo>
                  <a:cubicBezTo>
                    <a:pt x="7503" y="216"/>
                    <a:pt x="7306" y="0"/>
                    <a:pt x="7102" y="0"/>
                  </a:cubicBezTo>
                  <a:close/>
                </a:path>
              </a:pathLst>
            </a:custGeom>
            <a:solidFill>
              <a:srgbClr val="B788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642;p34">
              <a:extLst>
                <a:ext uri="{FF2B5EF4-FFF2-40B4-BE49-F238E27FC236}">
                  <a16:creationId xmlns:a16="http://schemas.microsoft.com/office/drawing/2014/main" id="{BF7F3590-F6AA-498A-BD5D-5D8B1DBC6970}"/>
                </a:ext>
              </a:extLst>
            </p:cNvPr>
            <p:cNvSpPr/>
            <p:nvPr/>
          </p:nvSpPr>
          <p:spPr>
            <a:xfrm>
              <a:off x="3494175" y="4080000"/>
              <a:ext cx="498375" cy="1252600"/>
            </a:xfrm>
            <a:custGeom>
              <a:avLst/>
              <a:gdLst/>
              <a:ahLst/>
              <a:cxnLst/>
              <a:rect l="l" t="t" r="r" b="b"/>
              <a:pathLst>
                <a:path w="19935" h="50104" extrusionOk="0">
                  <a:moveTo>
                    <a:pt x="7282" y="0"/>
                  </a:moveTo>
                  <a:cubicBezTo>
                    <a:pt x="7282" y="0"/>
                    <a:pt x="2111" y="22286"/>
                    <a:pt x="281" y="29087"/>
                  </a:cubicBezTo>
                  <a:cubicBezTo>
                    <a:pt x="0" y="30128"/>
                    <a:pt x="15894" y="50103"/>
                    <a:pt x="15913" y="50103"/>
                  </a:cubicBezTo>
                  <a:cubicBezTo>
                    <a:pt x="15913" y="50103"/>
                    <a:pt x="15913" y="50103"/>
                    <a:pt x="15913" y="50103"/>
                  </a:cubicBezTo>
                  <a:lnTo>
                    <a:pt x="19934" y="47471"/>
                  </a:lnTo>
                  <a:lnTo>
                    <a:pt x="8417" y="29033"/>
                  </a:lnTo>
                  <a:lnTo>
                    <a:pt x="7282" y="0"/>
                  </a:lnTo>
                  <a:close/>
                </a:path>
              </a:pathLst>
            </a:custGeom>
            <a:solidFill>
              <a:srgbClr val="AA65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643;p34">
              <a:extLst>
                <a:ext uri="{FF2B5EF4-FFF2-40B4-BE49-F238E27FC236}">
                  <a16:creationId xmlns:a16="http://schemas.microsoft.com/office/drawing/2014/main" id="{81CBB554-FD45-4FEE-8788-05911ADBE4D6}"/>
                </a:ext>
              </a:extLst>
            </p:cNvPr>
            <p:cNvSpPr/>
            <p:nvPr/>
          </p:nvSpPr>
          <p:spPr>
            <a:xfrm>
              <a:off x="3620075" y="3981125"/>
              <a:ext cx="372800" cy="1433975"/>
            </a:xfrm>
            <a:custGeom>
              <a:avLst/>
              <a:gdLst/>
              <a:ahLst/>
              <a:cxnLst/>
              <a:rect l="l" t="t" r="r" b="b"/>
              <a:pathLst>
                <a:path w="14912" h="57359" extrusionOk="0">
                  <a:moveTo>
                    <a:pt x="2459" y="1"/>
                  </a:moveTo>
                  <a:lnTo>
                    <a:pt x="1" y="28686"/>
                  </a:lnTo>
                  <a:lnTo>
                    <a:pt x="1484" y="57358"/>
                  </a:lnTo>
                  <a:lnTo>
                    <a:pt x="6441" y="57238"/>
                  </a:lnTo>
                  <a:cubicBezTo>
                    <a:pt x="6441" y="57238"/>
                    <a:pt x="8712" y="33763"/>
                    <a:pt x="8832" y="28539"/>
                  </a:cubicBezTo>
                  <a:cubicBezTo>
                    <a:pt x="8872" y="26842"/>
                    <a:pt x="11438" y="19400"/>
                    <a:pt x="13936" y="13121"/>
                  </a:cubicBezTo>
                  <a:cubicBezTo>
                    <a:pt x="14417" y="11905"/>
                    <a:pt x="14724" y="10636"/>
                    <a:pt x="14858" y="9326"/>
                  </a:cubicBezTo>
                  <a:cubicBezTo>
                    <a:pt x="14885" y="8966"/>
                    <a:pt x="14912" y="8605"/>
                    <a:pt x="14898" y="8244"/>
                  </a:cubicBezTo>
                  <a:cubicBezTo>
                    <a:pt x="14805" y="4547"/>
                    <a:pt x="11892" y="241"/>
                    <a:pt x="11707" y="241"/>
                  </a:cubicBezTo>
                  <a:cubicBezTo>
                    <a:pt x="11706" y="241"/>
                    <a:pt x="11706" y="241"/>
                    <a:pt x="11705" y="241"/>
                  </a:cubicBezTo>
                  <a:lnTo>
                    <a:pt x="2459" y="1"/>
                  </a:lnTo>
                  <a:close/>
                </a:path>
              </a:pathLst>
            </a:custGeom>
            <a:solidFill>
              <a:srgbClr val="B788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644;p34">
              <a:extLst>
                <a:ext uri="{FF2B5EF4-FFF2-40B4-BE49-F238E27FC236}">
                  <a16:creationId xmlns:a16="http://schemas.microsoft.com/office/drawing/2014/main" id="{4B33331B-B382-495C-A2B0-3670BFD23C13}"/>
                </a:ext>
              </a:extLst>
            </p:cNvPr>
            <p:cNvSpPr/>
            <p:nvPr/>
          </p:nvSpPr>
          <p:spPr>
            <a:xfrm>
              <a:off x="3429700" y="3467925"/>
              <a:ext cx="640675" cy="1346650"/>
            </a:xfrm>
            <a:custGeom>
              <a:avLst/>
              <a:gdLst/>
              <a:ahLst/>
              <a:cxnLst/>
              <a:rect l="l" t="t" r="r" b="b"/>
              <a:pathLst>
                <a:path w="25627" h="53866" extrusionOk="0">
                  <a:moveTo>
                    <a:pt x="16661" y="1"/>
                  </a:moveTo>
                  <a:cubicBezTo>
                    <a:pt x="16479" y="1"/>
                    <a:pt x="16296" y="7"/>
                    <a:pt x="16113" y="20"/>
                  </a:cubicBezTo>
                  <a:lnTo>
                    <a:pt x="10475" y="407"/>
                  </a:lnTo>
                  <a:cubicBezTo>
                    <a:pt x="10475" y="407"/>
                    <a:pt x="10123" y="318"/>
                    <a:pt x="9549" y="318"/>
                  </a:cubicBezTo>
                  <a:cubicBezTo>
                    <a:pt x="8131" y="318"/>
                    <a:pt x="5358" y="860"/>
                    <a:pt x="3180" y="4616"/>
                  </a:cubicBezTo>
                  <a:lnTo>
                    <a:pt x="0" y="9559"/>
                  </a:lnTo>
                  <a:lnTo>
                    <a:pt x="5973" y="12940"/>
                  </a:lnTo>
                  <a:lnTo>
                    <a:pt x="6373" y="12525"/>
                  </a:lnTo>
                  <a:lnTo>
                    <a:pt x="6788" y="13327"/>
                  </a:lnTo>
                  <a:lnTo>
                    <a:pt x="7108" y="19981"/>
                  </a:lnTo>
                  <a:cubicBezTo>
                    <a:pt x="6641" y="26821"/>
                    <a:pt x="3821" y="31418"/>
                    <a:pt x="2352" y="38405"/>
                  </a:cubicBezTo>
                  <a:cubicBezTo>
                    <a:pt x="1590" y="41999"/>
                    <a:pt x="949" y="46676"/>
                    <a:pt x="1376" y="50323"/>
                  </a:cubicBezTo>
                  <a:cubicBezTo>
                    <a:pt x="1510" y="51472"/>
                    <a:pt x="2819" y="53570"/>
                    <a:pt x="3928" y="53824"/>
                  </a:cubicBezTo>
                  <a:cubicBezTo>
                    <a:pt x="4053" y="53852"/>
                    <a:pt x="4177" y="53866"/>
                    <a:pt x="4300" y="53866"/>
                  </a:cubicBezTo>
                  <a:cubicBezTo>
                    <a:pt x="5149" y="53866"/>
                    <a:pt x="5940" y="53225"/>
                    <a:pt x="6547" y="52594"/>
                  </a:cubicBezTo>
                  <a:cubicBezTo>
                    <a:pt x="7242" y="51860"/>
                    <a:pt x="8003" y="51031"/>
                    <a:pt x="9005" y="50978"/>
                  </a:cubicBezTo>
                  <a:cubicBezTo>
                    <a:pt x="9044" y="50975"/>
                    <a:pt x="9083" y="50974"/>
                    <a:pt x="9121" y="50974"/>
                  </a:cubicBezTo>
                  <a:cubicBezTo>
                    <a:pt x="11009" y="50974"/>
                    <a:pt x="12208" y="53695"/>
                    <a:pt x="14050" y="53695"/>
                  </a:cubicBezTo>
                  <a:cubicBezTo>
                    <a:pt x="14135" y="53695"/>
                    <a:pt x="14222" y="53689"/>
                    <a:pt x="14310" y="53677"/>
                  </a:cubicBezTo>
                  <a:cubicBezTo>
                    <a:pt x="15525" y="53503"/>
                    <a:pt x="16327" y="52113"/>
                    <a:pt x="17556" y="51980"/>
                  </a:cubicBezTo>
                  <a:cubicBezTo>
                    <a:pt x="17670" y="51967"/>
                    <a:pt x="17776" y="51961"/>
                    <a:pt x="17876" y="51961"/>
                  </a:cubicBezTo>
                  <a:cubicBezTo>
                    <a:pt x="19137" y="51961"/>
                    <a:pt x="19453" y="52915"/>
                    <a:pt x="20790" y="53423"/>
                  </a:cubicBezTo>
                  <a:cubicBezTo>
                    <a:pt x="20937" y="53479"/>
                    <a:pt x="21113" y="53505"/>
                    <a:pt x="21309" y="53505"/>
                  </a:cubicBezTo>
                  <a:cubicBezTo>
                    <a:pt x="22642" y="53505"/>
                    <a:pt x="24900" y="52293"/>
                    <a:pt x="25319" y="51151"/>
                  </a:cubicBezTo>
                  <a:cubicBezTo>
                    <a:pt x="25626" y="50310"/>
                    <a:pt x="25212" y="49361"/>
                    <a:pt x="24931" y="48519"/>
                  </a:cubicBezTo>
                  <a:cubicBezTo>
                    <a:pt x="24223" y="46342"/>
                    <a:pt x="22446" y="44003"/>
                    <a:pt x="22099" y="41745"/>
                  </a:cubicBezTo>
                  <a:cubicBezTo>
                    <a:pt x="21484" y="37670"/>
                    <a:pt x="22901" y="33916"/>
                    <a:pt x="23088" y="30055"/>
                  </a:cubicBezTo>
                  <a:cubicBezTo>
                    <a:pt x="23301" y="25659"/>
                    <a:pt x="22259" y="21945"/>
                    <a:pt x="19854" y="18324"/>
                  </a:cubicBezTo>
                  <a:cubicBezTo>
                    <a:pt x="19560" y="16627"/>
                    <a:pt x="19053" y="12819"/>
                    <a:pt x="19507" y="11029"/>
                  </a:cubicBezTo>
                  <a:lnTo>
                    <a:pt x="24931" y="10708"/>
                  </a:lnTo>
                  <a:lnTo>
                    <a:pt x="24303" y="6206"/>
                  </a:lnTo>
                  <a:cubicBezTo>
                    <a:pt x="23731" y="2492"/>
                    <a:pt x="20277" y="1"/>
                    <a:pt x="16661"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645;p34">
              <a:extLst>
                <a:ext uri="{FF2B5EF4-FFF2-40B4-BE49-F238E27FC236}">
                  <a16:creationId xmlns:a16="http://schemas.microsoft.com/office/drawing/2014/main" id="{878261C9-F619-4948-9A5C-0BFD12D7C409}"/>
                </a:ext>
              </a:extLst>
            </p:cNvPr>
            <p:cNvSpPr/>
            <p:nvPr/>
          </p:nvSpPr>
          <p:spPr>
            <a:xfrm>
              <a:off x="3546275" y="5401375"/>
              <a:ext cx="236500" cy="54775"/>
            </a:xfrm>
            <a:custGeom>
              <a:avLst/>
              <a:gdLst/>
              <a:ahLst/>
              <a:cxnLst/>
              <a:rect l="l" t="t" r="r" b="b"/>
              <a:pathLst>
                <a:path w="9460" h="2191" extrusionOk="0">
                  <a:moveTo>
                    <a:pt x="9446" y="0"/>
                  </a:moveTo>
                  <a:lnTo>
                    <a:pt x="4329" y="107"/>
                  </a:lnTo>
                  <a:lnTo>
                    <a:pt x="4329" y="749"/>
                  </a:lnTo>
                  <a:cubicBezTo>
                    <a:pt x="4329" y="749"/>
                    <a:pt x="0" y="1737"/>
                    <a:pt x="1042" y="2045"/>
                  </a:cubicBezTo>
                  <a:cubicBezTo>
                    <a:pt x="1388" y="2153"/>
                    <a:pt x="2393" y="2191"/>
                    <a:pt x="3593" y="2191"/>
                  </a:cubicBezTo>
                  <a:cubicBezTo>
                    <a:pt x="5640" y="2191"/>
                    <a:pt x="8255" y="2082"/>
                    <a:pt x="9139" y="2031"/>
                  </a:cubicBezTo>
                  <a:lnTo>
                    <a:pt x="9460" y="2005"/>
                  </a:lnTo>
                  <a:lnTo>
                    <a:pt x="9446"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646;p34">
              <a:extLst>
                <a:ext uri="{FF2B5EF4-FFF2-40B4-BE49-F238E27FC236}">
                  <a16:creationId xmlns:a16="http://schemas.microsoft.com/office/drawing/2014/main" id="{51D67472-3B86-468B-85DF-065A9221E587}"/>
                </a:ext>
              </a:extLst>
            </p:cNvPr>
            <p:cNvSpPr/>
            <p:nvPr/>
          </p:nvSpPr>
          <p:spPr>
            <a:xfrm>
              <a:off x="3736650" y="5415550"/>
              <a:ext cx="46125" cy="36625"/>
            </a:xfrm>
            <a:custGeom>
              <a:avLst/>
              <a:gdLst/>
              <a:ahLst/>
              <a:cxnLst/>
              <a:rect l="l" t="t" r="r" b="b"/>
              <a:pathLst>
                <a:path w="1845" h="1465" extrusionOk="0">
                  <a:moveTo>
                    <a:pt x="1695" y="1"/>
                  </a:moveTo>
                  <a:cubicBezTo>
                    <a:pt x="1318" y="1"/>
                    <a:pt x="950" y="133"/>
                    <a:pt x="656" y="369"/>
                  </a:cubicBezTo>
                  <a:cubicBezTo>
                    <a:pt x="308" y="649"/>
                    <a:pt x="81" y="1037"/>
                    <a:pt x="1" y="1464"/>
                  </a:cubicBezTo>
                  <a:lnTo>
                    <a:pt x="1845" y="1424"/>
                  </a:lnTo>
                  <a:lnTo>
                    <a:pt x="1845" y="8"/>
                  </a:lnTo>
                  <a:cubicBezTo>
                    <a:pt x="1795" y="3"/>
                    <a:pt x="1745" y="1"/>
                    <a:pt x="169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647;p34">
              <a:extLst>
                <a:ext uri="{FF2B5EF4-FFF2-40B4-BE49-F238E27FC236}">
                  <a16:creationId xmlns:a16="http://schemas.microsoft.com/office/drawing/2014/main" id="{B53CA125-87C8-48DB-A8D4-D91ACDD1CE56}"/>
                </a:ext>
              </a:extLst>
            </p:cNvPr>
            <p:cNvSpPr/>
            <p:nvPr/>
          </p:nvSpPr>
          <p:spPr>
            <a:xfrm>
              <a:off x="3563625" y="5433775"/>
              <a:ext cx="219150" cy="21950"/>
            </a:xfrm>
            <a:custGeom>
              <a:avLst/>
              <a:gdLst/>
              <a:ahLst/>
              <a:cxnLst/>
              <a:rect l="l" t="t" r="r" b="b"/>
              <a:pathLst>
                <a:path w="8766" h="878" extrusionOk="0">
                  <a:moveTo>
                    <a:pt x="1524" y="0"/>
                  </a:moveTo>
                  <a:cubicBezTo>
                    <a:pt x="1524" y="0"/>
                    <a:pt x="1" y="441"/>
                    <a:pt x="188" y="695"/>
                  </a:cubicBezTo>
                  <a:cubicBezTo>
                    <a:pt x="283" y="817"/>
                    <a:pt x="1828" y="877"/>
                    <a:pt x="3662" y="877"/>
                  </a:cubicBezTo>
                  <a:cubicBezTo>
                    <a:pt x="5445" y="877"/>
                    <a:pt x="7501" y="821"/>
                    <a:pt x="8766" y="709"/>
                  </a:cubicBezTo>
                  <a:lnTo>
                    <a:pt x="8766" y="588"/>
                  </a:lnTo>
                  <a:lnTo>
                    <a:pt x="1978" y="655"/>
                  </a:lnTo>
                  <a:cubicBezTo>
                    <a:pt x="1978" y="655"/>
                    <a:pt x="1831" y="14"/>
                    <a:pt x="15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648;p34">
              <a:extLst>
                <a:ext uri="{FF2B5EF4-FFF2-40B4-BE49-F238E27FC236}">
                  <a16:creationId xmlns:a16="http://schemas.microsoft.com/office/drawing/2014/main" id="{52164196-A53D-414E-9548-AFCA39D32138}"/>
                </a:ext>
              </a:extLst>
            </p:cNvPr>
            <p:cNvSpPr/>
            <p:nvPr/>
          </p:nvSpPr>
          <p:spPr>
            <a:xfrm>
              <a:off x="3569650" y="5447475"/>
              <a:ext cx="214125" cy="3025"/>
            </a:xfrm>
            <a:custGeom>
              <a:avLst/>
              <a:gdLst/>
              <a:ahLst/>
              <a:cxnLst/>
              <a:rect l="l" t="t" r="r" b="b"/>
              <a:pathLst>
                <a:path w="8565" h="121" extrusionOk="0">
                  <a:moveTo>
                    <a:pt x="8565" y="0"/>
                  </a:moveTo>
                  <a:cubicBezTo>
                    <a:pt x="8538" y="0"/>
                    <a:pt x="8511" y="0"/>
                    <a:pt x="8471" y="14"/>
                  </a:cubicBezTo>
                  <a:lnTo>
                    <a:pt x="8231" y="14"/>
                  </a:lnTo>
                  <a:lnTo>
                    <a:pt x="7295" y="27"/>
                  </a:lnTo>
                  <a:cubicBezTo>
                    <a:pt x="6520" y="54"/>
                    <a:pt x="5438" y="67"/>
                    <a:pt x="4236" y="67"/>
                  </a:cubicBezTo>
                  <a:cubicBezTo>
                    <a:pt x="4009" y="70"/>
                    <a:pt x="3786" y="71"/>
                    <a:pt x="3568" y="71"/>
                  </a:cubicBezTo>
                  <a:cubicBezTo>
                    <a:pt x="2644" y="71"/>
                    <a:pt x="1814" y="51"/>
                    <a:pt x="1176" y="40"/>
                  </a:cubicBezTo>
                  <a:lnTo>
                    <a:pt x="254" y="27"/>
                  </a:lnTo>
                  <a:lnTo>
                    <a:pt x="0" y="27"/>
                  </a:lnTo>
                  <a:lnTo>
                    <a:pt x="254" y="40"/>
                  </a:lnTo>
                  <a:lnTo>
                    <a:pt x="1176" y="80"/>
                  </a:lnTo>
                  <a:cubicBezTo>
                    <a:pt x="1964" y="107"/>
                    <a:pt x="3047" y="121"/>
                    <a:pt x="4236" y="121"/>
                  </a:cubicBezTo>
                  <a:cubicBezTo>
                    <a:pt x="5438" y="121"/>
                    <a:pt x="6520" y="94"/>
                    <a:pt x="7295" y="67"/>
                  </a:cubicBezTo>
                  <a:lnTo>
                    <a:pt x="8231" y="27"/>
                  </a:lnTo>
                  <a:lnTo>
                    <a:pt x="8485" y="14"/>
                  </a:lnTo>
                  <a:lnTo>
                    <a:pt x="8565" y="0"/>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649;p34">
              <a:extLst>
                <a:ext uri="{FF2B5EF4-FFF2-40B4-BE49-F238E27FC236}">
                  <a16:creationId xmlns:a16="http://schemas.microsoft.com/office/drawing/2014/main" id="{434C8C1F-6246-4CCB-BE44-013111C8E8D4}"/>
                </a:ext>
              </a:extLst>
            </p:cNvPr>
            <p:cNvSpPr/>
            <p:nvPr/>
          </p:nvSpPr>
          <p:spPr>
            <a:xfrm>
              <a:off x="3601050" y="5432775"/>
              <a:ext cx="12725" cy="20075"/>
            </a:xfrm>
            <a:custGeom>
              <a:avLst/>
              <a:gdLst/>
              <a:ahLst/>
              <a:cxnLst/>
              <a:rect l="l" t="t" r="r" b="b"/>
              <a:pathLst>
                <a:path w="509" h="803" extrusionOk="0">
                  <a:moveTo>
                    <a:pt x="0" y="0"/>
                  </a:moveTo>
                  <a:cubicBezTo>
                    <a:pt x="121" y="107"/>
                    <a:pt x="227" y="228"/>
                    <a:pt x="308" y="348"/>
                  </a:cubicBezTo>
                  <a:cubicBezTo>
                    <a:pt x="388" y="495"/>
                    <a:pt x="441" y="642"/>
                    <a:pt x="481" y="802"/>
                  </a:cubicBezTo>
                  <a:cubicBezTo>
                    <a:pt x="508" y="628"/>
                    <a:pt x="468" y="455"/>
                    <a:pt x="361" y="321"/>
                  </a:cubicBezTo>
                  <a:cubicBezTo>
                    <a:pt x="281" y="174"/>
                    <a:pt x="161" y="54"/>
                    <a:pt x="0"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650;p34">
              <a:extLst>
                <a:ext uri="{FF2B5EF4-FFF2-40B4-BE49-F238E27FC236}">
                  <a16:creationId xmlns:a16="http://schemas.microsoft.com/office/drawing/2014/main" id="{54B950C6-8E50-4D55-802D-6B2FB0AB90BC}"/>
                </a:ext>
              </a:extLst>
            </p:cNvPr>
            <p:cNvSpPr/>
            <p:nvPr/>
          </p:nvSpPr>
          <p:spPr>
            <a:xfrm>
              <a:off x="3645800" y="5420050"/>
              <a:ext cx="7700" cy="10450"/>
            </a:xfrm>
            <a:custGeom>
              <a:avLst/>
              <a:gdLst/>
              <a:ahLst/>
              <a:cxnLst/>
              <a:rect l="l" t="t" r="r" b="b"/>
              <a:pathLst>
                <a:path w="308" h="418" extrusionOk="0">
                  <a:moveTo>
                    <a:pt x="18" y="0"/>
                  </a:moveTo>
                  <a:cubicBezTo>
                    <a:pt x="16" y="0"/>
                    <a:pt x="15" y="1"/>
                    <a:pt x="14" y="2"/>
                  </a:cubicBezTo>
                  <a:cubicBezTo>
                    <a:pt x="1" y="2"/>
                    <a:pt x="41" y="109"/>
                    <a:pt x="121" y="229"/>
                  </a:cubicBezTo>
                  <a:cubicBezTo>
                    <a:pt x="196" y="329"/>
                    <a:pt x="271" y="417"/>
                    <a:pt x="291" y="417"/>
                  </a:cubicBezTo>
                  <a:cubicBezTo>
                    <a:pt x="293" y="417"/>
                    <a:pt x="294" y="417"/>
                    <a:pt x="295" y="416"/>
                  </a:cubicBezTo>
                  <a:cubicBezTo>
                    <a:pt x="308" y="416"/>
                    <a:pt x="268" y="309"/>
                    <a:pt x="188" y="189"/>
                  </a:cubicBezTo>
                  <a:cubicBezTo>
                    <a:pt x="113" y="77"/>
                    <a:pt x="39" y="0"/>
                    <a:pt x="18"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651;p34">
              <a:extLst>
                <a:ext uri="{FF2B5EF4-FFF2-40B4-BE49-F238E27FC236}">
                  <a16:creationId xmlns:a16="http://schemas.microsoft.com/office/drawing/2014/main" id="{A1E21AC3-860D-461F-8765-6CBAD31B0770}"/>
                </a:ext>
              </a:extLst>
            </p:cNvPr>
            <p:cNvSpPr/>
            <p:nvPr/>
          </p:nvSpPr>
          <p:spPr>
            <a:xfrm>
              <a:off x="3655150" y="5417700"/>
              <a:ext cx="8375" cy="7475"/>
            </a:xfrm>
            <a:custGeom>
              <a:avLst/>
              <a:gdLst/>
              <a:ahLst/>
              <a:cxnLst/>
              <a:rect l="l" t="t" r="r" b="b"/>
              <a:pathLst>
                <a:path w="335" h="299" extrusionOk="0">
                  <a:moveTo>
                    <a:pt x="20" y="0"/>
                  </a:moveTo>
                  <a:cubicBezTo>
                    <a:pt x="18" y="0"/>
                    <a:pt x="16" y="1"/>
                    <a:pt x="14" y="2"/>
                  </a:cubicBezTo>
                  <a:cubicBezTo>
                    <a:pt x="1" y="16"/>
                    <a:pt x="68" y="96"/>
                    <a:pt x="161" y="176"/>
                  </a:cubicBezTo>
                  <a:cubicBezTo>
                    <a:pt x="233" y="248"/>
                    <a:pt x="305" y="298"/>
                    <a:pt x="329" y="298"/>
                  </a:cubicBezTo>
                  <a:cubicBezTo>
                    <a:pt x="331" y="298"/>
                    <a:pt x="333" y="297"/>
                    <a:pt x="335" y="296"/>
                  </a:cubicBezTo>
                  <a:cubicBezTo>
                    <a:pt x="335" y="283"/>
                    <a:pt x="281" y="203"/>
                    <a:pt x="201" y="122"/>
                  </a:cubicBezTo>
                  <a:cubicBezTo>
                    <a:pt x="117" y="51"/>
                    <a:pt x="44" y="0"/>
                    <a:pt x="20"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52;p34">
              <a:extLst>
                <a:ext uri="{FF2B5EF4-FFF2-40B4-BE49-F238E27FC236}">
                  <a16:creationId xmlns:a16="http://schemas.microsoft.com/office/drawing/2014/main" id="{BC27CD95-FDCA-4480-8E08-E2DF7ECC1E43}"/>
                </a:ext>
              </a:extLst>
            </p:cNvPr>
            <p:cNvSpPr/>
            <p:nvPr/>
          </p:nvSpPr>
          <p:spPr>
            <a:xfrm>
              <a:off x="3656500" y="5412325"/>
              <a:ext cx="13375" cy="1575"/>
            </a:xfrm>
            <a:custGeom>
              <a:avLst/>
              <a:gdLst/>
              <a:ahLst/>
              <a:cxnLst/>
              <a:rect l="l" t="t" r="r" b="b"/>
              <a:pathLst>
                <a:path w="535" h="63" extrusionOk="0">
                  <a:moveTo>
                    <a:pt x="267" y="0"/>
                  </a:moveTo>
                  <a:cubicBezTo>
                    <a:pt x="177" y="0"/>
                    <a:pt x="87" y="10"/>
                    <a:pt x="0" y="30"/>
                  </a:cubicBezTo>
                  <a:cubicBezTo>
                    <a:pt x="69" y="50"/>
                    <a:pt x="137" y="62"/>
                    <a:pt x="200" y="62"/>
                  </a:cubicBezTo>
                  <a:cubicBezTo>
                    <a:pt x="224" y="62"/>
                    <a:pt x="246" y="60"/>
                    <a:pt x="267" y="57"/>
                  </a:cubicBezTo>
                  <a:cubicBezTo>
                    <a:pt x="293" y="60"/>
                    <a:pt x="318" y="62"/>
                    <a:pt x="342" y="62"/>
                  </a:cubicBezTo>
                  <a:cubicBezTo>
                    <a:pt x="410" y="62"/>
                    <a:pt x="476" y="50"/>
                    <a:pt x="535" y="30"/>
                  </a:cubicBezTo>
                  <a:cubicBezTo>
                    <a:pt x="448" y="10"/>
                    <a:pt x="358" y="0"/>
                    <a:pt x="267"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53;p34">
              <a:extLst>
                <a:ext uri="{FF2B5EF4-FFF2-40B4-BE49-F238E27FC236}">
                  <a16:creationId xmlns:a16="http://schemas.microsoft.com/office/drawing/2014/main" id="{44401AF2-005D-4AD7-92D7-8D1248E3C6F0}"/>
                </a:ext>
              </a:extLst>
            </p:cNvPr>
            <p:cNvSpPr/>
            <p:nvPr/>
          </p:nvSpPr>
          <p:spPr>
            <a:xfrm>
              <a:off x="3657150" y="5404375"/>
              <a:ext cx="15075" cy="2375"/>
            </a:xfrm>
            <a:custGeom>
              <a:avLst/>
              <a:gdLst/>
              <a:ahLst/>
              <a:cxnLst/>
              <a:rect l="l" t="t" r="r" b="b"/>
              <a:pathLst>
                <a:path w="603" h="95" extrusionOk="0">
                  <a:moveTo>
                    <a:pt x="602" y="1"/>
                  </a:moveTo>
                  <a:cubicBezTo>
                    <a:pt x="495" y="1"/>
                    <a:pt x="402" y="14"/>
                    <a:pt x="295" y="27"/>
                  </a:cubicBezTo>
                  <a:cubicBezTo>
                    <a:pt x="201" y="27"/>
                    <a:pt x="94" y="41"/>
                    <a:pt x="1" y="54"/>
                  </a:cubicBezTo>
                  <a:cubicBezTo>
                    <a:pt x="82" y="81"/>
                    <a:pt x="165" y="95"/>
                    <a:pt x="247" y="95"/>
                  </a:cubicBezTo>
                  <a:cubicBezTo>
                    <a:pt x="369" y="95"/>
                    <a:pt x="491" y="65"/>
                    <a:pt x="602"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54;p34">
              <a:extLst>
                <a:ext uri="{FF2B5EF4-FFF2-40B4-BE49-F238E27FC236}">
                  <a16:creationId xmlns:a16="http://schemas.microsoft.com/office/drawing/2014/main" id="{EC079B3C-27A6-4F44-8580-E2FA199C9F96}"/>
                </a:ext>
              </a:extLst>
            </p:cNvPr>
            <p:cNvSpPr/>
            <p:nvPr/>
          </p:nvSpPr>
          <p:spPr>
            <a:xfrm>
              <a:off x="3624425" y="5408275"/>
              <a:ext cx="24400" cy="13500"/>
            </a:xfrm>
            <a:custGeom>
              <a:avLst/>
              <a:gdLst/>
              <a:ahLst/>
              <a:cxnLst/>
              <a:rect l="l" t="t" r="r" b="b"/>
              <a:pathLst>
                <a:path w="976" h="540" extrusionOk="0">
                  <a:moveTo>
                    <a:pt x="315" y="52"/>
                  </a:moveTo>
                  <a:cubicBezTo>
                    <a:pt x="370" y="52"/>
                    <a:pt x="426" y="63"/>
                    <a:pt x="482" y="85"/>
                  </a:cubicBezTo>
                  <a:cubicBezTo>
                    <a:pt x="588" y="112"/>
                    <a:pt x="682" y="179"/>
                    <a:pt x="762" y="259"/>
                  </a:cubicBezTo>
                  <a:cubicBezTo>
                    <a:pt x="803" y="316"/>
                    <a:pt x="834" y="373"/>
                    <a:pt x="861" y="430"/>
                  </a:cubicBezTo>
                  <a:lnTo>
                    <a:pt x="861" y="430"/>
                  </a:lnTo>
                  <a:cubicBezTo>
                    <a:pt x="802" y="424"/>
                    <a:pt x="723" y="418"/>
                    <a:pt x="629" y="406"/>
                  </a:cubicBezTo>
                  <a:cubicBezTo>
                    <a:pt x="522" y="393"/>
                    <a:pt x="415" y="366"/>
                    <a:pt x="295" y="326"/>
                  </a:cubicBezTo>
                  <a:cubicBezTo>
                    <a:pt x="241" y="299"/>
                    <a:pt x="174" y="272"/>
                    <a:pt x="108" y="246"/>
                  </a:cubicBezTo>
                  <a:cubicBezTo>
                    <a:pt x="54" y="205"/>
                    <a:pt x="41" y="152"/>
                    <a:pt x="94" y="112"/>
                  </a:cubicBezTo>
                  <a:cubicBezTo>
                    <a:pt x="164" y="73"/>
                    <a:pt x="239" y="52"/>
                    <a:pt x="315" y="52"/>
                  </a:cubicBezTo>
                  <a:close/>
                  <a:moveTo>
                    <a:pt x="315" y="1"/>
                  </a:moveTo>
                  <a:cubicBezTo>
                    <a:pt x="228" y="1"/>
                    <a:pt x="139" y="19"/>
                    <a:pt x="54" y="58"/>
                  </a:cubicBezTo>
                  <a:cubicBezTo>
                    <a:pt x="14" y="99"/>
                    <a:pt x="1" y="139"/>
                    <a:pt x="14" y="192"/>
                  </a:cubicBezTo>
                  <a:cubicBezTo>
                    <a:pt x="27" y="232"/>
                    <a:pt x="54" y="272"/>
                    <a:pt x="94" y="299"/>
                  </a:cubicBezTo>
                  <a:cubicBezTo>
                    <a:pt x="148" y="326"/>
                    <a:pt x="214" y="352"/>
                    <a:pt x="295" y="379"/>
                  </a:cubicBezTo>
                  <a:cubicBezTo>
                    <a:pt x="401" y="406"/>
                    <a:pt x="522" y="433"/>
                    <a:pt x="642" y="459"/>
                  </a:cubicBezTo>
                  <a:cubicBezTo>
                    <a:pt x="695" y="466"/>
                    <a:pt x="749" y="469"/>
                    <a:pt x="804" y="469"/>
                  </a:cubicBezTo>
                  <a:cubicBezTo>
                    <a:pt x="828" y="469"/>
                    <a:pt x="853" y="469"/>
                    <a:pt x="878" y="467"/>
                  </a:cubicBezTo>
                  <a:lnTo>
                    <a:pt x="878" y="467"/>
                  </a:lnTo>
                  <a:cubicBezTo>
                    <a:pt x="889" y="491"/>
                    <a:pt x="899" y="515"/>
                    <a:pt x="909" y="539"/>
                  </a:cubicBezTo>
                  <a:cubicBezTo>
                    <a:pt x="922" y="515"/>
                    <a:pt x="922" y="490"/>
                    <a:pt x="912" y="465"/>
                  </a:cubicBezTo>
                  <a:lnTo>
                    <a:pt x="912" y="465"/>
                  </a:lnTo>
                  <a:cubicBezTo>
                    <a:pt x="933" y="464"/>
                    <a:pt x="954" y="462"/>
                    <a:pt x="976" y="459"/>
                  </a:cubicBezTo>
                  <a:cubicBezTo>
                    <a:pt x="976" y="448"/>
                    <a:pt x="950" y="441"/>
                    <a:pt x="903" y="435"/>
                  </a:cubicBezTo>
                  <a:lnTo>
                    <a:pt x="903" y="435"/>
                  </a:lnTo>
                  <a:cubicBezTo>
                    <a:pt x="824" y="167"/>
                    <a:pt x="577" y="1"/>
                    <a:pt x="315"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55;p34">
              <a:extLst>
                <a:ext uri="{FF2B5EF4-FFF2-40B4-BE49-F238E27FC236}">
                  <a16:creationId xmlns:a16="http://schemas.microsoft.com/office/drawing/2014/main" id="{23E7929D-0F2C-49CA-AAE4-BA457C684F06}"/>
                </a:ext>
              </a:extLst>
            </p:cNvPr>
            <p:cNvSpPr/>
            <p:nvPr/>
          </p:nvSpPr>
          <p:spPr>
            <a:xfrm>
              <a:off x="3645475" y="5404050"/>
              <a:ext cx="12375" cy="15725"/>
            </a:xfrm>
            <a:custGeom>
              <a:avLst/>
              <a:gdLst/>
              <a:ahLst/>
              <a:cxnLst/>
              <a:rect l="l" t="t" r="r" b="b"/>
              <a:pathLst>
                <a:path w="495" h="629" extrusionOk="0">
                  <a:moveTo>
                    <a:pt x="374" y="0"/>
                  </a:moveTo>
                  <a:cubicBezTo>
                    <a:pt x="268" y="0"/>
                    <a:pt x="161" y="67"/>
                    <a:pt x="107" y="161"/>
                  </a:cubicBezTo>
                  <a:cubicBezTo>
                    <a:pt x="54" y="241"/>
                    <a:pt x="27" y="321"/>
                    <a:pt x="14" y="401"/>
                  </a:cubicBezTo>
                  <a:cubicBezTo>
                    <a:pt x="0" y="481"/>
                    <a:pt x="14" y="562"/>
                    <a:pt x="54" y="628"/>
                  </a:cubicBezTo>
                  <a:cubicBezTo>
                    <a:pt x="54" y="562"/>
                    <a:pt x="54" y="481"/>
                    <a:pt x="67" y="401"/>
                  </a:cubicBezTo>
                  <a:cubicBezTo>
                    <a:pt x="81" y="334"/>
                    <a:pt x="107" y="254"/>
                    <a:pt x="161" y="187"/>
                  </a:cubicBezTo>
                  <a:cubicBezTo>
                    <a:pt x="198" y="126"/>
                    <a:pt x="281" y="52"/>
                    <a:pt x="356" y="52"/>
                  </a:cubicBezTo>
                  <a:cubicBezTo>
                    <a:pt x="362" y="52"/>
                    <a:pt x="368" y="53"/>
                    <a:pt x="374" y="54"/>
                  </a:cubicBezTo>
                  <a:cubicBezTo>
                    <a:pt x="455" y="67"/>
                    <a:pt x="415" y="187"/>
                    <a:pt x="374" y="268"/>
                  </a:cubicBezTo>
                  <a:cubicBezTo>
                    <a:pt x="334" y="334"/>
                    <a:pt x="294" y="401"/>
                    <a:pt x="241" y="455"/>
                  </a:cubicBezTo>
                  <a:cubicBezTo>
                    <a:pt x="147" y="562"/>
                    <a:pt x="81" y="628"/>
                    <a:pt x="81" y="628"/>
                  </a:cubicBezTo>
                  <a:cubicBezTo>
                    <a:pt x="161" y="602"/>
                    <a:pt x="214" y="548"/>
                    <a:pt x="268" y="495"/>
                  </a:cubicBezTo>
                  <a:cubicBezTo>
                    <a:pt x="334" y="428"/>
                    <a:pt x="388" y="361"/>
                    <a:pt x="428" y="294"/>
                  </a:cubicBezTo>
                  <a:cubicBezTo>
                    <a:pt x="455" y="254"/>
                    <a:pt x="468" y="201"/>
                    <a:pt x="481" y="147"/>
                  </a:cubicBezTo>
                  <a:cubicBezTo>
                    <a:pt x="495" y="81"/>
                    <a:pt x="441" y="14"/>
                    <a:pt x="374"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56;p34">
              <a:extLst>
                <a:ext uri="{FF2B5EF4-FFF2-40B4-BE49-F238E27FC236}">
                  <a16:creationId xmlns:a16="http://schemas.microsoft.com/office/drawing/2014/main" id="{E95B8C93-5B54-45AF-BA84-DCB074F84782}"/>
                </a:ext>
              </a:extLst>
            </p:cNvPr>
            <p:cNvSpPr/>
            <p:nvPr/>
          </p:nvSpPr>
          <p:spPr>
            <a:xfrm>
              <a:off x="3739325" y="5414150"/>
              <a:ext cx="45450" cy="37025"/>
            </a:xfrm>
            <a:custGeom>
              <a:avLst/>
              <a:gdLst/>
              <a:ahLst/>
              <a:cxnLst/>
              <a:rect l="l" t="t" r="r" b="b"/>
              <a:pathLst>
                <a:path w="1818" h="1481" extrusionOk="0">
                  <a:moveTo>
                    <a:pt x="1571" y="1"/>
                  </a:moveTo>
                  <a:cubicBezTo>
                    <a:pt x="1524" y="1"/>
                    <a:pt x="1477" y="4"/>
                    <a:pt x="1430" y="11"/>
                  </a:cubicBezTo>
                  <a:cubicBezTo>
                    <a:pt x="789" y="51"/>
                    <a:pt x="241" y="492"/>
                    <a:pt x="54" y="1106"/>
                  </a:cubicBezTo>
                  <a:cubicBezTo>
                    <a:pt x="27" y="1186"/>
                    <a:pt x="14" y="1280"/>
                    <a:pt x="1" y="1373"/>
                  </a:cubicBezTo>
                  <a:cubicBezTo>
                    <a:pt x="1" y="1413"/>
                    <a:pt x="1" y="1440"/>
                    <a:pt x="1" y="1480"/>
                  </a:cubicBezTo>
                  <a:cubicBezTo>
                    <a:pt x="14" y="1480"/>
                    <a:pt x="27" y="1333"/>
                    <a:pt x="94" y="1119"/>
                  </a:cubicBezTo>
                  <a:cubicBezTo>
                    <a:pt x="295" y="532"/>
                    <a:pt x="816" y="117"/>
                    <a:pt x="1430" y="51"/>
                  </a:cubicBezTo>
                  <a:cubicBezTo>
                    <a:pt x="1519" y="41"/>
                    <a:pt x="1595" y="38"/>
                    <a:pt x="1656" y="38"/>
                  </a:cubicBezTo>
                  <a:cubicBezTo>
                    <a:pt x="1722" y="38"/>
                    <a:pt x="1770" y="41"/>
                    <a:pt x="1796" y="41"/>
                  </a:cubicBezTo>
                  <a:cubicBezTo>
                    <a:pt x="1810" y="41"/>
                    <a:pt x="1818" y="40"/>
                    <a:pt x="1818" y="37"/>
                  </a:cubicBezTo>
                  <a:cubicBezTo>
                    <a:pt x="1778" y="24"/>
                    <a:pt x="1738" y="11"/>
                    <a:pt x="1711" y="11"/>
                  </a:cubicBezTo>
                  <a:cubicBezTo>
                    <a:pt x="1664" y="4"/>
                    <a:pt x="1617" y="1"/>
                    <a:pt x="1571"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7;p34">
              <a:extLst>
                <a:ext uri="{FF2B5EF4-FFF2-40B4-BE49-F238E27FC236}">
                  <a16:creationId xmlns:a16="http://schemas.microsoft.com/office/drawing/2014/main" id="{A46DE2BC-AA88-44C8-B7BC-B74AF47A9D73}"/>
                </a:ext>
              </a:extLst>
            </p:cNvPr>
            <p:cNvSpPr/>
            <p:nvPr/>
          </p:nvSpPr>
          <p:spPr>
            <a:xfrm>
              <a:off x="3685875" y="5435350"/>
              <a:ext cx="37450" cy="2200"/>
            </a:xfrm>
            <a:custGeom>
              <a:avLst/>
              <a:gdLst/>
              <a:ahLst/>
              <a:cxnLst/>
              <a:rect l="l" t="t" r="r" b="b"/>
              <a:pathLst>
                <a:path w="1498" h="88" extrusionOk="0">
                  <a:moveTo>
                    <a:pt x="1459" y="1"/>
                  </a:moveTo>
                  <a:cubicBezTo>
                    <a:pt x="1361" y="1"/>
                    <a:pt x="1081" y="18"/>
                    <a:pt x="749" y="18"/>
                  </a:cubicBezTo>
                  <a:cubicBezTo>
                    <a:pt x="473" y="18"/>
                    <a:pt x="233" y="12"/>
                    <a:pt x="103" y="12"/>
                  </a:cubicBezTo>
                  <a:cubicBezTo>
                    <a:pt x="38" y="12"/>
                    <a:pt x="1" y="13"/>
                    <a:pt x="1" y="18"/>
                  </a:cubicBezTo>
                  <a:cubicBezTo>
                    <a:pt x="200" y="62"/>
                    <a:pt x="409" y="88"/>
                    <a:pt x="619" y="88"/>
                  </a:cubicBezTo>
                  <a:cubicBezTo>
                    <a:pt x="662" y="88"/>
                    <a:pt x="706" y="87"/>
                    <a:pt x="749" y="84"/>
                  </a:cubicBezTo>
                  <a:cubicBezTo>
                    <a:pt x="1003" y="84"/>
                    <a:pt x="1244" y="58"/>
                    <a:pt x="1497" y="4"/>
                  </a:cubicBezTo>
                  <a:cubicBezTo>
                    <a:pt x="1497" y="2"/>
                    <a:pt x="1484" y="1"/>
                    <a:pt x="1459"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58;p34">
              <a:extLst>
                <a:ext uri="{FF2B5EF4-FFF2-40B4-BE49-F238E27FC236}">
                  <a16:creationId xmlns:a16="http://schemas.microsoft.com/office/drawing/2014/main" id="{394809C3-C51C-43E4-AD23-220EDF63230E}"/>
                </a:ext>
              </a:extLst>
            </p:cNvPr>
            <p:cNvSpPr/>
            <p:nvPr/>
          </p:nvSpPr>
          <p:spPr>
            <a:xfrm>
              <a:off x="3744350" y="5435400"/>
              <a:ext cx="4025" cy="7425"/>
            </a:xfrm>
            <a:custGeom>
              <a:avLst/>
              <a:gdLst/>
              <a:ahLst/>
              <a:cxnLst/>
              <a:rect l="l" t="t" r="r" b="b"/>
              <a:pathLst>
                <a:path w="161" h="297" extrusionOk="0">
                  <a:moveTo>
                    <a:pt x="145" y="0"/>
                  </a:moveTo>
                  <a:cubicBezTo>
                    <a:pt x="134" y="0"/>
                    <a:pt x="76" y="51"/>
                    <a:pt x="40" y="123"/>
                  </a:cubicBezTo>
                  <a:cubicBezTo>
                    <a:pt x="0" y="216"/>
                    <a:pt x="0" y="296"/>
                    <a:pt x="27" y="296"/>
                  </a:cubicBezTo>
                  <a:cubicBezTo>
                    <a:pt x="40" y="296"/>
                    <a:pt x="54" y="229"/>
                    <a:pt x="94" y="149"/>
                  </a:cubicBezTo>
                  <a:cubicBezTo>
                    <a:pt x="120" y="69"/>
                    <a:pt x="160" y="16"/>
                    <a:pt x="147" y="2"/>
                  </a:cubicBezTo>
                  <a:cubicBezTo>
                    <a:pt x="147" y="1"/>
                    <a:pt x="146" y="0"/>
                    <a:pt x="145"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59;p34">
              <a:extLst>
                <a:ext uri="{FF2B5EF4-FFF2-40B4-BE49-F238E27FC236}">
                  <a16:creationId xmlns:a16="http://schemas.microsoft.com/office/drawing/2014/main" id="{0150B88A-6951-4B72-96F7-8C0B024C4460}"/>
                </a:ext>
              </a:extLst>
            </p:cNvPr>
            <p:cNvSpPr/>
            <p:nvPr/>
          </p:nvSpPr>
          <p:spPr>
            <a:xfrm>
              <a:off x="3752350" y="5423700"/>
              <a:ext cx="5700" cy="5100"/>
            </a:xfrm>
            <a:custGeom>
              <a:avLst/>
              <a:gdLst/>
              <a:ahLst/>
              <a:cxnLst/>
              <a:rect l="l" t="t" r="r" b="b"/>
              <a:pathLst>
                <a:path w="228" h="204" extrusionOk="0">
                  <a:moveTo>
                    <a:pt x="207" y="0"/>
                  </a:moveTo>
                  <a:cubicBezTo>
                    <a:pt x="187" y="0"/>
                    <a:pt x="141" y="36"/>
                    <a:pt x="94" y="83"/>
                  </a:cubicBezTo>
                  <a:cubicBezTo>
                    <a:pt x="41" y="136"/>
                    <a:pt x="1" y="190"/>
                    <a:pt x="14" y="203"/>
                  </a:cubicBezTo>
                  <a:cubicBezTo>
                    <a:pt x="28" y="203"/>
                    <a:pt x="81" y="176"/>
                    <a:pt x="134" y="123"/>
                  </a:cubicBezTo>
                  <a:cubicBezTo>
                    <a:pt x="188" y="69"/>
                    <a:pt x="228" y="16"/>
                    <a:pt x="215" y="3"/>
                  </a:cubicBezTo>
                  <a:cubicBezTo>
                    <a:pt x="213" y="1"/>
                    <a:pt x="210" y="0"/>
                    <a:pt x="207"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60;p34">
              <a:extLst>
                <a:ext uri="{FF2B5EF4-FFF2-40B4-BE49-F238E27FC236}">
                  <a16:creationId xmlns:a16="http://schemas.microsoft.com/office/drawing/2014/main" id="{77134831-A18C-435C-9078-867DE032902D}"/>
                </a:ext>
              </a:extLst>
            </p:cNvPr>
            <p:cNvSpPr/>
            <p:nvPr/>
          </p:nvSpPr>
          <p:spPr>
            <a:xfrm>
              <a:off x="3763375" y="5417475"/>
              <a:ext cx="7700" cy="3375"/>
            </a:xfrm>
            <a:custGeom>
              <a:avLst/>
              <a:gdLst/>
              <a:ahLst/>
              <a:cxnLst/>
              <a:rect l="l" t="t" r="r" b="b"/>
              <a:pathLst>
                <a:path w="308" h="135" extrusionOk="0">
                  <a:moveTo>
                    <a:pt x="222" y="0"/>
                  </a:moveTo>
                  <a:cubicBezTo>
                    <a:pt x="200" y="0"/>
                    <a:pt x="175" y="3"/>
                    <a:pt x="148" y="11"/>
                  </a:cubicBezTo>
                  <a:cubicBezTo>
                    <a:pt x="54" y="51"/>
                    <a:pt x="1" y="118"/>
                    <a:pt x="14" y="131"/>
                  </a:cubicBezTo>
                  <a:cubicBezTo>
                    <a:pt x="16" y="133"/>
                    <a:pt x="18" y="134"/>
                    <a:pt x="22" y="134"/>
                  </a:cubicBezTo>
                  <a:cubicBezTo>
                    <a:pt x="43" y="134"/>
                    <a:pt x="92" y="101"/>
                    <a:pt x="161" y="78"/>
                  </a:cubicBezTo>
                  <a:cubicBezTo>
                    <a:pt x="241" y="51"/>
                    <a:pt x="308" y="51"/>
                    <a:pt x="308" y="38"/>
                  </a:cubicBezTo>
                  <a:cubicBezTo>
                    <a:pt x="308" y="19"/>
                    <a:pt x="275" y="0"/>
                    <a:pt x="222"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61;p34">
              <a:extLst>
                <a:ext uri="{FF2B5EF4-FFF2-40B4-BE49-F238E27FC236}">
                  <a16:creationId xmlns:a16="http://schemas.microsoft.com/office/drawing/2014/main" id="{BBC7B0A3-3C58-40AA-A2EE-B173EFF69378}"/>
                </a:ext>
              </a:extLst>
            </p:cNvPr>
            <p:cNvSpPr/>
            <p:nvPr/>
          </p:nvSpPr>
          <p:spPr>
            <a:xfrm>
              <a:off x="3776750" y="5415475"/>
              <a:ext cx="4025" cy="2125"/>
            </a:xfrm>
            <a:custGeom>
              <a:avLst/>
              <a:gdLst/>
              <a:ahLst/>
              <a:cxnLst/>
              <a:rect l="l" t="t" r="r" b="b"/>
              <a:pathLst>
                <a:path w="161" h="85" extrusionOk="0">
                  <a:moveTo>
                    <a:pt x="124" y="1"/>
                  </a:moveTo>
                  <a:cubicBezTo>
                    <a:pt x="107" y="1"/>
                    <a:pt x="87" y="4"/>
                    <a:pt x="67" y="11"/>
                  </a:cubicBezTo>
                  <a:cubicBezTo>
                    <a:pt x="27" y="24"/>
                    <a:pt x="0" y="51"/>
                    <a:pt x="0" y="64"/>
                  </a:cubicBezTo>
                  <a:cubicBezTo>
                    <a:pt x="7" y="78"/>
                    <a:pt x="20" y="84"/>
                    <a:pt x="37" y="84"/>
                  </a:cubicBezTo>
                  <a:cubicBezTo>
                    <a:pt x="54" y="84"/>
                    <a:pt x="74" y="78"/>
                    <a:pt x="94" y="64"/>
                  </a:cubicBezTo>
                  <a:cubicBezTo>
                    <a:pt x="134" y="51"/>
                    <a:pt x="160" y="24"/>
                    <a:pt x="160" y="11"/>
                  </a:cubicBezTo>
                  <a:cubicBezTo>
                    <a:pt x="154" y="4"/>
                    <a:pt x="140" y="1"/>
                    <a:pt x="124"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662;p34">
              <a:extLst>
                <a:ext uri="{FF2B5EF4-FFF2-40B4-BE49-F238E27FC236}">
                  <a16:creationId xmlns:a16="http://schemas.microsoft.com/office/drawing/2014/main" id="{404492F7-CCDF-4E90-9449-5FBEA0716B0A}"/>
                </a:ext>
              </a:extLst>
            </p:cNvPr>
            <p:cNvSpPr/>
            <p:nvPr/>
          </p:nvSpPr>
          <p:spPr>
            <a:xfrm>
              <a:off x="3580675" y="3667800"/>
              <a:ext cx="28425" cy="132975"/>
            </a:xfrm>
            <a:custGeom>
              <a:avLst/>
              <a:gdLst/>
              <a:ahLst/>
              <a:cxnLst/>
              <a:rect l="l" t="t" r="r" b="b"/>
              <a:pathLst>
                <a:path w="1137" h="5319" extrusionOk="0">
                  <a:moveTo>
                    <a:pt x="1107" y="1"/>
                  </a:moveTo>
                  <a:cubicBezTo>
                    <a:pt x="1077" y="1"/>
                    <a:pt x="959" y="292"/>
                    <a:pt x="802" y="749"/>
                  </a:cubicBezTo>
                  <a:cubicBezTo>
                    <a:pt x="628" y="1230"/>
                    <a:pt x="388" y="1885"/>
                    <a:pt x="161" y="2633"/>
                  </a:cubicBezTo>
                  <a:cubicBezTo>
                    <a:pt x="40" y="2994"/>
                    <a:pt x="0" y="3381"/>
                    <a:pt x="40" y="3756"/>
                  </a:cubicBezTo>
                  <a:cubicBezTo>
                    <a:pt x="81" y="4049"/>
                    <a:pt x="174" y="4343"/>
                    <a:pt x="308" y="4624"/>
                  </a:cubicBezTo>
                  <a:cubicBezTo>
                    <a:pt x="428" y="4878"/>
                    <a:pt x="575" y="5105"/>
                    <a:pt x="749" y="5319"/>
                  </a:cubicBezTo>
                  <a:cubicBezTo>
                    <a:pt x="775" y="5305"/>
                    <a:pt x="628" y="5025"/>
                    <a:pt x="415" y="4571"/>
                  </a:cubicBezTo>
                  <a:cubicBezTo>
                    <a:pt x="308" y="4303"/>
                    <a:pt x="227" y="4023"/>
                    <a:pt x="187" y="3729"/>
                  </a:cubicBezTo>
                  <a:cubicBezTo>
                    <a:pt x="161" y="3381"/>
                    <a:pt x="214" y="3021"/>
                    <a:pt x="321" y="2687"/>
                  </a:cubicBezTo>
                  <a:cubicBezTo>
                    <a:pt x="535" y="1979"/>
                    <a:pt x="735" y="1337"/>
                    <a:pt x="909" y="789"/>
                  </a:cubicBezTo>
                  <a:cubicBezTo>
                    <a:pt x="1056" y="308"/>
                    <a:pt x="1136" y="1"/>
                    <a:pt x="1109" y="1"/>
                  </a:cubicBezTo>
                  <a:cubicBezTo>
                    <a:pt x="1109" y="1"/>
                    <a:pt x="1108" y="1"/>
                    <a:pt x="1107"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663;p34">
              <a:extLst>
                <a:ext uri="{FF2B5EF4-FFF2-40B4-BE49-F238E27FC236}">
                  <a16:creationId xmlns:a16="http://schemas.microsoft.com/office/drawing/2014/main" id="{EBE6DF83-B56A-4A34-901F-2A9A305468C3}"/>
                </a:ext>
              </a:extLst>
            </p:cNvPr>
            <p:cNvSpPr/>
            <p:nvPr/>
          </p:nvSpPr>
          <p:spPr>
            <a:xfrm>
              <a:off x="3880275" y="3735625"/>
              <a:ext cx="172725" cy="12050"/>
            </a:xfrm>
            <a:custGeom>
              <a:avLst/>
              <a:gdLst/>
              <a:ahLst/>
              <a:cxnLst/>
              <a:rect l="l" t="t" r="r" b="b"/>
              <a:pathLst>
                <a:path w="6909" h="482" extrusionOk="0">
                  <a:moveTo>
                    <a:pt x="5893" y="0"/>
                  </a:moveTo>
                  <a:cubicBezTo>
                    <a:pt x="5265" y="14"/>
                    <a:pt x="4397" y="41"/>
                    <a:pt x="3448" y="107"/>
                  </a:cubicBezTo>
                  <a:cubicBezTo>
                    <a:pt x="2499" y="174"/>
                    <a:pt x="1631" y="268"/>
                    <a:pt x="1003" y="334"/>
                  </a:cubicBezTo>
                  <a:lnTo>
                    <a:pt x="268" y="441"/>
                  </a:lnTo>
                  <a:lnTo>
                    <a:pt x="68" y="468"/>
                  </a:lnTo>
                  <a:cubicBezTo>
                    <a:pt x="54" y="468"/>
                    <a:pt x="28" y="481"/>
                    <a:pt x="1" y="481"/>
                  </a:cubicBezTo>
                  <a:lnTo>
                    <a:pt x="68" y="481"/>
                  </a:lnTo>
                  <a:lnTo>
                    <a:pt x="282" y="468"/>
                  </a:lnTo>
                  <a:lnTo>
                    <a:pt x="1016" y="388"/>
                  </a:lnTo>
                  <a:cubicBezTo>
                    <a:pt x="1631" y="321"/>
                    <a:pt x="2499" y="241"/>
                    <a:pt x="3448" y="174"/>
                  </a:cubicBezTo>
                  <a:cubicBezTo>
                    <a:pt x="4410" y="107"/>
                    <a:pt x="5265" y="67"/>
                    <a:pt x="5893" y="54"/>
                  </a:cubicBezTo>
                  <a:lnTo>
                    <a:pt x="6641" y="27"/>
                  </a:lnTo>
                  <a:lnTo>
                    <a:pt x="6842" y="14"/>
                  </a:lnTo>
                  <a:lnTo>
                    <a:pt x="6908" y="14"/>
                  </a:lnTo>
                  <a:cubicBezTo>
                    <a:pt x="6895" y="0"/>
                    <a:pt x="6868" y="0"/>
                    <a:pt x="6842"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664;p34">
              <a:extLst>
                <a:ext uri="{FF2B5EF4-FFF2-40B4-BE49-F238E27FC236}">
                  <a16:creationId xmlns:a16="http://schemas.microsoft.com/office/drawing/2014/main" id="{2C895AF0-D148-478D-A78E-34F64B89BEDC}"/>
                </a:ext>
              </a:extLst>
            </p:cNvPr>
            <p:cNvSpPr/>
            <p:nvPr/>
          </p:nvSpPr>
          <p:spPr>
            <a:xfrm>
              <a:off x="3560975" y="3512500"/>
              <a:ext cx="413525" cy="4025"/>
            </a:xfrm>
            <a:custGeom>
              <a:avLst/>
              <a:gdLst/>
              <a:ahLst/>
              <a:cxnLst/>
              <a:rect l="l" t="t" r="r" b="b"/>
              <a:pathLst>
                <a:path w="16541" h="161" extrusionOk="0">
                  <a:moveTo>
                    <a:pt x="8270" y="0"/>
                  </a:moveTo>
                  <a:cubicBezTo>
                    <a:pt x="3701" y="0"/>
                    <a:pt x="0" y="41"/>
                    <a:pt x="0" y="81"/>
                  </a:cubicBezTo>
                  <a:cubicBezTo>
                    <a:pt x="0" y="121"/>
                    <a:pt x="3701" y="161"/>
                    <a:pt x="8270" y="161"/>
                  </a:cubicBezTo>
                  <a:cubicBezTo>
                    <a:pt x="12840" y="161"/>
                    <a:pt x="16541" y="121"/>
                    <a:pt x="16541" y="81"/>
                  </a:cubicBezTo>
                  <a:cubicBezTo>
                    <a:pt x="16541" y="27"/>
                    <a:pt x="12840" y="0"/>
                    <a:pt x="8270"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665;p34">
              <a:extLst>
                <a:ext uri="{FF2B5EF4-FFF2-40B4-BE49-F238E27FC236}">
                  <a16:creationId xmlns:a16="http://schemas.microsoft.com/office/drawing/2014/main" id="{946911EC-CDE6-4896-9810-5E8B87E1DDEF}"/>
                </a:ext>
              </a:extLst>
            </p:cNvPr>
            <p:cNvSpPr/>
            <p:nvPr/>
          </p:nvSpPr>
          <p:spPr>
            <a:xfrm>
              <a:off x="3513525" y="3582300"/>
              <a:ext cx="512750" cy="4375"/>
            </a:xfrm>
            <a:custGeom>
              <a:avLst/>
              <a:gdLst/>
              <a:ahLst/>
              <a:cxnLst/>
              <a:rect l="l" t="t" r="r" b="b"/>
              <a:pathLst>
                <a:path w="20510" h="175" extrusionOk="0">
                  <a:moveTo>
                    <a:pt x="10262" y="1"/>
                  </a:moveTo>
                  <a:cubicBezTo>
                    <a:pt x="4597" y="1"/>
                    <a:pt x="1" y="41"/>
                    <a:pt x="1" y="94"/>
                  </a:cubicBezTo>
                  <a:cubicBezTo>
                    <a:pt x="1" y="134"/>
                    <a:pt x="4597" y="175"/>
                    <a:pt x="10262" y="175"/>
                  </a:cubicBezTo>
                  <a:cubicBezTo>
                    <a:pt x="15927" y="175"/>
                    <a:pt x="20510" y="134"/>
                    <a:pt x="20510" y="94"/>
                  </a:cubicBezTo>
                  <a:cubicBezTo>
                    <a:pt x="20510" y="41"/>
                    <a:pt x="15927" y="1"/>
                    <a:pt x="10262"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666;p34">
              <a:extLst>
                <a:ext uri="{FF2B5EF4-FFF2-40B4-BE49-F238E27FC236}">
                  <a16:creationId xmlns:a16="http://schemas.microsoft.com/office/drawing/2014/main" id="{5E182FFD-B206-469C-A30C-5B431A6C9702}"/>
                </a:ext>
              </a:extLst>
            </p:cNvPr>
            <p:cNvSpPr/>
            <p:nvPr/>
          </p:nvSpPr>
          <p:spPr>
            <a:xfrm>
              <a:off x="3463425" y="3665475"/>
              <a:ext cx="580225" cy="4375"/>
            </a:xfrm>
            <a:custGeom>
              <a:avLst/>
              <a:gdLst/>
              <a:ahLst/>
              <a:cxnLst/>
              <a:rect l="l" t="t" r="r" b="b"/>
              <a:pathLst>
                <a:path w="23209" h="175" extrusionOk="0">
                  <a:moveTo>
                    <a:pt x="11598" y="1"/>
                  </a:moveTo>
                  <a:cubicBezTo>
                    <a:pt x="5198" y="1"/>
                    <a:pt x="1" y="41"/>
                    <a:pt x="1" y="94"/>
                  </a:cubicBezTo>
                  <a:cubicBezTo>
                    <a:pt x="1" y="134"/>
                    <a:pt x="5198" y="174"/>
                    <a:pt x="11598" y="174"/>
                  </a:cubicBezTo>
                  <a:cubicBezTo>
                    <a:pt x="18011" y="174"/>
                    <a:pt x="23208" y="134"/>
                    <a:pt x="23208" y="94"/>
                  </a:cubicBezTo>
                  <a:cubicBezTo>
                    <a:pt x="23208" y="41"/>
                    <a:pt x="18011" y="1"/>
                    <a:pt x="11598"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667;p34">
              <a:extLst>
                <a:ext uri="{FF2B5EF4-FFF2-40B4-BE49-F238E27FC236}">
                  <a16:creationId xmlns:a16="http://schemas.microsoft.com/office/drawing/2014/main" id="{9028B4E7-D1C8-4E0D-BE66-19C4472BD542}"/>
                </a:ext>
              </a:extLst>
            </p:cNvPr>
            <p:cNvSpPr/>
            <p:nvPr/>
          </p:nvSpPr>
          <p:spPr>
            <a:xfrm>
              <a:off x="3590350" y="4086000"/>
              <a:ext cx="402200" cy="4375"/>
            </a:xfrm>
            <a:custGeom>
              <a:avLst/>
              <a:gdLst/>
              <a:ahLst/>
              <a:cxnLst/>
              <a:rect l="l" t="t" r="r" b="b"/>
              <a:pathLst>
                <a:path w="16088" h="175" extrusionOk="0">
                  <a:moveTo>
                    <a:pt x="8044" y="1"/>
                  </a:moveTo>
                  <a:cubicBezTo>
                    <a:pt x="3608" y="1"/>
                    <a:pt x="1" y="41"/>
                    <a:pt x="1" y="94"/>
                  </a:cubicBezTo>
                  <a:cubicBezTo>
                    <a:pt x="1" y="134"/>
                    <a:pt x="3608" y="175"/>
                    <a:pt x="8044" y="175"/>
                  </a:cubicBezTo>
                  <a:cubicBezTo>
                    <a:pt x="12493" y="175"/>
                    <a:pt x="16087" y="134"/>
                    <a:pt x="16087" y="94"/>
                  </a:cubicBezTo>
                  <a:cubicBezTo>
                    <a:pt x="16087" y="41"/>
                    <a:pt x="12493" y="1"/>
                    <a:pt x="8044"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668;p34">
              <a:extLst>
                <a:ext uri="{FF2B5EF4-FFF2-40B4-BE49-F238E27FC236}">
                  <a16:creationId xmlns:a16="http://schemas.microsoft.com/office/drawing/2014/main" id="{0226692A-CCA2-415C-8938-E661D979C391}"/>
                </a:ext>
              </a:extLst>
            </p:cNvPr>
            <p:cNvSpPr/>
            <p:nvPr/>
          </p:nvSpPr>
          <p:spPr>
            <a:xfrm>
              <a:off x="3560300" y="4180200"/>
              <a:ext cx="446950" cy="4025"/>
            </a:xfrm>
            <a:custGeom>
              <a:avLst/>
              <a:gdLst/>
              <a:ahLst/>
              <a:cxnLst/>
              <a:rect l="l" t="t" r="r" b="b"/>
              <a:pathLst>
                <a:path w="17878" h="161" extrusionOk="0">
                  <a:moveTo>
                    <a:pt x="8939" y="1"/>
                  </a:moveTo>
                  <a:cubicBezTo>
                    <a:pt x="4009" y="1"/>
                    <a:pt x="0" y="41"/>
                    <a:pt x="0" y="81"/>
                  </a:cubicBezTo>
                  <a:cubicBezTo>
                    <a:pt x="0" y="134"/>
                    <a:pt x="4022" y="161"/>
                    <a:pt x="8939" y="161"/>
                  </a:cubicBezTo>
                  <a:cubicBezTo>
                    <a:pt x="13869" y="161"/>
                    <a:pt x="17877" y="134"/>
                    <a:pt x="17877" y="81"/>
                  </a:cubicBezTo>
                  <a:cubicBezTo>
                    <a:pt x="17877" y="41"/>
                    <a:pt x="13869" y="1"/>
                    <a:pt x="8939"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669;p34">
              <a:extLst>
                <a:ext uri="{FF2B5EF4-FFF2-40B4-BE49-F238E27FC236}">
                  <a16:creationId xmlns:a16="http://schemas.microsoft.com/office/drawing/2014/main" id="{2025B94A-3079-467C-9D11-59CA067D3623}"/>
                </a:ext>
              </a:extLst>
            </p:cNvPr>
            <p:cNvSpPr/>
            <p:nvPr/>
          </p:nvSpPr>
          <p:spPr>
            <a:xfrm>
              <a:off x="3520875" y="4294775"/>
              <a:ext cx="477000" cy="4350"/>
            </a:xfrm>
            <a:custGeom>
              <a:avLst/>
              <a:gdLst/>
              <a:ahLst/>
              <a:cxnLst/>
              <a:rect l="l" t="t" r="r" b="b"/>
              <a:pathLst>
                <a:path w="19080" h="174" extrusionOk="0">
                  <a:moveTo>
                    <a:pt x="9540" y="0"/>
                  </a:moveTo>
                  <a:cubicBezTo>
                    <a:pt x="4276" y="0"/>
                    <a:pt x="1" y="40"/>
                    <a:pt x="1" y="80"/>
                  </a:cubicBezTo>
                  <a:cubicBezTo>
                    <a:pt x="1" y="134"/>
                    <a:pt x="4276" y="174"/>
                    <a:pt x="9540" y="174"/>
                  </a:cubicBezTo>
                  <a:cubicBezTo>
                    <a:pt x="14804" y="174"/>
                    <a:pt x="19080" y="134"/>
                    <a:pt x="19080" y="80"/>
                  </a:cubicBezTo>
                  <a:cubicBezTo>
                    <a:pt x="19080" y="40"/>
                    <a:pt x="14818" y="0"/>
                    <a:pt x="9540"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670;p34">
              <a:extLst>
                <a:ext uri="{FF2B5EF4-FFF2-40B4-BE49-F238E27FC236}">
                  <a16:creationId xmlns:a16="http://schemas.microsoft.com/office/drawing/2014/main" id="{9E884A09-817A-4CD2-A1F7-5E3B1B92A30D}"/>
                </a:ext>
              </a:extLst>
            </p:cNvPr>
            <p:cNvSpPr/>
            <p:nvPr/>
          </p:nvSpPr>
          <p:spPr>
            <a:xfrm>
              <a:off x="3494825" y="4407675"/>
              <a:ext cx="486025" cy="4350"/>
            </a:xfrm>
            <a:custGeom>
              <a:avLst/>
              <a:gdLst/>
              <a:ahLst/>
              <a:cxnLst/>
              <a:rect l="l" t="t" r="r" b="b"/>
              <a:pathLst>
                <a:path w="19441" h="174" extrusionOk="0">
                  <a:moveTo>
                    <a:pt x="9727" y="0"/>
                  </a:moveTo>
                  <a:cubicBezTo>
                    <a:pt x="4343" y="0"/>
                    <a:pt x="1" y="40"/>
                    <a:pt x="1" y="80"/>
                  </a:cubicBezTo>
                  <a:cubicBezTo>
                    <a:pt x="1" y="134"/>
                    <a:pt x="4343" y="174"/>
                    <a:pt x="9727" y="174"/>
                  </a:cubicBezTo>
                  <a:cubicBezTo>
                    <a:pt x="15098" y="174"/>
                    <a:pt x="19441" y="134"/>
                    <a:pt x="19441" y="80"/>
                  </a:cubicBezTo>
                  <a:cubicBezTo>
                    <a:pt x="19441" y="40"/>
                    <a:pt x="15098" y="0"/>
                    <a:pt x="9727"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671;p34">
              <a:extLst>
                <a:ext uri="{FF2B5EF4-FFF2-40B4-BE49-F238E27FC236}">
                  <a16:creationId xmlns:a16="http://schemas.microsoft.com/office/drawing/2014/main" id="{154330D6-5056-40C4-8EBC-01FF201623C3}"/>
                </a:ext>
              </a:extLst>
            </p:cNvPr>
            <p:cNvSpPr/>
            <p:nvPr/>
          </p:nvSpPr>
          <p:spPr>
            <a:xfrm>
              <a:off x="3464775" y="4629450"/>
              <a:ext cx="561175" cy="4375"/>
            </a:xfrm>
            <a:custGeom>
              <a:avLst/>
              <a:gdLst/>
              <a:ahLst/>
              <a:cxnLst/>
              <a:rect l="l" t="t" r="r" b="b"/>
              <a:pathLst>
                <a:path w="22447" h="175" extrusionOk="0">
                  <a:moveTo>
                    <a:pt x="11223" y="1"/>
                  </a:moveTo>
                  <a:cubicBezTo>
                    <a:pt x="5024" y="1"/>
                    <a:pt x="0" y="41"/>
                    <a:pt x="0" y="81"/>
                  </a:cubicBezTo>
                  <a:cubicBezTo>
                    <a:pt x="0" y="134"/>
                    <a:pt x="5024" y="174"/>
                    <a:pt x="11223" y="174"/>
                  </a:cubicBezTo>
                  <a:cubicBezTo>
                    <a:pt x="17423" y="174"/>
                    <a:pt x="22446" y="134"/>
                    <a:pt x="22446" y="81"/>
                  </a:cubicBezTo>
                  <a:cubicBezTo>
                    <a:pt x="22446" y="41"/>
                    <a:pt x="17423" y="1"/>
                    <a:pt x="11223"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672;p34">
              <a:extLst>
                <a:ext uri="{FF2B5EF4-FFF2-40B4-BE49-F238E27FC236}">
                  <a16:creationId xmlns:a16="http://schemas.microsoft.com/office/drawing/2014/main" id="{B5570FE4-8BDB-45AC-B94B-B0EFC3E74B3F}"/>
                </a:ext>
              </a:extLst>
            </p:cNvPr>
            <p:cNvSpPr/>
            <p:nvPr/>
          </p:nvSpPr>
          <p:spPr>
            <a:xfrm>
              <a:off x="3470100" y="4725324"/>
              <a:ext cx="595251" cy="4349"/>
            </a:xfrm>
            <a:custGeom>
              <a:avLst/>
              <a:gdLst/>
              <a:ahLst/>
              <a:cxnLst/>
              <a:rect l="l" t="t" r="r" b="b"/>
              <a:pathLst>
                <a:path w="23810" h="174" extrusionOk="0">
                  <a:moveTo>
                    <a:pt x="11905" y="0"/>
                  </a:moveTo>
                  <a:cubicBezTo>
                    <a:pt x="5332" y="0"/>
                    <a:pt x="1" y="40"/>
                    <a:pt x="1" y="94"/>
                  </a:cubicBezTo>
                  <a:cubicBezTo>
                    <a:pt x="1" y="134"/>
                    <a:pt x="5332" y="174"/>
                    <a:pt x="11905" y="174"/>
                  </a:cubicBezTo>
                  <a:cubicBezTo>
                    <a:pt x="18479" y="174"/>
                    <a:pt x="23810" y="134"/>
                    <a:pt x="23810" y="94"/>
                  </a:cubicBezTo>
                  <a:cubicBezTo>
                    <a:pt x="23810" y="54"/>
                    <a:pt x="18492" y="0"/>
                    <a:pt x="11905"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673;p34">
              <a:extLst>
                <a:ext uri="{FF2B5EF4-FFF2-40B4-BE49-F238E27FC236}">
                  <a16:creationId xmlns:a16="http://schemas.microsoft.com/office/drawing/2014/main" id="{9DD5DC5C-C900-4B04-931B-01DB39F920C2}"/>
                </a:ext>
              </a:extLst>
            </p:cNvPr>
            <p:cNvSpPr/>
            <p:nvPr/>
          </p:nvSpPr>
          <p:spPr>
            <a:xfrm>
              <a:off x="3474450" y="4518575"/>
              <a:ext cx="507725" cy="4350"/>
            </a:xfrm>
            <a:custGeom>
              <a:avLst/>
              <a:gdLst/>
              <a:ahLst/>
              <a:cxnLst/>
              <a:rect l="l" t="t" r="r" b="b"/>
              <a:pathLst>
                <a:path w="20309" h="174" extrusionOk="0">
                  <a:moveTo>
                    <a:pt x="10155" y="0"/>
                  </a:moveTo>
                  <a:cubicBezTo>
                    <a:pt x="4543" y="0"/>
                    <a:pt x="1" y="40"/>
                    <a:pt x="1" y="80"/>
                  </a:cubicBezTo>
                  <a:cubicBezTo>
                    <a:pt x="1" y="134"/>
                    <a:pt x="4543" y="174"/>
                    <a:pt x="10155" y="174"/>
                  </a:cubicBezTo>
                  <a:cubicBezTo>
                    <a:pt x="15766" y="174"/>
                    <a:pt x="20309" y="134"/>
                    <a:pt x="20309" y="80"/>
                  </a:cubicBezTo>
                  <a:cubicBezTo>
                    <a:pt x="20309" y="40"/>
                    <a:pt x="15766" y="0"/>
                    <a:pt x="10155"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674;p34">
              <a:extLst>
                <a:ext uri="{FF2B5EF4-FFF2-40B4-BE49-F238E27FC236}">
                  <a16:creationId xmlns:a16="http://schemas.microsoft.com/office/drawing/2014/main" id="{4EB8B65D-45B4-4E59-89A4-DB6F0CDF2494}"/>
                </a:ext>
              </a:extLst>
            </p:cNvPr>
            <p:cNvSpPr/>
            <p:nvPr/>
          </p:nvSpPr>
          <p:spPr>
            <a:xfrm>
              <a:off x="3589350" y="3766350"/>
              <a:ext cx="298975" cy="4375"/>
            </a:xfrm>
            <a:custGeom>
              <a:avLst/>
              <a:gdLst/>
              <a:ahLst/>
              <a:cxnLst/>
              <a:rect l="l" t="t" r="r" b="b"/>
              <a:pathLst>
                <a:path w="11959" h="175" extrusionOk="0">
                  <a:moveTo>
                    <a:pt x="5986" y="1"/>
                  </a:moveTo>
                  <a:cubicBezTo>
                    <a:pt x="2673" y="1"/>
                    <a:pt x="1" y="41"/>
                    <a:pt x="1" y="94"/>
                  </a:cubicBezTo>
                  <a:cubicBezTo>
                    <a:pt x="1" y="134"/>
                    <a:pt x="2673" y="174"/>
                    <a:pt x="5986" y="174"/>
                  </a:cubicBezTo>
                  <a:cubicBezTo>
                    <a:pt x="9286" y="174"/>
                    <a:pt x="11959" y="134"/>
                    <a:pt x="11959" y="94"/>
                  </a:cubicBezTo>
                  <a:cubicBezTo>
                    <a:pt x="11959" y="41"/>
                    <a:pt x="9286" y="1"/>
                    <a:pt x="5986"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675;p34">
              <a:extLst>
                <a:ext uri="{FF2B5EF4-FFF2-40B4-BE49-F238E27FC236}">
                  <a16:creationId xmlns:a16="http://schemas.microsoft.com/office/drawing/2014/main" id="{C77D7B89-B672-4358-ABF5-122E1996B318}"/>
                </a:ext>
              </a:extLst>
            </p:cNvPr>
            <p:cNvSpPr/>
            <p:nvPr/>
          </p:nvSpPr>
          <p:spPr>
            <a:xfrm>
              <a:off x="3606725" y="3858550"/>
              <a:ext cx="273575" cy="4350"/>
            </a:xfrm>
            <a:custGeom>
              <a:avLst/>
              <a:gdLst/>
              <a:ahLst/>
              <a:cxnLst/>
              <a:rect l="l" t="t" r="r" b="b"/>
              <a:pathLst>
                <a:path w="10943" h="174" extrusionOk="0">
                  <a:moveTo>
                    <a:pt x="5478" y="0"/>
                  </a:moveTo>
                  <a:cubicBezTo>
                    <a:pt x="3955" y="0"/>
                    <a:pt x="2592" y="14"/>
                    <a:pt x="1604" y="27"/>
                  </a:cubicBezTo>
                  <a:lnTo>
                    <a:pt x="428" y="54"/>
                  </a:lnTo>
                  <a:cubicBezTo>
                    <a:pt x="281" y="54"/>
                    <a:pt x="147" y="67"/>
                    <a:pt x="0" y="94"/>
                  </a:cubicBezTo>
                  <a:cubicBezTo>
                    <a:pt x="147" y="107"/>
                    <a:pt x="281" y="120"/>
                    <a:pt x="428" y="120"/>
                  </a:cubicBezTo>
                  <a:lnTo>
                    <a:pt x="1604" y="147"/>
                  </a:lnTo>
                  <a:cubicBezTo>
                    <a:pt x="2592" y="161"/>
                    <a:pt x="3955" y="174"/>
                    <a:pt x="5478" y="174"/>
                  </a:cubicBezTo>
                  <a:cubicBezTo>
                    <a:pt x="6988" y="174"/>
                    <a:pt x="8351" y="161"/>
                    <a:pt x="9353" y="147"/>
                  </a:cubicBezTo>
                  <a:lnTo>
                    <a:pt x="10515" y="120"/>
                  </a:lnTo>
                  <a:cubicBezTo>
                    <a:pt x="10662" y="120"/>
                    <a:pt x="10809" y="107"/>
                    <a:pt x="10943" y="94"/>
                  </a:cubicBezTo>
                  <a:cubicBezTo>
                    <a:pt x="10809" y="67"/>
                    <a:pt x="10662" y="54"/>
                    <a:pt x="10515" y="54"/>
                  </a:cubicBezTo>
                  <a:lnTo>
                    <a:pt x="9353" y="27"/>
                  </a:lnTo>
                  <a:cubicBezTo>
                    <a:pt x="8351" y="14"/>
                    <a:pt x="6988" y="0"/>
                    <a:pt x="5478"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676;p34">
              <a:extLst>
                <a:ext uri="{FF2B5EF4-FFF2-40B4-BE49-F238E27FC236}">
                  <a16:creationId xmlns:a16="http://schemas.microsoft.com/office/drawing/2014/main" id="{682EC8FC-3E71-44AB-A45C-6961ACF1F791}"/>
                </a:ext>
              </a:extLst>
            </p:cNvPr>
            <p:cNvSpPr/>
            <p:nvPr/>
          </p:nvSpPr>
          <p:spPr>
            <a:xfrm>
              <a:off x="3507200" y="3073776"/>
              <a:ext cx="496025" cy="420649"/>
            </a:xfrm>
            <a:custGeom>
              <a:avLst/>
              <a:gdLst/>
              <a:ahLst/>
              <a:cxnLst/>
              <a:rect l="l" t="t" r="r" b="b"/>
              <a:pathLst>
                <a:path w="19841" h="16826" extrusionOk="0">
                  <a:moveTo>
                    <a:pt x="8689" y="1"/>
                  </a:moveTo>
                  <a:cubicBezTo>
                    <a:pt x="7744" y="1"/>
                    <a:pt x="6836" y="812"/>
                    <a:pt x="6787" y="1770"/>
                  </a:cubicBezTo>
                  <a:cubicBezTo>
                    <a:pt x="6517" y="1693"/>
                    <a:pt x="6238" y="1653"/>
                    <a:pt x="5958" y="1653"/>
                  </a:cubicBezTo>
                  <a:cubicBezTo>
                    <a:pt x="5654" y="1653"/>
                    <a:pt x="5349" y="1700"/>
                    <a:pt x="5050" y="1797"/>
                  </a:cubicBezTo>
                  <a:cubicBezTo>
                    <a:pt x="4503" y="1998"/>
                    <a:pt x="4035" y="2479"/>
                    <a:pt x="3968" y="3053"/>
                  </a:cubicBezTo>
                  <a:cubicBezTo>
                    <a:pt x="3915" y="3574"/>
                    <a:pt x="4155" y="4122"/>
                    <a:pt x="3835" y="4563"/>
                  </a:cubicBezTo>
                  <a:cubicBezTo>
                    <a:pt x="3527" y="5004"/>
                    <a:pt x="2886" y="4937"/>
                    <a:pt x="2365" y="5057"/>
                  </a:cubicBezTo>
                  <a:cubicBezTo>
                    <a:pt x="1216" y="5364"/>
                    <a:pt x="708" y="6727"/>
                    <a:pt x="1390" y="7703"/>
                  </a:cubicBezTo>
                  <a:cubicBezTo>
                    <a:pt x="575" y="7850"/>
                    <a:pt x="0" y="8571"/>
                    <a:pt x="53" y="9399"/>
                  </a:cubicBezTo>
                  <a:cubicBezTo>
                    <a:pt x="120" y="10214"/>
                    <a:pt x="788" y="10856"/>
                    <a:pt x="1617" y="10882"/>
                  </a:cubicBezTo>
                  <a:cubicBezTo>
                    <a:pt x="1002" y="11337"/>
                    <a:pt x="855" y="12192"/>
                    <a:pt x="1283" y="12820"/>
                  </a:cubicBezTo>
                  <a:cubicBezTo>
                    <a:pt x="1558" y="13224"/>
                    <a:pt x="2004" y="13445"/>
                    <a:pt x="2462" y="13445"/>
                  </a:cubicBezTo>
                  <a:cubicBezTo>
                    <a:pt x="2716" y="13445"/>
                    <a:pt x="2973" y="13377"/>
                    <a:pt x="3207" y="13234"/>
                  </a:cubicBezTo>
                  <a:cubicBezTo>
                    <a:pt x="3354" y="14583"/>
                    <a:pt x="4356" y="15692"/>
                    <a:pt x="5692" y="15973"/>
                  </a:cubicBezTo>
                  <a:cubicBezTo>
                    <a:pt x="5935" y="16020"/>
                    <a:pt x="6181" y="16037"/>
                    <a:pt x="6429" y="16037"/>
                  </a:cubicBezTo>
                  <a:cubicBezTo>
                    <a:pt x="7143" y="16037"/>
                    <a:pt x="7870" y="15894"/>
                    <a:pt x="8575" y="15894"/>
                  </a:cubicBezTo>
                  <a:cubicBezTo>
                    <a:pt x="8958" y="15894"/>
                    <a:pt x="9335" y="15936"/>
                    <a:pt x="9700" y="16066"/>
                  </a:cubicBezTo>
                  <a:cubicBezTo>
                    <a:pt x="10288" y="16294"/>
                    <a:pt x="10809" y="16734"/>
                    <a:pt x="11437" y="16815"/>
                  </a:cubicBezTo>
                  <a:cubicBezTo>
                    <a:pt x="11497" y="16822"/>
                    <a:pt x="11557" y="16825"/>
                    <a:pt x="11617" y="16825"/>
                  </a:cubicBezTo>
                  <a:cubicBezTo>
                    <a:pt x="12238" y="16825"/>
                    <a:pt x="12848" y="16458"/>
                    <a:pt x="13214" y="15946"/>
                  </a:cubicBezTo>
                  <a:cubicBezTo>
                    <a:pt x="13615" y="15372"/>
                    <a:pt x="13762" y="14677"/>
                    <a:pt x="13802" y="13982"/>
                  </a:cubicBezTo>
                  <a:cubicBezTo>
                    <a:pt x="14123" y="14655"/>
                    <a:pt x="14805" y="15064"/>
                    <a:pt x="15519" y="15064"/>
                  </a:cubicBezTo>
                  <a:cubicBezTo>
                    <a:pt x="15726" y="15064"/>
                    <a:pt x="15936" y="15029"/>
                    <a:pt x="16140" y="14957"/>
                  </a:cubicBezTo>
                  <a:cubicBezTo>
                    <a:pt x="17062" y="14637"/>
                    <a:pt x="17596" y="13688"/>
                    <a:pt x="17382" y="12740"/>
                  </a:cubicBezTo>
                  <a:cubicBezTo>
                    <a:pt x="17329" y="12486"/>
                    <a:pt x="17222" y="12232"/>
                    <a:pt x="17289" y="11978"/>
                  </a:cubicBezTo>
                  <a:cubicBezTo>
                    <a:pt x="17396" y="11604"/>
                    <a:pt x="17837" y="11457"/>
                    <a:pt x="18184" y="11270"/>
                  </a:cubicBezTo>
                  <a:cubicBezTo>
                    <a:pt x="19614" y="10482"/>
                    <a:pt x="19761" y="8477"/>
                    <a:pt x="18451" y="7489"/>
                  </a:cubicBezTo>
                  <a:cubicBezTo>
                    <a:pt x="19841" y="4750"/>
                    <a:pt x="16661" y="4376"/>
                    <a:pt x="16661" y="4376"/>
                  </a:cubicBezTo>
                  <a:cubicBezTo>
                    <a:pt x="16661" y="4376"/>
                    <a:pt x="16848" y="2853"/>
                    <a:pt x="16166" y="2144"/>
                  </a:cubicBezTo>
                  <a:cubicBezTo>
                    <a:pt x="15790" y="1768"/>
                    <a:pt x="15143" y="1682"/>
                    <a:pt x="14629" y="1682"/>
                  </a:cubicBezTo>
                  <a:cubicBezTo>
                    <a:pt x="14195" y="1682"/>
                    <a:pt x="13855" y="1744"/>
                    <a:pt x="13855" y="1744"/>
                  </a:cubicBezTo>
                  <a:cubicBezTo>
                    <a:pt x="13670" y="903"/>
                    <a:pt x="12923" y="302"/>
                    <a:pt x="12072" y="302"/>
                  </a:cubicBezTo>
                  <a:cubicBezTo>
                    <a:pt x="12003" y="302"/>
                    <a:pt x="11934" y="306"/>
                    <a:pt x="11864" y="314"/>
                  </a:cubicBezTo>
                  <a:cubicBezTo>
                    <a:pt x="11504" y="368"/>
                    <a:pt x="11183" y="514"/>
                    <a:pt x="10822" y="528"/>
                  </a:cubicBezTo>
                  <a:cubicBezTo>
                    <a:pt x="10794" y="530"/>
                    <a:pt x="10766" y="530"/>
                    <a:pt x="10738" y="530"/>
                  </a:cubicBezTo>
                  <a:cubicBezTo>
                    <a:pt x="10118" y="530"/>
                    <a:pt x="9565" y="122"/>
                    <a:pt x="8938" y="20"/>
                  </a:cubicBezTo>
                  <a:cubicBezTo>
                    <a:pt x="8855" y="7"/>
                    <a:pt x="8772" y="1"/>
                    <a:pt x="8689"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677;p34">
              <a:extLst>
                <a:ext uri="{FF2B5EF4-FFF2-40B4-BE49-F238E27FC236}">
                  <a16:creationId xmlns:a16="http://schemas.microsoft.com/office/drawing/2014/main" id="{EC6C9123-3796-4F9B-B8BD-3BFAD9D5B6A1}"/>
                </a:ext>
              </a:extLst>
            </p:cNvPr>
            <p:cNvSpPr/>
            <p:nvPr/>
          </p:nvSpPr>
          <p:spPr>
            <a:xfrm>
              <a:off x="3639450" y="3165075"/>
              <a:ext cx="207800" cy="402250"/>
            </a:xfrm>
            <a:custGeom>
              <a:avLst/>
              <a:gdLst/>
              <a:ahLst/>
              <a:cxnLst/>
              <a:rect l="l" t="t" r="r" b="b"/>
              <a:pathLst>
                <a:path w="8312" h="16090" extrusionOk="0">
                  <a:moveTo>
                    <a:pt x="2830" y="1"/>
                  </a:moveTo>
                  <a:cubicBezTo>
                    <a:pt x="1440" y="1"/>
                    <a:pt x="262" y="1086"/>
                    <a:pt x="175" y="2501"/>
                  </a:cubicBezTo>
                  <a:cubicBezTo>
                    <a:pt x="68" y="4184"/>
                    <a:pt x="1" y="6242"/>
                    <a:pt x="201" y="7511"/>
                  </a:cubicBezTo>
                  <a:cubicBezTo>
                    <a:pt x="602" y="10036"/>
                    <a:pt x="2539" y="10357"/>
                    <a:pt x="2539" y="10357"/>
                  </a:cubicBezTo>
                  <a:cubicBezTo>
                    <a:pt x="2539" y="10357"/>
                    <a:pt x="2579" y="11933"/>
                    <a:pt x="2579" y="13443"/>
                  </a:cubicBezTo>
                  <a:cubicBezTo>
                    <a:pt x="2579" y="14873"/>
                    <a:pt x="3822" y="16062"/>
                    <a:pt x="5359" y="16089"/>
                  </a:cubicBezTo>
                  <a:cubicBezTo>
                    <a:pt x="5376" y="16089"/>
                    <a:pt x="5394" y="16089"/>
                    <a:pt x="5412" y="16089"/>
                  </a:cubicBezTo>
                  <a:cubicBezTo>
                    <a:pt x="6897" y="16089"/>
                    <a:pt x="8111" y="14990"/>
                    <a:pt x="8124" y="13590"/>
                  </a:cubicBezTo>
                  <a:lnTo>
                    <a:pt x="8298" y="1378"/>
                  </a:lnTo>
                  <a:lnTo>
                    <a:pt x="8311" y="563"/>
                  </a:lnTo>
                  <a:lnTo>
                    <a:pt x="3114" y="16"/>
                  </a:lnTo>
                  <a:cubicBezTo>
                    <a:pt x="3018" y="5"/>
                    <a:pt x="2924" y="1"/>
                    <a:pt x="2830" y="1"/>
                  </a:cubicBezTo>
                  <a:close/>
                </a:path>
              </a:pathLst>
            </a:custGeom>
            <a:solidFill>
              <a:srgbClr val="B788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678;p34">
              <a:extLst>
                <a:ext uri="{FF2B5EF4-FFF2-40B4-BE49-F238E27FC236}">
                  <a16:creationId xmlns:a16="http://schemas.microsoft.com/office/drawing/2014/main" id="{17B7A995-F001-465B-8442-B8F0D1D158AF}"/>
                </a:ext>
              </a:extLst>
            </p:cNvPr>
            <p:cNvSpPr/>
            <p:nvPr/>
          </p:nvSpPr>
          <p:spPr>
            <a:xfrm>
              <a:off x="3657825" y="3258900"/>
              <a:ext cx="16400" cy="15500"/>
            </a:xfrm>
            <a:custGeom>
              <a:avLst/>
              <a:gdLst/>
              <a:ahLst/>
              <a:cxnLst/>
              <a:rect l="l" t="t" r="r" b="b"/>
              <a:pathLst>
                <a:path w="656" h="620" extrusionOk="0">
                  <a:moveTo>
                    <a:pt x="291" y="0"/>
                  </a:moveTo>
                  <a:cubicBezTo>
                    <a:pt x="137" y="0"/>
                    <a:pt x="13" y="125"/>
                    <a:pt x="1" y="284"/>
                  </a:cubicBezTo>
                  <a:cubicBezTo>
                    <a:pt x="1" y="471"/>
                    <a:pt x="134" y="618"/>
                    <a:pt x="321" y="618"/>
                  </a:cubicBezTo>
                  <a:cubicBezTo>
                    <a:pt x="329" y="619"/>
                    <a:pt x="338" y="619"/>
                    <a:pt x="346" y="619"/>
                  </a:cubicBezTo>
                  <a:cubicBezTo>
                    <a:pt x="498" y="619"/>
                    <a:pt x="643" y="503"/>
                    <a:pt x="655" y="338"/>
                  </a:cubicBezTo>
                  <a:cubicBezTo>
                    <a:pt x="655" y="151"/>
                    <a:pt x="508" y="4"/>
                    <a:pt x="335" y="4"/>
                  </a:cubicBezTo>
                  <a:cubicBezTo>
                    <a:pt x="320" y="1"/>
                    <a:pt x="305" y="0"/>
                    <a:pt x="291"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679;p34">
              <a:extLst>
                <a:ext uri="{FF2B5EF4-FFF2-40B4-BE49-F238E27FC236}">
                  <a16:creationId xmlns:a16="http://schemas.microsoft.com/office/drawing/2014/main" id="{F9BE18E2-FD96-497E-8DC7-D14F10E117A3}"/>
                </a:ext>
              </a:extLst>
            </p:cNvPr>
            <p:cNvSpPr/>
            <p:nvPr/>
          </p:nvSpPr>
          <p:spPr>
            <a:xfrm>
              <a:off x="3654500" y="3245625"/>
              <a:ext cx="33425" cy="8850"/>
            </a:xfrm>
            <a:custGeom>
              <a:avLst/>
              <a:gdLst/>
              <a:ahLst/>
              <a:cxnLst/>
              <a:rect l="l" t="t" r="r" b="b"/>
              <a:pathLst>
                <a:path w="1337" h="354" extrusionOk="0">
                  <a:moveTo>
                    <a:pt x="641" y="0"/>
                  </a:moveTo>
                  <a:cubicBezTo>
                    <a:pt x="468" y="0"/>
                    <a:pt x="294" y="67"/>
                    <a:pt x="147" y="174"/>
                  </a:cubicBezTo>
                  <a:cubicBezTo>
                    <a:pt x="27" y="254"/>
                    <a:pt x="0" y="321"/>
                    <a:pt x="13" y="348"/>
                  </a:cubicBezTo>
                  <a:cubicBezTo>
                    <a:pt x="17" y="351"/>
                    <a:pt x="23" y="353"/>
                    <a:pt x="31" y="353"/>
                  </a:cubicBezTo>
                  <a:cubicBezTo>
                    <a:pt x="101" y="353"/>
                    <a:pt x="323" y="213"/>
                    <a:pt x="619" y="213"/>
                  </a:cubicBezTo>
                  <a:cubicBezTo>
                    <a:pt x="631" y="213"/>
                    <a:pt x="643" y="214"/>
                    <a:pt x="655" y="214"/>
                  </a:cubicBezTo>
                  <a:cubicBezTo>
                    <a:pt x="956" y="214"/>
                    <a:pt x="1187" y="344"/>
                    <a:pt x="1269" y="344"/>
                  </a:cubicBezTo>
                  <a:cubicBezTo>
                    <a:pt x="1282" y="344"/>
                    <a:pt x="1291" y="341"/>
                    <a:pt x="1296" y="334"/>
                  </a:cubicBezTo>
                  <a:cubicBezTo>
                    <a:pt x="1336" y="294"/>
                    <a:pt x="1269" y="241"/>
                    <a:pt x="1162" y="161"/>
                  </a:cubicBezTo>
                  <a:cubicBezTo>
                    <a:pt x="1002" y="54"/>
                    <a:pt x="828" y="0"/>
                    <a:pt x="641"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680;p34">
              <a:extLst>
                <a:ext uri="{FF2B5EF4-FFF2-40B4-BE49-F238E27FC236}">
                  <a16:creationId xmlns:a16="http://schemas.microsoft.com/office/drawing/2014/main" id="{6E41CA67-D627-4D0B-B445-C74F64B1C483}"/>
                </a:ext>
              </a:extLst>
            </p:cNvPr>
            <p:cNvSpPr/>
            <p:nvPr/>
          </p:nvSpPr>
          <p:spPr>
            <a:xfrm>
              <a:off x="3740325" y="3258900"/>
              <a:ext cx="16400" cy="15500"/>
            </a:xfrm>
            <a:custGeom>
              <a:avLst/>
              <a:gdLst/>
              <a:ahLst/>
              <a:cxnLst/>
              <a:rect l="l" t="t" r="r" b="b"/>
              <a:pathLst>
                <a:path w="656" h="620" extrusionOk="0">
                  <a:moveTo>
                    <a:pt x="291" y="0"/>
                  </a:moveTo>
                  <a:cubicBezTo>
                    <a:pt x="137" y="0"/>
                    <a:pt x="13" y="125"/>
                    <a:pt x="1" y="284"/>
                  </a:cubicBezTo>
                  <a:cubicBezTo>
                    <a:pt x="1" y="471"/>
                    <a:pt x="134" y="618"/>
                    <a:pt x="321" y="618"/>
                  </a:cubicBezTo>
                  <a:cubicBezTo>
                    <a:pt x="330" y="619"/>
                    <a:pt x="339" y="619"/>
                    <a:pt x="348" y="619"/>
                  </a:cubicBezTo>
                  <a:cubicBezTo>
                    <a:pt x="510" y="619"/>
                    <a:pt x="643" y="503"/>
                    <a:pt x="655" y="338"/>
                  </a:cubicBezTo>
                  <a:cubicBezTo>
                    <a:pt x="655" y="151"/>
                    <a:pt x="522" y="4"/>
                    <a:pt x="335" y="4"/>
                  </a:cubicBezTo>
                  <a:cubicBezTo>
                    <a:pt x="320" y="1"/>
                    <a:pt x="305" y="0"/>
                    <a:pt x="291"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681;p34">
              <a:extLst>
                <a:ext uri="{FF2B5EF4-FFF2-40B4-BE49-F238E27FC236}">
                  <a16:creationId xmlns:a16="http://schemas.microsoft.com/office/drawing/2014/main" id="{FDCFAD50-8290-4704-878F-B761F62AE74A}"/>
                </a:ext>
              </a:extLst>
            </p:cNvPr>
            <p:cNvSpPr/>
            <p:nvPr/>
          </p:nvSpPr>
          <p:spPr>
            <a:xfrm>
              <a:off x="3740000" y="3247275"/>
              <a:ext cx="33425" cy="8875"/>
            </a:xfrm>
            <a:custGeom>
              <a:avLst/>
              <a:gdLst/>
              <a:ahLst/>
              <a:cxnLst/>
              <a:rect l="l" t="t" r="r" b="b"/>
              <a:pathLst>
                <a:path w="1337" h="355" extrusionOk="0">
                  <a:moveTo>
                    <a:pt x="655" y="1"/>
                  </a:moveTo>
                  <a:cubicBezTo>
                    <a:pt x="468" y="1"/>
                    <a:pt x="294" y="68"/>
                    <a:pt x="147" y="175"/>
                  </a:cubicBezTo>
                  <a:cubicBezTo>
                    <a:pt x="41" y="255"/>
                    <a:pt x="0" y="322"/>
                    <a:pt x="27" y="348"/>
                  </a:cubicBezTo>
                  <a:cubicBezTo>
                    <a:pt x="31" y="352"/>
                    <a:pt x="37" y="354"/>
                    <a:pt x="44" y="354"/>
                  </a:cubicBezTo>
                  <a:cubicBezTo>
                    <a:pt x="115" y="354"/>
                    <a:pt x="341" y="201"/>
                    <a:pt x="655" y="201"/>
                  </a:cubicBezTo>
                  <a:cubicBezTo>
                    <a:pt x="967" y="201"/>
                    <a:pt x="1214" y="341"/>
                    <a:pt x="1281" y="341"/>
                  </a:cubicBezTo>
                  <a:cubicBezTo>
                    <a:pt x="1288" y="341"/>
                    <a:pt x="1294" y="339"/>
                    <a:pt x="1296" y="335"/>
                  </a:cubicBezTo>
                  <a:cubicBezTo>
                    <a:pt x="1337" y="308"/>
                    <a:pt x="1283" y="241"/>
                    <a:pt x="1163" y="175"/>
                  </a:cubicBezTo>
                  <a:cubicBezTo>
                    <a:pt x="1016" y="68"/>
                    <a:pt x="842" y="1"/>
                    <a:pt x="655"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682;p34">
              <a:extLst>
                <a:ext uri="{FF2B5EF4-FFF2-40B4-BE49-F238E27FC236}">
                  <a16:creationId xmlns:a16="http://schemas.microsoft.com/office/drawing/2014/main" id="{98BB1896-BD01-4293-B074-03FB7C324EFE}"/>
                </a:ext>
              </a:extLst>
            </p:cNvPr>
            <p:cNvSpPr/>
            <p:nvPr/>
          </p:nvSpPr>
          <p:spPr>
            <a:xfrm>
              <a:off x="3686550" y="3247950"/>
              <a:ext cx="27425" cy="73025"/>
            </a:xfrm>
            <a:custGeom>
              <a:avLst/>
              <a:gdLst/>
              <a:ahLst/>
              <a:cxnLst/>
              <a:rect l="l" t="t" r="r" b="b"/>
              <a:pathLst>
                <a:path w="1097" h="2921" extrusionOk="0">
                  <a:moveTo>
                    <a:pt x="1055" y="1"/>
                  </a:moveTo>
                  <a:cubicBezTo>
                    <a:pt x="1011" y="1"/>
                    <a:pt x="692" y="757"/>
                    <a:pt x="321" y="1724"/>
                  </a:cubicBezTo>
                  <a:cubicBezTo>
                    <a:pt x="241" y="1965"/>
                    <a:pt x="161" y="2192"/>
                    <a:pt x="68" y="2406"/>
                  </a:cubicBezTo>
                  <a:cubicBezTo>
                    <a:pt x="14" y="2513"/>
                    <a:pt x="1" y="2633"/>
                    <a:pt x="27" y="2753"/>
                  </a:cubicBezTo>
                  <a:cubicBezTo>
                    <a:pt x="54" y="2820"/>
                    <a:pt x="108" y="2860"/>
                    <a:pt x="174" y="2887"/>
                  </a:cubicBezTo>
                  <a:cubicBezTo>
                    <a:pt x="214" y="2900"/>
                    <a:pt x="268" y="2900"/>
                    <a:pt x="321" y="2900"/>
                  </a:cubicBezTo>
                  <a:cubicBezTo>
                    <a:pt x="415" y="2913"/>
                    <a:pt x="512" y="2920"/>
                    <a:pt x="609" y="2920"/>
                  </a:cubicBezTo>
                  <a:cubicBezTo>
                    <a:pt x="705" y="2920"/>
                    <a:pt x="802" y="2913"/>
                    <a:pt x="896" y="2900"/>
                  </a:cubicBezTo>
                  <a:cubicBezTo>
                    <a:pt x="709" y="2847"/>
                    <a:pt x="522" y="2806"/>
                    <a:pt x="335" y="2806"/>
                  </a:cubicBezTo>
                  <a:cubicBezTo>
                    <a:pt x="241" y="2806"/>
                    <a:pt x="161" y="2780"/>
                    <a:pt x="148" y="2713"/>
                  </a:cubicBezTo>
                  <a:cubicBezTo>
                    <a:pt x="134" y="2619"/>
                    <a:pt x="148" y="2526"/>
                    <a:pt x="201" y="2446"/>
                  </a:cubicBezTo>
                  <a:cubicBezTo>
                    <a:pt x="281" y="2232"/>
                    <a:pt x="375" y="2005"/>
                    <a:pt x="468" y="1778"/>
                  </a:cubicBezTo>
                  <a:cubicBezTo>
                    <a:pt x="829" y="802"/>
                    <a:pt x="1096" y="14"/>
                    <a:pt x="1056" y="1"/>
                  </a:cubicBezTo>
                  <a:cubicBezTo>
                    <a:pt x="1056" y="1"/>
                    <a:pt x="1055" y="1"/>
                    <a:pt x="1055"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683;p34">
              <a:extLst>
                <a:ext uri="{FF2B5EF4-FFF2-40B4-BE49-F238E27FC236}">
                  <a16:creationId xmlns:a16="http://schemas.microsoft.com/office/drawing/2014/main" id="{FC7F27E3-1142-406C-9B47-11E74F38F3C6}"/>
                </a:ext>
              </a:extLst>
            </p:cNvPr>
            <p:cNvSpPr/>
            <p:nvPr/>
          </p:nvSpPr>
          <p:spPr>
            <a:xfrm>
              <a:off x="3702925" y="3401275"/>
              <a:ext cx="84525" cy="38000"/>
            </a:xfrm>
            <a:custGeom>
              <a:avLst/>
              <a:gdLst/>
              <a:ahLst/>
              <a:cxnLst/>
              <a:rect l="l" t="t" r="r" b="b"/>
              <a:pathLst>
                <a:path w="3381" h="1520" extrusionOk="0">
                  <a:moveTo>
                    <a:pt x="3381" y="0"/>
                  </a:moveTo>
                  <a:lnTo>
                    <a:pt x="3381" y="0"/>
                  </a:lnTo>
                  <a:cubicBezTo>
                    <a:pt x="2386" y="589"/>
                    <a:pt x="1237" y="909"/>
                    <a:pt x="72" y="909"/>
                  </a:cubicBezTo>
                  <a:cubicBezTo>
                    <a:pt x="48" y="909"/>
                    <a:pt x="24" y="909"/>
                    <a:pt x="0" y="909"/>
                  </a:cubicBezTo>
                  <a:lnTo>
                    <a:pt x="0" y="909"/>
                  </a:lnTo>
                  <a:lnTo>
                    <a:pt x="40" y="1497"/>
                  </a:lnTo>
                  <a:cubicBezTo>
                    <a:pt x="204" y="1512"/>
                    <a:pt x="360" y="1520"/>
                    <a:pt x="510" y="1520"/>
                  </a:cubicBezTo>
                  <a:cubicBezTo>
                    <a:pt x="2668" y="1520"/>
                    <a:pt x="3381" y="0"/>
                    <a:pt x="3381" y="0"/>
                  </a:cubicBezTo>
                  <a:close/>
                </a:path>
              </a:pathLst>
            </a:custGeom>
            <a:solidFill>
              <a:srgbClr val="AA65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684;p34">
              <a:extLst>
                <a:ext uri="{FF2B5EF4-FFF2-40B4-BE49-F238E27FC236}">
                  <a16:creationId xmlns:a16="http://schemas.microsoft.com/office/drawing/2014/main" id="{8FAD7EA5-5CAB-4510-B6B3-55D5FE0CAA0E}"/>
                </a:ext>
              </a:extLst>
            </p:cNvPr>
            <p:cNvSpPr/>
            <p:nvPr/>
          </p:nvSpPr>
          <p:spPr>
            <a:xfrm>
              <a:off x="3711600" y="3335700"/>
              <a:ext cx="27750" cy="19350"/>
            </a:xfrm>
            <a:custGeom>
              <a:avLst/>
              <a:gdLst/>
              <a:ahLst/>
              <a:cxnLst/>
              <a:rect l="l" t="t" r="r" b="b"/>
              <a:pathLst>
                <a:path w="1110" h="774" extrusionOk="0">
                  <a:moveTo>
                    <a:pt x="529" y="0"/>
                  </a:moveTo>
                  <a:cubicBezTo>
                    <a:pt x="341" y="0"/>
                    <a:pt x="159" y="90"/>
                    <a:pt x="41" y="232"/>
                  </a:cubicBezTo>
                  <a:lnTo>
                    <a:pt x="27" y="245"/>
                  </a:lnTo>
                  <a:cubicBezTo>
                    <a:pt x="1" y="285"/>
                    <a:pt x="1" y="339"/>
                    <a:pt x="27" y="379"/>
                  </a:cubicBezTo>
                  <a:cubicBezTo>
                    <a:pt x="54" y="419"/>
                    <a:pt x="81" y="446"/>
                    <a:pt x="121" y="486"/>
                  </a:cubicBezTo>
                  <a:cubicBezTo>
                    <a:pt x="255" y="592"/>
                    <a:pt x="402" y="686"/>
                    <a:pt x="575" y="753"/>
                  </a:cubicBezTo>
                  <a:cubicBezTo>
                    <a:pt x="617" y="767"/>
                    <a:pt x="661" y="774"/>
                    <a:pt x="703" y="774"/>
                  </a:cubicBezTo>
                  <a:cubicBezTo>
                    <a:pt x="823" y="774"/>
                    <a:pt x="941" y="721"/>
                    <a:pt x="1030" y="633"/>
                  </a:cubicBezTo>
                  <a:cubicBezTo>
                    <a:pt x="1110" y="499"/>
                    <a:pt x="1096" y="339"/>
                    <a:pt x="1003" y="218"/>
                  </a:cubicBezTo>
                  <a:cubicBezTo>
                    <a:pt x="909" y="98"/>
                    <a:pt x="762" y="18"/>
                    <a:pt x="602" y="5"/>
                  </a:cubicBezTo>
                  <a:cubicBezTo>
                    <a:pt x="578" y="2"/>
                    <a:pt x="553" y="0"/>
                    <a:pt x="529" y="0"/>
                  </a:cubicBezTo>
                  <a:close/>
                </a:path>
              </a:pathLst>
            </a:custGeom>
            <a:solidFill>
              <a:srgbClr val="AA65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685;p34">
              <a:extLst>
                <a:ext uri="{FF2B5EF4-FFF2-40B4-BE49-F238E27FC236}">
                  <a16:creationId xmlns:a16="http://schemas.microsoft.com/office/drawing/2014/main" id="{B593F31F-EE2F-4577-AC60-4B4CBEF19F8A}"/>
                </a:ext>
              </a:extLst>
            </p:cNvPr>
            <p:cNvSpPr/>
            <p:nvPr/>
          </p:nvSpPr>
          <p:spPr>
            <a:xfrm>
              <a:off x="3706600" y="3326450"/>
              <a:ext cx="29750" cy="25100"/>
            </a:xfrm>
            <a:custGeom>
              <a:avLst/>
              <a:gdLst/>
              <a:ahLst/>
              <a:cxnLst/>
              <a:rect l="l" t="t" r="r" b="b"/>
              <a:pathLst>
                <a:path w="1190" h="1004" extrusionOk="0">
                  <a:moveTo>
                    <a:pt x="1123" y="1"/>
                  </a:moveTo>
                  <a:cubicBezTo>
                    <a:pt x="1056" y="1"/>
                    <a:pt x="1056" y="388"/>
                    <a:pt x="735" y="655"/>
                  </a:cubicBezTo>
                  <a:cubicBezTo>
                    <a:pt x="415" y="922"/>
                    <a:pt x="14" y="882"/>
                    <a:pt x="0" y="936"/>
                  </a:cubicBezTo>
                  <a:cubicBezTo>
                    <a:pt x="0" y="949"/>
                    <a:pt x="94" y="1003"/>
                    <a:pt x="268" y="1003"/>
                  </a:cubicBezTo>
                  <a:cubicBezTo>
                    <a:pt x="283" y="1004"/>
                    <a:pt x="299" y="1004"/>
                    <a:pt x="314" y="1004"/>
                  </a:cubicBezTo>
                  <a:cubicBezTo>
                    <a:pt x="514" y="1004"/>
                    <a:pt x="720" y="926"/>
                    <a:pt x="869" y="802"/>
                  </a:cubicBezTo>
                  <a:cubicBezTo>
                    <a:pt x="1042" y="655"/>
                    <a:pt x="1149" y="468"/>
                    <a:pt x="1163" y="254"/>
                  </a:cubicBezTo>
                  <a:cubicBezTo>
                    <a:pt x="1189" y="94"/>
                    <a:pt x="1149" y="1"/>
                    <a:pt x="1123"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686;p34">
              <a:extLst>
                <a:ext uri="{FF2B5EF4-FFF2-40B4-BE49-F238E27FC236}">
                  <a16:creationId xmlns:a16="http://schemas.microsoft.com/office/drawing/2014/main" id="{1D062EEE-26F1-4B51-B88F-C164F4722681}"/>
                </a:ext>
              </a:extLst>
            </p:cNvPr>
            <p:cNvSpPr/>
            <p:nvPr/>
          </p:nvSpPr>
          <p:spPr>
            <a:xfrm>
              <a:off x="3738000" y="3215250"/>
              <a:ext cx="40775" cy="11750"/>
            </a:xfrm>
            <a:custGeom>
              <a:avLst/>
              <a:gdLst/>
              <a:ahLst/>
              <a:cxnLst/>
              <a:rect l="l" t="t" r="r" b="b"/>
              <a:pathLst>
                <a:path w="1631" h="470" extrusionOk="0">
                  <a:moveTo>
                    <a:pt x="657" y="0"/>
                  </a:moveTo>
                  <a:cubicBezTo>
                    <a:pt x="513" y="0"/>
                    <a:pt x="367" y="24"/>
                    <a:pt x="227" y="80"/>
                  </a:cubicBezTo>
                  <a:cubicBezTo>
                    <a:pt x="80" y="146"/>
                    <a:pt x="0" y="213"/>
                    <a:pt x="14" y="253"/>
                  </a:cubicBezTo>
                  <a:cubicBezTo>
                    <a:pt x="54" y="360"/>
                    <a:pt x="401" y="307"/>
                    <a:pt x="802" y="360"/>
                  </a:cubicBezTo>
                  <a:cubicBezTo>
                    <a:pt x="1110" y="400"/>
                    <a:pt x="1373" y="469"/>
                    <a:pt x="1510" y="469"/>
                  </a:cubicBezTo>
                  <a:cubicBezTo>
                    <a:pt x="1558" y="469"/>
                    <a:pt x="1590" y="461"/>
                    <a:pt x="1604" y="440"/>
                  </a:cubicBezTo>
                  <a:cubicBezTo>
                    <a:pt x="1630" y="400"/>
                    <a:pt x="1563" y="307"/>
                    <a:pt x="1430" y="213"/>
                  </a:cubicBezTo>
                  <a:cubicBezTo>
                    <a:pt x="1256" y="93"/>
                    <a:pt x="1056" y="26"/>
                    <a:pt x="842" y="13"/>
                  </a:cubicBezTo>
                  <a:cubicBezTo>
                    <a:pt x="781" y="5"/>
                    <a:pt x="719" y="0"/>
                    <a:pt x="657"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687;p34">
              <a:extLst>
                <a:ext uri="{FF2B5EF4-FFF2-40B4-BE49-F238E27FC236}">
                  <a16:creationId xmlns:a16="http://schemas.microsoft.com/office/drawing/2014/main" id="{7911607D-E429-4FC7-B7E4-F1ED8D32D198}"/>
                </a:ext>
              </a:extLst>
            </p:cNvPr>
            <p:cNvSpPr/>
            <p:nvPr/>
          </p:nvSpPr>
          <p:spPr>
            <a:xfrm>
              <a:off x="3657500" y="3220175"/>
              <a:ext cx="30750" cy="9650"/>
            </a:xfrm>
            <a:custGeom>
              <a:avLst/>
              <a:gdLst/>
              <a:ahLst/>
              <a:cxnLst/>
              <a:rect l="l" t="t" r="r" b="b"/>
              <a:pathLst>
                <a:path w="1230" h="386" extrusionOk="0">
                  <a:moveTo>
                    <a:pt x="654" y="1"/>
                  </a:moveTo>
                  <a:cubicBezTo>
                    <a:pt x="637" y="1"/>
                    <a:pt x="619" y="1"/>
                    <a:pt x="602" y="3"/>
                  </a:cubicBezTo>
                  <a:cubicBezTo>
                    <a:pt x="428" y="3"/>
                    <a:pt x="268" y="70"/>
                    <a:pt x="134" y="163"/>
                  </a:cubicBezTo>
                  <a:cubicBezTo>
                    <a:pt x="27" y="230"/>
                    <a:pt x="0" y="310"/>
                    <a:pt x="27" y="350"/>
                  </a:cubicBezTo>
                  <a:cubicBezTo>
                    <a:pt x="45" y="377"/>
                    <a:pt x="83" y="386"/>
                    <a:pt x="138" y="386"/>
                  </a:cubicBezTo>
                  <a:cubicBezTo>
                    <a:pt x="247" y="386"/>
                    <a:pt x="419" y="350"/>
                    <a:pt x="615" y="350"/>
                  </a:cubicBezTo>
                  <a:cubicBezTo>
                    <a:pt x="783" y="350"/>
                    <a:pt x="933" y="368"/>
                    <a:pt x="1042" y="368"/>
                  </a:cubicBezTo>
                  <a:cubicBezTo>
                    <a:pt x="1123" y="368"/>
                    <a:pt x="1180" y="358"/>
                    <a:pt x="1203" y="323"/>
                  </a:cubicBezTo>
                  <a:cubicBezTo>
                    <a:pt x="1230" y="283"/>
                    <a:pt x="1189" y="203"/>
                    <a:pt x="1083" y="136"/>
                  </a:cubicBezTo>
                  <a:cubicBezTo>
                    <a:pt x="951" y="52"/>
                    <a:pt x="808" y="1"/>
                    <a:pt x="654"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688;p34">
              <a:extLst>
                <a:ext uri="{FF2B5EF4-FFF2-40B4-BE49-F238E27FC236}">
                  <a16:creationId xmlns:a16="http://schemas.microsoft.com/office/drawing/2014/main" id="{BC6C977C-8363-44B4-A854-6B5DA48B65D3}"/>
                </a:ext>
              </a:extLst>
            </p:cNvPr>
            <p:cNvSpPr/>
            <p:nvPr/>
          </p:nvSpPr>
          <p:spPr>
            <a:xfrm>
              <a:off x="3711600" y="3127700"/>
              <a:ext cx="220475" cy="329325"/>
            </a:xfrm>
            <a:custGeom>
              <a:avLst/>
              <a:gdLst/>
              <a:ahLst/>
              <a:cxnLst/>
              <a:rect l="l" t="t" r="r" b="b"/>
              <a:pathLst>
                <a:path w="8819" h="13173" extrusionOk="0">
                  <a:moveTo>
                    <a:pt x="1" y="1"/>
                  </a:moveTo>
                  <a:lnTo>
                    <a:pt x="1" y="1"/>
                  </a:lnTo>
                  <a:cubicBezTo>
                    <a:pt x="308" y="1577"/>
                    <a:pt x="1457" y="2847"/>
                    <a:pt x="3007" y="3301"/>
                  </a:cubicBezTo>
                  <a:cubicBezTo>
                    <a:pt x="3087" y="3835"/>
                    <a:pt x="3167" y="4397"/>
                    <a:pt x="3448" y="4864"/>
                  </a:cubicBezTo>
                  <a:cubicBezTo>
                    <a:pt x="3703" y="5289"/>
                    <a:pt x="4167" y="5637"/>
                    <a:pt x="4651" y="5637"/>
                  </a:cubicBezTo>
                  <a:cubicBezTo>
                    <a:pt x="4699" y="5637"/>
                    <a:pt x="4748" y="5633"/>
                    <a:pt x="4797" y="5626"/>
                  </a:cubicBezTo>
                  <a:lnTo>
                    <a:pt x="4797" y="5626"/>
                  </a:lnTo>
                  <a:cubicBezTo>
                    <a:pt x="4437" y="6280"/>
                    <a:pt x="3889" y="7229"/>
                    <a:pt x="4062" y="7964"/>
                  </a:cubicBezTo>
                  <a:cubicBezTo>
                    <a:pt x="4236" y="8699"/>
                    <a:pt x="4557" y="8966"/>
                    <a:pt x="5225" y="9540"/>
                  </a:cubicBezTo>
                  <a:cubicBezTo>
                    <a:pt x="4704" y="9901"/>
                    <a:pt x="4503" y="10035"/>
                    <a:pt x="4196" y="10596"/>
                  </a:cubicBezTo>
                  <a:cubicBezTo>
                    <a:pt x="3889" y="11157"/>
                    <a:pt x="4062" y="12266"/>
                    <a:pt x="4490" y="12734"/>
                  </a:cubicBezTo>
                  <a:cubicBezTo>
                    <a:pt x="4749" y="13034"/>
                    <a:pt x="5148" y="13173"/>
                    <a:pt x="5552" y="13173"/>
                  </a:cubicBezTo>
                  <a:cubicBezTo>
                    <a:pt x="5794" y="13173"/>
                    <a:pt x="6038" y="13123"/>
                    <a:pt x="6254" y="13028"/>
                  </a:cubicBezTo>
                  <a:cubicBezTo>
                    <a:pt x="6841" y="12760"/>
                    <a:pt x="7269" y="12239"/>
                    <a:pt x="7590" y="11692"/>
                  </a:cubicBezTo>
                  <a:cubicBezTo>
                    <a:pt x="8672" y="9848"/>
                    <a:pt x="8819" y="7616"/>
                    <a:pt x="8618" y="5492"/>
                  </a:cubicBezTo>
                  <a:cubicBezTo>
                    <a:pt x="8525" y="4503"/>
                    <a:pt x="8351" y="3488"/>
                    <a:pt x="7790" y="2673"/>
                  </a:cubicBezTo>
                  <a:cubicBezTo>
                    <a:pt x="7175" y="1818"/>
                    <a:pt x="6214" y="1283"/>
                    <a:pt x="5225" y="909"/>
                  </a:cubicBezTo>
                  <a:cubicBezTo>
                    <a:pt x="3722" y="334"/>
                    <a:pt x="2116" y="40"/>
                    <a:pt x="509" y="40"/>
                  </a:cubicBezTo>
                  <a:cubicBezTo>
                    <a:pt x="473" y="40"/>
                    <a:pt x="437" y="41"/>
                    <a:pt x="402" y="41"/>
                  </a:cubicBezTo>
                  <a:lnTo>
                    <a:pt x="1"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689;p34">
              <a:extLst>
                <a:ext uri="{FF2B5EF4-FFF2-40B4-BE49-F238E27FC236}">
                  <a16:creationId xmlns:a16="http://schemas.microsoft.com/office/drawing/2014/main" id="{BCA1255A-A4E4-42BF-BA26-348F9CC66B96}"/>
                </a:ext>
              </a:extLst>
            </p:cNvPr>
            <p:cNvSpPr/>
            <p:nvPr/>
          </p:nvSpPr>
          <p:spPr>
            <a:xfrm>
              <a:off x="3599800" y="3129875"/>
              <a:ext cx="137225" cy="85525"/>
            </a:xfrm>
            <a:custGeom>
              <a:avLst/>
              <a:gdLst/>
              <a:ahLst/>
              <a:cxnLst/>
              <a:rect l="l" t="t" r="r" b="b"/>
              <a:pathLst>
                <a:path w="5489" h="3421" extrusionOk="0">
                  <a:moveTo>
                    <a:pt x="4016" y="0"/>
                  </a:moveTo>
                  <a:cubicBezTo>
                    <a:pt x="3818" y="0"/>
                    <a:pt x="3620" y="38"/>
                    <a:pt x="3431" y="114"/>
                  </a:cubicBezTo>
                  <a:cubicBezTo>
                    <a:pt x="2950" y="315"/>
                    <a:pt x="2549" y="689"/>
                    <a:pt x="2308" y="1156"/>
                  </a:cubicBezTo>
                  <a:cubicBezTo>
                    <a:pt x="2077" y="977"/>
                    <a:pt x="1834" y="900"/>
                    <a:pt x="1603" y="900"/>
                  </a:cubicBezTo>
                  <a:cubicBezTo>
                    <a:pt x="714" y="900"/>
                    <a:pt x="1" y="2037"/>
                    <a:pt x="785" y="2853"/>
                  </a:cubicBezTo>
                  <a:lnTo>
                    <a:pt x="505" y="2933"/>
                  </a:lnTo>
                  <a:cubicBezTo>
                    <a:pt x="797" y="3267"/>
                    <a:pt x="1186" y="3421"/>
                    <a:pt x="1569" y="3421"/>
                  </a:cubicBezTo>
                  <a:cubicBezTo>
                    <a:pt x="2184" y="3421"/>
                    <a:pt x="2785" y="3024"/>
                    <a:pt x="2950" y="2332"/>
                  </a:cubicBezTo>
                  <a:cubicBezTo>
                    <a:pt x="3213" y="2390"/>
                    <a:pt x="3475" y="2417"/>
                    <a:pt x="3741" y="2417"/>
                  </a:cubicBezTo>
                  <a:cubicBezTo>
                    <a:pt x="3908" y="2417"/>
                    <a:pt x="4076" y="2406"/>
                    <a:pt x="4246" y="2386"/>
                  </a:cubicBezTo>
                  <a:cubicBezTo>
                    <a:pt x="4673" y="2332"/>
                    <a:pt x="5061" y="2078"/>
                    <a:pt x="5274" y="1691"/>
                  </a:cubicBezTo>
                  <a:cubicBezTo>
                    <a:pt x="5488" y="1196"/>
                    <a:pt x="5341" y="622"/>
                    <a:pt x="4914" y="288"/>
                  </a:cubicBezTo>
                  <a:cubicBezTo>
                    <a:pt x="4650" y="98"/>
                    <a:pt x="4335" y="0"/>
                    <a:pt x="4016"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690;p34">
              <a:extLst>
                <a:ext uri="{FF2B5EF4-FFF2-40B4-BE49-F238E27FC236}">
                  <a16:creationId xmlns:a16="http://schemas.microsoft.com/office/drawing/2014/main" id="{034F36AB-1427-401C-8BD8-579AAC790366}"/>
                </a:ext>
              </a:extLst>
            </p:cNvPr>
            <p:cNvSpPr/>
            <p:nvPr/>
          </p:nvSpPr>
          <p:spPr>
            <a:xfrm>
              <a:off x="3738650" y="3111450"/>
              <a:ext cx="182400" cy="70400"/>
            </a:xfrm>
            <a:custGeom>
              <a:avLst/>
              <a:gdLst/>
              <a:ahLst/>
              <a:cxnLst/>
              <a:rect l="l" t="t" r="r" b="b"/>
              <a:pathLst>
                <a:path w="7296" h="2816" extrusionOk="0">
                  <a:moveTo>
                    <a:pt x="1605" y="1"/>
                  </a:moveTo>
                  <a:cubicBezTo>
                    <a:pt x="1350" y="1"/>
                    <a:pt x="1094" y="61"/>
                    <a:pt x="856" y="183"/>
                  </a:cubicBezTo>
                  <a:cubicBezTo>
                    <a:pt x="535" y="344"/>
                    <a:pt x="282" y="611"/>
                    <a:pt x="121" y="931"/>
                  </a:cubicBezTo>
                  <a:cubicBezTo>
                    <a:pt x="81" y="1012"/>
                    <a:pt x="54" y="1105"/>
                    <a:pt x="28" y="1199"/>
                  </a:cubicBezTo>
                  <a:cubicBezTo>
                    <a:pt x="14" y="1265"/>
                    <a:pt x="1" y="1292"/>
                    <a:pt x="14" y="1306"/>
                  </a:cubicBezTo>
                  <a:cubicBezTo>
                    <a:pt x="28" y="1306"/>
                    <a:pt x="68" y="1172"/>
                    <a:pt x="188" y="972"/>
                  </a:cubicBezTo>
                  <a:cubicBezTo>
                    <a:pt x="348" y="678"/>
                    <a:pt x="602" y="437"/>
                    <a:pt x="910" y="303"/>
                  </a:cubicBezTo>
                  <a:cubicBezTo>
                    <a:pt x="1117" y="206"/>
                    <a:pt x="1340" y="159"/>
                    <a:pt x="1564" y="159"/>
                  </a:cubicBezTo>
                  <a:cubicBezTo>
                    <a:pt x="1832" y="159"/>
                    <a:pt x="2099" y="226"/>
                    <a:pt x="2339" y="357"/>
                  </a:cubicBezTo>
                  <a:cubicBezTo>
                    <a:pt x="2593" y="477"/>
                    <a:pt x="2767" y="704"/>
                    <a:pt x="3007" y="945"/>
                  </a:cubicBezTo>
                  <a:cubicBezTo>
                    <a:pt x="3114" y="1065"/>
                    <a:pt x="3261" y="1172"/>
                    <a:pt x="3421" y="1239"/>
                  </a:cubicBezTo>
                  <a:cubicBezTo>
                    <a:pt x="3513" y="1274"/>
                    <a:pt x="3608" y="1291"/>
                    <a:pt x="3704" y="1291"/>
                  </a:cubicBezTo>
                  <a:cubicBezTo>
                    <a:pt x="3789" y="1291"/>
                    <a:pt x="3874" y="1277"/>
                    <a:pt x="3956" y="1252"/>
                  </a:cubicBezTo>
                  <a:cubicBezTo>
                    <a:pt x="4303" y="1145"/>
                    <a:pt x="4557" y="931"/>
                    <a:pt x="4838" y="811"/>
                  </a:cubicBezTo>
                  <a:cubicBezTo>
                    <a:pt x="5038" y="721"/>
                    <a:pt x="5246" y="676"/>
                    <a:pt x="5461" y="676"/>
                  </a:cubicBezTo>
                  <a:cubicBezTo>
                    <a:pt x="5533" y="676"/>
                    <a:pt x="5606" y="681"/>
                    <a:pt x="5679" y="691"/>
                  </a:cubicBezTo>
                  <a:cubicBezTo>
                    <a:pt x="6174" y="771"/>
                    <a:pt x="6601" y="1052"/>
                    <a:pt x="6868" y="1479"/>
                  </a:cubicBezTo>
                  <a:cubicBezTo>
                    <a:pt x="7055" y="1773"/>
                    <a:pt x="7162" y="2094"/>
                    <a:pt x="7202" y="2428"/>
                  </a:cubicBezTo>
                  <a:cubicBezTo>
                    <a:pt x="7243" y="2668"/>
                    <a:pt x="7229" y="2815"/>
                    <a:pt x="7243" y="2815"/>
                  </a:cubicBezTo>
                  <a:cubicBezTo>
                    <a:pt x="7283" y="2682"/>
                    <a:pt x="7296" y="2548"/>
                    <a:pt x="7283" y="2401"/>
                  </a:cubicBezTo>
                  <a:cubicBezTo>
                    <a:pt x="7256" y="2054"/>
                    <a:pt x="7149" y="1706"/>
                    <a:pt x="6975" y="1399"/>
                  </a:cubicBezTo>
                  <a:cubicBezTo>
                    <a:pt x="6695" y="931"/>
                    <a:pt x="6227" y="611"/>
                    <a:pt x="5693" y="531"/>
                  </a:cubicBezTo>
                  <a:cubicBezTo>
                    <a:pt x="5595" y="509"/>
                    <a:pt x="5494" y="499"/>
                    <a:pt x="5393" y="499"/>
                  </a:cubicBezTo>
                  <a:cubicBezTo>
                    <a:pt x="5176" y="499"/>
                    <a:pt x="4958" y="546"/>
                    <a:pt x="4757" y="637"/>
                  </a:cubicBezTo>
                  <a:cubicBezTo>
                    <a:pt x="4463" y="784"/>
                    <a:pt x="4196" y="998"/>
                    <a:pt x="3902" y="1078"/>
                  </a:cubicBezTo>
                  <a:cubicBezTo>
                    <a:pt x="3834" y="1097"/>
                    <a:pt x="3766" y="1107"/>
                    <a:pt x="3699" y="1107"/>
                  </a:cubicBezTo>
                  <a:cubicBezTo>
                    <a:pt x="3622" y="1107"/>
                    <a:pt x="3546" y="1094"/>
                    <a:pt x="3475" y="1065"/>
                  </a:cubicBezTo>
                  <a:cubicBezTo>
                    <a:pt x="3328" y="1012"/>
                    <a:pt x="3208" y="918"/>
                    <a:pt x="3114" y="811"/>
                  </a:cubicBezTo>
                  <a:cubicBezTo>
                    <a:pt x="2914" y="571"/>
                    <a:pt x="2673" y="370"/>
                    <a:pt x="2406" y="210"/>
                  </a:cubicBezTo>
                  <a:cubicBezTo>
                    <a:pt x="2156" y="71"/>
                    <a:pt x="1881" y="1"/>
                    <a:pt x="1605" y="1"/>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691;p34">
              <a:extLst>
                <a:ext uri="{FF2B5EF4-FFF2-40B4-BE49-F238E27FC236}">
                  <a16:creationId xmlns:a16="http://schemas.microsoft.com/office/drawing/2014/main" id="{5C0C3D4C-3A75-4EE6-A4A3-00FA59C8B0FD}"/>
                </a:ext>
              </a:extLst>
            </p:cNvPr>
            <p:cNvSpPr/>
            <p:nvPr/>
          </p:nvSpPr>
          <p:spPr>
            <a:xfrm>
              <a:off x="3775400" y="3172125"/>
              <a:ext cx="180075" cy="171750"/>
            </a:xfrm>
            <a:custGeom>
              <a:avLst/>
              <a:gdLst/>
              <a:ahLst/>
              <a:cxnLst/>
              <a:rect l="l" t="t" r="r" b="b"/>
              <a:pathLst>
                <a:path w="7203" h="6870" extrusionOk="0">
                  <a:moveTo>
                    <a:pt x="836" y="1"/>
                  </a:moveTo>
                  <a:cubicBezTo>
                    <a:pt x="722" y="1"/>
                    <a:pt x="609" y="14"/>
                    <a:pt x="495" y="41"/>
                  </a:cubicBezTo>
                  <a:cubicBezTo>
                    <a:pt x="361" y="81"/>
                    <a:pt x="228" y="134"/>
                    <a:pt x="108" y="215"/>
                  </a:cubicBezTo>
                  <a:cubicBezTo>
                    <a:pt x="67" y="228"/>
                    <a:pt x="27" y="268"/>
                    <a:pt x="1" y="308"/>
                  </a:cubicBezTo>
                  <a:cubicBezTo>
                    <a:pt x="161" y="215"/>
                    <a:pt x="335" y="134"/>
                    <a:pt x="508" y="94"/>
                  </a:cubicBezTo>
                  <a:cubicBezTo>
                    <a:pt x="602" y="77"/>
                    <a:pt x="698" y="67"/>
                    <a:pt x="793" y="67"/>
                  </a:cubicBezTo>
                  <a:cubicBezTo>
                    <a:pt x="915" y="67"/>
                    <a:pt x="1037" y="83"/>
                    <a:pt x="1150" y="121"/>
                  </a:cubicBezTo>
                  <a:cubicBezTo>
                    <a:pt x="1430" y="201"/>
                    <a:pt x="1671" y="375"/>
                    <a:pt x="1844" y="602"/>
                  </a:cubicBezTo>
                  <a:cubicBezTo>
                    <a:pt x="2045" y="856"/>
                    <a:pt x="2112" y="1217"/>
                    <a:pt x="2325" y="1564"/>
                  </a:cubicBezTo>
                  <a:cubicBezTo>
                    <a:pt x="2446" y="1751"/>
                    <a:pt x="2633" y="1898"/>
                    <a:pt x="2847" y="1951"/>
                  </a:cubicBezTo>
                  <a:cubicBezTo>
                    <a:pt x="2952" y="1970"/>
                    <a:pt x="3057" y="1980"/>
                    <a:pt x="3161" y="1980"/>
                  </a:cubicBezTo>
                  <a:cubicBezTo>
                    <a:pt x="3282" y="1980"/>
                    <a:pt x="3400" y="1967"/>
                    <a:pt x="3515" y="1938"/>
                  </a:cubicBezTo>
                  <a:cubicBezTo>
                    <a:pt x="3742" y="1898"/>
                    <a:pt x="3955" y="1831"/>
                    <a:pt x="4183" y="1805"/>
                  </a:cubicBezTo>
                  <a:cubicBezTo>
                    <a:pt x="4241" y="1794"/>
                    <a:pt x="4299" y="1789"/>
                    <a:pt x="4356" y="1789"/>
                  </a:cubicBezTo>
                  <a:cubicBezTo>
                    <a:pt x="4523" y="1789"/>
                    <a:pt x="4685" y="1832"/>
                    <a:pt x="4824" y="1911"/>
                  </a:cubicBezTo>
                  <a:cubicBezTo>
                    <a:pt x="5011" y="2045"/>
                    <a:pt x="5118" y="2259"/>
                    <a:pt x="5118" y="2486"/>
                  </a:cubicBezTo>
                  <a:cubicBezTo>
                    <a:pt x="5118" y="2726"/>
                    <a:pt x="5051" y="2967"/>
                    <a:pt x="4944" y="3194"/>
                  </a:cubicBezTo>
                  <a:lnTo>
                    <a:pt x="4877" y="3328"/>
                  </a:lnTo>
                  <a:lnTo>
                    <a:pt x="5024" y="3301"/>
                  </a:lnTo>
                  <a:cubicBezTo>
                    <a:pt x="5097" y="3293"/>
                    <a:pt x="5169" y="3289"/>
                    <a:pt x="5241" y="3289"/>
                  </a:cubicBezTo>
                  <a:cubicBezTo>
                    <a:pt x="5634" y="3289"/>
                    <a:pt x="6017" y="3411"/>
                    <a:pt x="6334" y="3648"/>
                  </a:cubicBezTo>
                  <a:cubicBezTo>
                    <a:pt x="6815" y="3982"/>
                    <a:pt x="7069" y="4543"/>
                    <a:pt x="7015" y="5118"/>
                  </a:cubicBezTo>
                  <a:cubicBezTo>
                    <a:pt x="6975" y="5652"/>
                    <a:pt x="6694" y="6147"/>
                    <a:pt x="6267" y="6454"/>
                  </a:cubicBezTo>
                  <a:cubicBezTo>
                    <a:pt x="6066" y="6601"/>
                    <a:pt x="5839" y="6681"/>
                    <a:pt x="5599" y="6708"/>
                  </a:cubicBezTo>
                  <a:cubicBezTo>
                    <a:pt x="5586" y="6709"/>
                    <a:pt x="5573" y="6709"/>
                    <a:pt x="5561" y="6709"/>
                  </a:cubicBezTo>
                  <a:cubicBezTo>
                    <a:pt x="5348" y="6709"/>
                    <a:pt x="5150" y="6604"/>
                    <a:pt x="5024" y="6427"/>
                  </a:cubicBezTo>
                  <a:cubicBezTo>
                    <a:pt x="4811" y="6080"/>
                    <a:pt x="4811" y="5626"/>
                    <a:pt x="5024" y="5265"/>
                  </a:cubicBezTo>
                  <a:cubicBezTo>
                    <a:pt x="5160" y="5025"/>
                    <a:pt x="5409" y="4883"/>
                    <a:pt x="5671" y="4883"/>
                  </a:cubicBezTo>
                  <a:cubicBezTo>
                    <a:pt x="5745" y="4883"/>
                    <a:pt x="5819" y="4894"/>
                    <a:pt x="5893" y="4918"/>
                  </a:cubicBezTo>
                  <a:cubicBezTo>
                    <a:pt x="6147" y="4998"/>
                    <a:pt x="6294" y="5238"/>
                    <a:pt x="6267" y="5505"/>
                  </a:cubicBezTo>
                  <a:cubicBezTo>
                    <a:pt x="6240" y="5666"/>
                    <a:pt x="6133" y="5813"/>
                    <a:pt x="5986" y="5880"/>
                  </a:cubicBezTo>
                  <a:cubicBezTo>
                    <a:pt x="5933" y="5906"/>
                    <a:pt x="5879" y="5920"/>
                    <a:pt x="5826" y="5933"/>
                  </a:cubicBezTo>
                  <a:cubicBezTo>
                    <a:pt x="5853" y="5940"/>
                    <a:pt x="5879" y="5943"/>
                    <a:pt x="5906" y="5943"/>
                  </a:cubicBezTo>
                  <a:cubicBezTo>
                    <a:pt x="5933" y="5943"/>
                    <a:pt x="5960" y="5940"/>
                    <a:pt x="5986" y="5933"/>
                  </a:cubicBezTo>
                  <a:cubicBezTo>
                    <a:pt x="6147" y="5866"/>
                    <a:pt x="6280" y="5706"/>
                    <a:pt x="6320" y="5532"/>
                  </a:cubicBezTo>
                  <a:cubicBezTo>
                    <a:pt x="6360" y="5238"/>
                    <a:pt x="6187" y="4944"/>
                    <a:pt x="5906" y="4837"/>
                  </a:cubicBezTo>
                  <a:cubicBezTo>
                    <a:pt x="5819" y="4811"/>
                    <a:pt x="5731" y="4798"/>
                    <a:pt x="5645" y="4798"/>
                  </a:cubicBezTo>
                  <a:cubicBezTo>
                    <a:pt x="5344" y="4798"/>
                    <a:pt x="5060" y="4952"/>
                    <a:pt x="4904" y="5212"/>
                  </a:cubicBezTo>
                  <a:cubicBezTo>
                    <a:pt x="4784" y="5399"/>
                    <a:pt x="4717" y="5612"/>
                    <a:pt x="4717" y="5839"/>
                  </a:cubicBezTo>
                  <a:cubicBezTo>
                    <a:pt x="4690" y="6080"/>
                    <a:pt x="4757" y="6320"/>
                    <a:pt x="4891" y="6534"/>
                  </a:cubicBezTo>
                  <a:cubicBezTo>
                    <a:pt x="5044" y="6738"/>
                    <a:pt x="5282" y="6869"/>
                    <a:pt x="5547" y="6869"/>
                  </a:cubicBezTo>
                  <a:cubicBezTo>
                    <a:pt x="5560" y="6869"/>
                    <a:pt x="5573" y="6869"/>
                    <a:pt x="5585" y="6868"/>
                  </a:cubicBezTo>
                  <a:cubicBezTo>
                    <a:pt x="5853" y="6855"/>
                    <a:pt x="6120" y="6761"/>
                    <a:pt x="6347" y="6601"/>
                  </a:cubicBezTo>
                  <a:cubicBezTo>
                    <a:pt x="6828" y="6267"/>
                    <a:pt x="7135" y="5733"/>
                    <a:pt x="7175" y="5145"/>
                  </a:cubicBezTo>
                  <a:cubicBezTo>
                    <a:pt x="7202" y="4837"/>
                    <a:pt x="7149" y="4530"/>
                    <a:pt x="7028" y="4250"/>
                  </a:cubicBezTo>
                  <a:cubicBezTo>
                    <a:pt x="6895" y="3956"/>
                    <a:pt x="6681" y="3715"/>
                    <a:pt x="6427" y="3528"/>
                  </a:cubicBezTo>
                  <a:cubicBezTo>
                    <a:pt x="6102" y="3268"/>
                    <a:pt x="5699" y="3131"/>
                    <a:pt x="5287" y="3131"/>
                  </a:cubicBezTo>
                  <a:cubicBezTo>
                    <a:pt x="5238" y="3131"/>
                    <a:pt x="5189" y="3133"/>
                    <a:pt x="5140" y="3137"/>
                  </a:cubicBezTo>
                  <a:lnTo>
                    <a:pt x="5140" y="3137"/>
                  </a:lnTo>
                  <a:cubicBezTo>
                    <a:pt x="5232" y="2930"/>
                    <a:pt x="5278" y="2708"/>
                    <a:pt x="5278" y="2486"/>
                  </a:cubicBezTo>
                  <a:cubicBezTo>
                    <a:pt x="5278" y="2205"/>
                    <a:pt x="5131" y="1938"/>
                    <a:pt x="4904" y="1778"/>
                  </a:cubicBezTo>
                  <a:cubicBezTo>
                    <a:pt x="4734" y="1688"/>
                    <a:pt x="4541" y="1643"/>
                    <a:pt x="4348" y="1643"/>
                  </a:cubicBezTo>
                  <a:cubicBezTo>
                    <a:pt x="4284" y="1643"/>
                    <a:pt x="4219" y="1648"/>
                    <a:pt x="4156" y="1658"/>
                  </a:cubicBezTo>
                  <a:cubicBezTo>
                    <a:pt x="3929" y="1684"/>
                    <a:pt x="3702" y="1764"/>
                    <a:pt x="3488" y="1805"/>
                  </a:cubicBezTo>
                  <a:cubicBezTo>
                    <a:pt x="3380" y="1833"/>
                    <a:pt x="3273" y="1846"/>
                    <a:pt x="3164" y="1846"/>
                  </a:cubicBezTo>
                  <a:cubicBezTo>
                    <a:pt x="3069" y="1846"/>
                    <a:pt x="2972" y="1836"/>
                    <a:pt x="2873" y="1818"/>
                  </a:cubicBezTo>
                  <a:cubicBezTo>
                    <a:pt x="2700" y="1778"/>
                    <a:pt x="2539" y="1658"/>
                    <a:pt x="2432" y="1497"/>
                  </a:cubicBezTo>
                  <a:cubicBezTo>
                    <a:pt x="2232" y="1190"/>
                    <a:pt x="2152" y="816"/>
                    <a:pt x="1938" y="549"/>
                  </a:cubicBezTo>
                  <a:cubicBezTo>
                    <a:pt x="1738" y="295"/>
                    <a:pt x="1484" y="121"/>
                    <a:pt x="1176" y="41"/>
                  </a:cubicBezTo>
                  <a:cubicBezTo>
                    <a:pt x="1063" y="14"/>
                    <a:pt x="949" y="1"/>
                    <a:pt x="836" y="1"/>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1692;p34">
              <a:extLst>
                <a:ext uri="{FF2B5EF4-FFF2-40B4-BE49-F238E27FC236}">
                  <a16:creationId xmlns:a16="http://schemas.microsoft.com/office/drawing/2014/main" id="{113D5007-DFA1-428B-AA0E-EE359D8FF0E3}"/>
                </a:ext>
              </a:extLst>
            </p:cNvPr>
            <p:cNvSpPr/>
            <p:nvPr/>
          </p:nvSpPr>
          <p:spPr>
            <a:xfrm>
              <a:off x="3546925" y="3126250"/>
              <a:ext cx="90225" cy="78275"/>
            </a:xfrm>
            <a:custGeom>
              <a:avLst/>
              <a:gdLst/>
              <a:ahLst/>
              <a:cxnLst/>
              <a:rect l="l" t="t" r="r" b="b"/>
              <a:pathLst>
                <a:path w="3609" h="3131" extrusionOk="0">
                  <a:moveTo>
                    <a:pt x="3341" y="0"/>
                  </a:moveTo>
                  <a:cubicBezTo>
                    <a:pt x="3318" y="0"/>
                    <a:pt x="3296" y="2"/>
                    <a:pt x="3274" y="5"/>
                  </a:cubicBezTo>
                  <a:cubicBezTo>
                    <a:pt x="2940" y="19"/>
                    <a:pt x="2646" y="179"/>
                    <a:pt x="2433" y="433"/>
                  </a:cubicBezTo>
                  <a:cubicBezTo>
                    <a:pt x="2299" y="620"/>
                    <a:pt x="2205" y="834"/>
                    <a:pt x="2192" y="1061"/>
                  </a:cubicBezTo>
                  <a:cubicBezTo>
                    <a:pt x="2179" y="1301"/>
                    <a:pt x="2205" y="1542"/>
                    <a:pt x="2192" y="1796"/>
                  </a:cubicBezTo>
                  <a:cubicBezTo>
                    <a:pt x="2179" y="2050"/>
                    <a:pt x="2099" y="2303"/>
                    <a:pt x="1952" y="2517"/>
                  </a:cubicBezTo>
                  <a:cubicBezTo>
                    <a:pt x="1791" y="2731"/>
                    <a:pt x="1564" y="2891"/>
                    <a:pt x="1297" y="2958"/>
                  </a:cubicBezTo>
                  <a:cubicBezTo>
                    <a:pt x="1230" y="2971"/>
                    <a:pt x="1162" y="2978"/>
                    <a:pt x="1095" y="2978"/>
                  </a:cubicBezTo>
                  <a:cubicBezTo>
                    <a:pt x="894" y="2978"/>
                    <a:pt x="696" y="2918"/>
                    <a:pt x="535" y="2798"/>
                  </a:cubicBezTo>
                  <a:cubicBezTo>
                    <a:pt x="335" y="2651"/>
                    <a:pt x="215" y="2424"/>
                    <a:pt x="201" y="2170"/>
                  </a:cubicBezTo>
                  <a:cubicBezTo>
                    <a:pt x="175" y="1943"/>
                    <a:pt x="268" y="1729"/>
                    <a:pt x="455" y="1582"/>
                  </a:cubicBezTo>
                  <a:cubicBezTo>
                    <a:pt x="580" y="1479"/>
                    <a:pt x="745" y="1416"/>
                    <a:pt x="906" y="1416"/>
                  </a:cubicBezTo>
                  <a:cubicBezTo>
                    <a:pt x="934" y="1416"/>
                    <a:pt x="962" y="1418"/>
                    <a:pt x="990" y="1422"/>
                  </a:cubicBezTo>
                  <a:cubicBezTo>
                    <a:pt x="1150" y="1435"/>
                    <a:pt x="1297" y="1515"/>
                    <a:pt x="1390" y="1649"/>
                  </a:cubicBezTo>
                  <a:cubicBezTo>
                    <a:pt x="1471" y="1742"/>
                    <a:pt x="1471" y="1876"/>
                    <a:pt x="1431" y="1983"/>
                  </a:cubicBezTo>
                  <a:cubicBezTo>
                    <a:pt x="1377" y="2076"/>
                    <a:pt x="1284" y="2156"/>
                    <a:pt x="1177" y="2183"/>
                  </a:cubicBezTo>
                  <a:cubicBezTo>
                    <a:pt x="1177" y="2183"/>
                    <a:pt x="1187" y="2187"/>
                    <a:pt x="1200" y="2187"/>
                  </a:cubicBezTo>
                  <a:cubicBezTo>
                    <a:pt x="1213" y="2187"/>
                    <a:pt x="1230" y="2183"/>
                    <a:pt x="1243" y="2170"/>
                  </a:cubicBezTo>
                  <a:cubicBezTo>
                    <a:pt x="1337" y="2143"/>
                    <a:pt x="1417" y="2076"/>
                    <a:pt x="1457" y="1996"/>
                  </a:cubicBezTo>
                  <a:cubicBezTo>
                    <a:pt x="1537" y="1863"/>
                    <a:pt x="1537" y="1702"/>
                    <a:pt x="1457" y="1582"/>
                  </a:cubicBezTo>
                  <a:cubicBezTo>
                    <a:pt x="1350" y="1408"/>
                    <a:pt x="1177" y="1301"/>
                    <a:pt x="990" y="1275"/>
                  </a:cubicBezTo>
                  <a:cubicBezTo>
                    <a:pt x="957" y="1271"/>
                    <a:pt x="924" y="1269"/>
                    <a:pt x="891" y="1269"/>
                  </a:cubicBezTo>
                  <a:cubicBezTo>
                    <a:pt x="694" y="1269"/>
                    <a:pt x="495" y="1336"/>
                    <a:pt x="335" y="1462"/>
                  </a:cubicBezTo>
                  <a:cubicBezTo>
                    <a:pt x="121" y="1622"/>
                    <a:pt x="1" y="1889"/>
                    <a:pt x="28" y="2156"/>
                  </a:cubicBezTo>
                  <a:cubicBezTo>
                    <a:pt x="41" y="2464"/>
                    <a:pt x="188" y="2731"/>
                    <a:pt x="415" y="2918"/>
                  </a:cubicBezTo>
                  <a:cubicBezTo>
                    <a:pt x="615" y="3058"/>
                    <a:pt x="844" y="3130"/>
                    <a:pt x="1075" y="3130"/>
                  </a:cubicBezTo>
                  <a:cubicBezTo>
                    <a:pt x="1154" y="3130"/>
                    <a:pt x="1232" y="3122"/>
                    <a:pt x="1310" y="3105"/>
                  </a:cubicBezTo>
                  <a:cubicBezTo>
                    <a:pt x="1618" y="3038"/>
                    <a:pt x="1898" y="2851"/>
                    <a:pt x="2072" y="2597"/>
                  </a:cubicBezTo>
                  <a:cubicBezTo>
                    <a:pt x="2232" y="2357"/>
                    <a:pt x="2326" y="2090"/>
                    <a:pt x="2339" y="1796"/>
                  </a:cubicBezTo>
                  <a:cubicBezTo>
                    <a:pt x="2352" y="1529"/>
                    <a:pt x="2326" y="1288"/>
                    <a:pt x="2339" y="1061"/>
                  </a:cubicBezTo>
                  <a:cubicBezTo>
                    <a:pt x="2339" y="860"/>
                    <a:pt x="2406" y="660"/>
                    <a:pt x="2526" y="500"/>
                  </a:cubicBezTo>
                  <a:cubicBezTo>
                    <a:pt x="2713" y="259"/>
                    <a:pt x="2980" y="99"/>
                    <a:pt x="3274" y="59"/>
                  </a:cubicBezTo>
                  <a:cubicBezTo>
                    <a:pt x="3319" y="56"/>
                    <a:pt x="3360" y="55"/>
                    <a:pt x="3397" y="55"/>
                  </a:cubicBezTo>
                  <a:cubicBezTo>
                    <a:pt x="3497" y="55"/>
                    <a:pt x="3564" y="63"/>
                    <a:pt x="3592" y="63"/>
                  </a:cubicBezTo>
                  <a:cubicBezTo>
                    <a:pt x="3603" y="63"/>
                    <a:pt x="3608" y="62"/>
                    <a:pt x="3608" y="59"/>
                  </a:cubicBezTo>
                  <a:cubicBezTo>
                    <a:pt x="3608" y="59"/>
                    <a:pt x="3582" y="45"/>
                    <a:pt x="3528" y="32"/>
                  </a:cubicBezTo>
                  <a:cubicBezTo>
                    <a:pt x="3469" y="13"/>
                    <a:pt x="3404" y="0"/>
                    <a:pt x="3341"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1693;p34">
              <a:extLst>
                <a:ext uri="{FF2B5EF4-FFF2-40B4-BE49-F238E27FC236}">
                  <a16:creationId xmlns:a16="http://schemas.microsoft.com/office/drawing/2014/main" id="{CCA84741-E079-448F-8640-ECC178D0859C}"/>
                </a:ext>
              </a:extLst>
            </p:cNvPr>
            <p:cNvSpPr/>
            <p:nvPr/>
          </p:nvSpPr>
          <p:spPr>
            <a:xfrm>
              <a:off x="3593025" y="3983550"/>
              <a:ext cx="375475" cy="126425"/>
            </a:xfrm>
            <a:custGeom>
              <a:avLst/>
              <a:gdLst/>
              <a:ahLst/>
              <a:cxnLst/>
              <a:rect l="l" t="t" r="r" b="b"/>
              <a:pathLst>
                <a:path w="15019" h="5057" extrusionOk="0">
                  <a:moveTo>
                    <a:pt x="14424" y="0"/>
                  </a:moveTo>
                  <a:cubicBezTo>
                    <a:pt x="14327" y="0"/>
                    <a:pt x="14230" y="17"/>
                    <a:pt x="14136" y="51"/>
                  </a:cubicBezTo>
                  <a:lnTo>
                    <a:pt x="161" y="3351"/>
                  </a:lnTo>
                  <a:lnTo>
                    <a:pt x="1" y="3284"/>
                  </a:lnTo>
                  <a:lnTo>
                    <a:pt x="1" y="3284"/>
                  </a:lnTo>
                  <a:cubicBezTo>
                    <a:pt x="1887" y="4477"/>
                    <a:pt x="4007" y="5056"/>
                    <a:pt x="6110" y="5056"/>
                  </a:cubicBezTo>
                  <a:cubicBezTo>
                    <a:pt x="9235" y="5056"/>
                    <a:pt x="12322" y="3777"/>
                    <a:pt x="14551" y="1333"/>
                  </a:cubicBezTo>
                  <a:cubicBezTo>
                    <a:pt x="14738" y="1159"/>
                    <a:pt x="14871" y="932"/>
                    <a:pt x="14951" y="705"/>
                  </a:cubicBezTo>
                  <a:cubicBezTo>
                    <a:pt x="15018" y="451"/>
                    <a:pt x="14925" y="184"/>
                    <a:pt x="14711" y="51"/>
                  </a:cubicBezTo>
                  <a:cubicBezTo>
                    <a:pt x="14617" y="17"/>
                    <a:pt x="14520" y="0"/>
                    <a:pt x="1442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1694;p34">
              <a:extLst>
                <a:ext uri="{FF2B5EF4-FFF2-40B4-BE49-F238E27FC236}">
                  <a16:creationId xmlns:a16="http://schemas.microsoft.com/office/drawing/2014/main" id="{42380A44-0655-41A4-8B9C-D4D1D409FD18}"/>
                </a:ext>
              </a:extLst>
            </p:cNvPr>
            <p:cNvSpPr/>
            <p:nvPr/>
          </p:nvSpPr>
          <p:spPr>
            <a:xfrm>
              <a:off x="3453400" y="3925350"/>
              <a:ext cx="230500" cy="129725"/>
            </a:xfrm>
            <a:custGeom>
              <a:avLst/>
              <a:gdLst/>
              <a:ahLst/>
              <a:cxnLst/>
              <a:rect l="l" t="t" r="r" b="b"/>
              <a:pathLst>
                <a:path w="9220" h="5189" extrusionOk="0">
                  <a:moveTo>
                    <a:pt x="1658" y="0"/>
                  </a:moveTo>
                  <a:lnTo>
                    <a:pt x="1" y="67"/>
                  </a:lnTo>
                  <a:lnTo>
                    <a:pt x="936" y="1363"/>
                  </a:lnTo>
                  <a:lnTo>
                    <a:pt x="7657" y="5064"/>
                  </a:lnTo>
                  <a:cubicBezTo>
                    <a:pt x="7805" y="5148"/>
                    <a:pt x="7966" y="5188"/>
                    <a:pt x="8125" y="5188"/>
                  </a:cubicBezTo>
                  <a:cubicBezTo>
                    <a:pt x="8493" y="5188"/>
                    <a:pt x="8847" y="4974"/>
                    <a:pt x="9006" y="4610"/>
                  </a:cubicBezTo>
                  <a:cubicBezTo>
                    <a:pt x="9220" y="4129"/>
                    <a:pt x="9019" y="3581"/>
                    <a:pt x="8552" y="3354"/>
                  </a:cubicBezTo>
                  <a:lnTo>
                    <a:pt x="1658" y="0"/>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1695;p34">
              <a:extLst>
                <a:ext uri="{FF2B5EF4-FFF2-40B4-BE49-F238E27FC236}">
                  <a16:creationId xmlns:a16="http://schemas.microsoft.com/office/drawing/2014/main" id="{59ED64A4-621C-4555-8F68-6B070DBD5B04}"/>
                </a:ext>
              </a:extLst>
            </p:cNvPr>
            <p:cNvSpPr/>
            <p:nvPr/>
          </p:nvSpPr>
          <p:spPr>
            <a:xfrm>
              <a:off x="3458075" y="3925350"/>
              <a:ext cx="32775" cy="31425"/>
            </a:xfrm>
            <a:custGeom>
              <a:avLst/>
              <a:gdLst/>
              <a:ahLst/>
              <a:cxnLst/>
              <a:rect l="l" t="t" r="r" b="b"/>
              <a:pathLst>
                <a:path w="1311" h="1257" extrusionOk="0">
                  <a:moveTo>
                    <a:pt x="1310" y="0"/>
                  </a:moveTo>
                  <a:lnTo>
                    <a:pt x="148" y="54"/>
                  </a:lnTo>
                  <a:lnTo>
                    <a:pt x="1" y="334"/>
                  </a:lnTo>
                  <a:lnTo>
                    <a:pt x="669" y="1256"/>
                  </a:lnTo>
                  <a:lnTo>
                    <a:pt x="1310"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1696;p34">
              <a:extLst>
                <a:ext uri="{FF2B5EF4-FFF2-40B4-BE49-F238E27FC236}">
                  <a16:creationId xmlns:a16="http://schemas.microsoft.com/office/drawing/2014/main" id="{B38E02D0-C9A0-413C-BA2B-F6F7237C5DBE}"/>
                </a:ext>
              </a:extLst>
            </p:cNvPr>
            <p:cNvSpPr/>
            <p:nvPr/>
          </p:nvSpPr>
          <p:spPr>
            <a:xfrm>
              <a:off x="3669525" y="4037250"/>
              <a:ext cx="25075" cy="21725"/>
            </a:xfrm>
            <a:custGeom>
              <a:avLst/>
              <a:gdLst/>
              <a:ahLst/>
              <a:cxnLst/>
              <a:rect l="l" t="t" r="r" b="b"/>
              <a:pathLst>
                <a:path w="1003" h="869" extrusionOk="0">
                  <a:moveTo>
                    <a:pt x="214" y="0"/>
                  </a:moveTo>
                  <a:lnTo>
                    <a:pt x="0" y="334"/>
                  </a:lnTo>
                  <a:lnTo>
                    <a:pt x="789" y="869"/>
                  </a:lnTo>
                  <a:lnTo>
                    <a:pt x="1002" y="535"/>
                  </a:lnTo>
                  <a:lnTo>
                    <a:pt x="214" y="0"/>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1697;p34">
              <a:extLst>
                <a:ext uri="{FF2B5EF4-FFF2-40B4-BE49-F238E27FC236}">
                  <a16:creationId xmlns:a16="http://schemas.microsoft.com/office/drawing/2014/main" id="{01FF486C-00EA-41B3-A23D-035162106F6D}"/>
                </a:ext>
              </a:extLst>
            </p:cNvPr>
            <p:cNvSpPr/>
            <p:nvPr/>
          </p:nvSpPr>
          <p:spPr>
            <a:xfrm>
              <a:off x="3514200" y="3736300"/>
              <a:ext cx="532775" cy="335450"/>
            </a:xfrm>
            <a:custGeom>
              <a:avLst/>
              <a:gdLst/>
              <a:ahLst/>
              <a:cxnLst/>
              <a:rect l="l" t="t" r="r" b="b"/>
              <a:pathLst>
                <a:path w="21311" h="13418" extrusionOk="0">
                  <a:moveTo>
                    <a:pt x="21271" y="0"/>
                  </a:moveTo>
                  <a:lnTo>
                    <a:pt x="21271" y="0"/>
                  </a:lnTo>
                  <a:cubicBezTo>
                    <a:pt x="18772" y="94"/>
                    <a:pt x="16314" y="201"/>
                    <a:pt x="14991" y="441"/>
                  </a:cubicBezTo>
                  <a:cubicBezTo>
                    <a:pt x="14991" y="441"/>
                    <a:pt x="14938" y="6093"/>
                    <a:pt x="14190" y="6453"/>
                  </a:cubicBezTo>
                  <a:cubicBezTo>
                    <a:pt x="10075" y="8404"/>
                    <a:pt x="5011" y="8671"/>
                    <a:pt x="3194" y="8711"/>
                  </a:cubicBezTo>
                  <a:cubicBezTo>
                    <a:pt x="2967" y="8578"/>
                    <a:pt x="2699" y="8431"/>
                    <a:pt x="2392" y="8244"/>
                  </a:cubicBezTo>
                  <a:cubicBezTo>
                    <a:pt x="2138" y="8083"/>
                    <a:pt x="1911" y="7870"/>
                    <a:pt x="1711" y="7629"/>
                  </a:cubicBezTo>
                  <a:cubicBezTo>
                    <a:pt x="1470" y="7335"/>
                    <a:pt x="1256" y="7015"/>
                    <a:pt x="1096" y="6654"/>
                  </a:cubicBezTo>
                  <a:cubicBezTo>
                    <a:pt x="1040" y="6480"/>
                    <a:pt x="887" y="6393"/>
                    <a:pt x="739" y="6393"/>
                  </a:cubicBezTo>
                  <a:cubicBezTo>
                    <a:pt x="604" y="6393"/>
                    <a:pt x="473" y="6466"/>
                    <a:pt x="428" y="6614"/>
                  </a:cubicBezTo>
                  <a:cubicBezTo>
                    <a:pt x="335" y="6908"/>
                    <a:pt x="629" y="7843"/>
                    <a:pt x="1403" y="8671"/>
                  </a:cubicBezTo>
                  <a:cubicBezTo>
                    <a:pt x="1403" y="8671"/>
                    <a:pt x="1" y="9339"/>
                    <a:pt x="134" y="10221"/>
                  </a:cubicBezTo>
                  <a:cubicBezTo>
                    <a:pt x="254" y="10956"/>
                    <a:pt x="1991" y="13361"/>
                    <a:pt x="1991" y="13361"/>
                  </a:cubicBezTo>
                  <a:cubicBezTo>
                    <a:pt x="1991" y="13361"/>
                    <a:pt x="2902" y="13417"/>
                    <a:pt x="4322" y="13417"/>
                  </a:cubicBezTo>
                  <a:cubicBezTo>
                    <a:pt x="9209" y="13417"/>
                    <a:pt x="20133" y="12751"/>
                    <a:pt x="20817" y="6841"/>
                  </a:cubicBezTo>
                  <a:cubicBezTo>
                    <a:pt x="21311" y="2606"/>
                    <a:pt x="21271" y="0"/>
                    <a:pt x="21271" y="0"/>
                  </a:cubicBezTo>
                  <a:close/>
                </a:path>
              </a:pathLst>
            </a:custGeom>
            <a:solidFill>
              <a:srgbClr val="B788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1698;p34">
              <a:extLst>
                <a:ext uri="{FF2B5EF4-FFF2-40B4-BE49-F238E27FC236}">
                  <a16:creationId xmlns:a16="http://schemas.microsoft.com/office/drawing/2014/main" id="{AF5B1EB8-C3C0-4432-A446-896B29D992F6}"/>
                </a:ext>
              </a:extLst>
            </p:cNvPr>
            <p:cNvSpPr/>
            <p:nvPr/>
          </p:nvSpPr>
          <p:spPr>
            <a:xfrm>
              <a:off x="3841450" y="5249400"/>
              <a:ext cx="179825" cy="173600"/>
            </a:xfrm>
            <a:custGeom>
              <a:avLst/>
              <a:gdLst/>
              <a:ahLst/>
              <a:cxnLst/>
              <a:rect l="l" t="t" r="r" b="b"/>
              <a:pathLst>
                <a:path w="7193" h="6944" extrusionOk="0">
                  <a:moveTo>
                    <a:pt x="5910" y="0"/>
                  </a:moveTo>
                  <a:lnTo>
                    <a:pt x="2022" y="3327"/>
                  </a:lnTo>
                  <a:lnTo>
                    <a:pt x="2422" y="3822"/>
                  </a:lnTo>
                  <a:cubicBezTo>
                    <a:pt x="2422" y="3822"/>
                    <a:pt x="0" y="6944"/>
                    <a:pt x="573" y="6944"/>
                  </a:cubicBezTo>
                  <a:cubicBezTo>
                    <a:pt x="608" y="6944"/>
                    <a:pt x="654" y="6932"/>
                    <a:pt x="712" y="6908"/>
                  </a:cubicBezTo>
                  <a:cubicBezTo>
                    <a:pt x="1607" y="6534"/>
                    <a:pt x="5923" y="2713"/>
                    <a:pt x="6952" y="1751"/>
                  </a:cubicBezTo>
                  <a:lnTo>
                    <a:pt x="7192" y="1537"/>
                  </a:lnTo>
                  <a:lnTo>
                    <a:pt x="5910"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1699;p34">
              <a:extLst>
                <a:ext uri="{FF2B5EF4-FFF2-40B4-BE49-F238E27FC236}">
                  <a16:creationId xmlns:a16="http://schemas.microsoft.com/office/drawing/2014/main" id="{08667BBD-0917-4D17-8FFE-4471B0EAA5D7}"/>
                </a:ext>
              </a:extLst>
            </p:cNvPr>
            <p:cNvSpPr/>
            <p:nvPr/>
          </p:nvSpPr>
          <p:spPr>
            <a:xfrm>
              <a:off x="3978825" y="5260075"/>
              <a:ext cx="42450" cy="57475"/>
            </a:xfrm>
            <a:custGeom>
              <a:avLst/>
              <a:gdLst/>
              <a:ahLst/>
              <a:cxnLst/>
              <a:rect l="l" t="t" r="r" b="b"/>
              <a:pathLst>
                <a:path w="1698" h="2299" extrusionOk="0">
                  <a:moveTo>
                    <a:pt x="789" y="1"/>
                  </a:moveTo>
                  <a:cubicBezTo>
                    <a:pt x="428" y="255"/>
                    <a:pt x="187" y="629"/>
                    <a:pt x="94" y="1043"/>
                  </a:cubicBezTo>
                  <a:cubicBezTo>
                    <a:pt x="0" y="1471"/>
                    <a:pt x="67" y="1925"/>
                    <a:pt x="294" y="2299"/>
                  </a:cubicBezTo>
                  <a:lnTo>
                    <a:pt x="1697" y="1096"/>
                  </a:lnTo>
                  <a:lnTo>
                    <a:pt x="78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1700;p34">
              <a:extLst>
                <a:ext uri="{FF2B5EF4-FFF2-40B4-BE49-F238E27FC236}">
                  <a16:creationId xmlns:a16="http://schemas.microsoft.com/office/drawing/2014/main" id="{ECE0D933-76A4-4093-8C18-8885636C80A9}"/>
                </a:ext>
              </a:extLst>
            </p:cNvPr>
            <p:cNvSpPr/>
            <p:nvPr/>
          </p:nvSpPr>
          <p:spPr>
            <a:xfrm>
              <a:off x="3847875" y="5285475"/>
              <a:ext cx="173400" cy="138325"/>
            </a:xfrm>
            <a:custGeom>
              <a:avLst/>
              <a:gdLst/>
              <a:ahLst/>
              <a:cxnLst/>
              <a:rect l="l" t="t" r="r" b="b"/>
              <a:pathLst>
                <a:path w="6936" h="5533" extrusionOk="0">
                  <a:moveTo>
                    <a:pt x="6855" y="0"/>
                  </a:moveTo>
                  <a:lnTo>
                    <a:pt x="1658" y="4369"/>
                  </a:lnTo>
                  <a:cubicBezTo>
                    <a:pt x="1658" y="4369"/>
                    <a:pt x="1306" y="4106"/>
                    <a:pt x="1052" y="4106"/>
                  </a:cubicBezTo>
                  <a:cubicBezTo>
                    <a:pt x="993" y="4106"/>
                    <a:pt x="939" y="4120"/>
                    <a:pt x="896" y="4155"/>
                  </a:cubicBezTo>
                  <a:cubicBezTo>
                    <a:pt x="896" y="4155"/>
                    <a:pt x="1" y="5451"/>
                    <a:pt x="295" y="5532"/>
                  </a:cubicBezTo>
                  <a:cubicBezTo>
                    <a:pt x="298" y="5532"/>
                    <a:pt x="301" y="5533"/>
                    <a:pt x="304" y="5533"/>
                  </a:cubicBezTo>
                  <a:cubicBezTo>
                    <a:pt x="682" y="5533"/>
                    <a:pt x="5121" y="1881"/>
                    <a:pt x="6935" y="80"/>
                  </a:cubicBezTo>
                  <a:lnTo>
                    <a:pt x="68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1701;p34">
              <a:extLst>
                <a:ext uri="{FF2B5EF4-FFF2-40B4-BE49-F238E27FC236}">
                  <a16:creationId xmlns:a16="http://schemas.microsoft.com/office/drawing/2014/main" id="{568FCBD1-A075-4D1C-BC13-9E03BF964FD4}"/>
                </a:ext>
              </a:extLst>
            </p:cNvPr>
            <p:cNvSpPr/>
            <p:nvPr/>
          </p:nvSpPr>
          <p:spPr>
            <a:xfrm>
              <a:off x="3852575" y="5284125"/>
              <a:ext cx="167025" cy="137650"/>
            </a:xfrm>
            <a:custGeom>
              <a:avLst/>
              <a:gdLst/>
              <a:ahLst/>
              <a:cxnLst/>
              <a:rect l="l" t="t" r="r" b="b"/>
              <a:pathLst>
                <a:path w="6681" h="5506" extrusionOk="0">
                  <a:moveTo>
                    <a:pt x="6680" y="1"/>
                  </a:moveTo>
                  <a:lnTo>
                    <a:pt x="6680" y="1"/>
                  </a:lnTo>
                  <a:cubicBezTo>
                    <a:pt x="6654" y="14"/>
                    <a:pt x="6627" y="28"/>
                    <a:pt x="6600" y="41"/>
                  </a:cubicBezTo>
                  <a:lnTo>
                    <a:pt x="6413" y="215"/>
                  </a:lnTo>
                  <a:lnTo>
                    <a:pt x="5705" y="816"/>
                  </a:lnTo>
                  <a:cubicBezTo>
                    <a:pt x="5117" y="1324"/>
                    <a:pt x="4289" y="2032"/>
                    <a:pt x="3367" y="2793"/>
                  </a:cubicBezTo>
                  <a:cubicBezTo>
                    <a:pt x="2445" y="3541"/>
                    <a:pt x="1603" y="4223"/>
                    <a:pt x="989" y="4717"/>
                  </a:cubicBezTo>
                  <a:lnTo>
                    <a:pt x="267" y="5292"/>
                  </a:lnTo>
                  <a:lnTo>
                    <a:pt x="67" y="5452"/>
                  </a:lnTo>
                  <a:cubicBezTo>
                    <a:pt x="40" y="5465"/>
                    <a:pt x="27" y="5492"/>
                    <a:pt x="0" y="5505"/>
                  </a:cubicBezTo>
                  <a:cubicBezTo>
                    <a:pt x="27" y="5492"/>
                    <a:pt x="53" y="5479"/>
                    <a:pt x="67" y="5465"/>
                  </a:cubicBezTo>
                  <a:lnTo>
                    <a:pt x="281" y="5318"/>
                  </a:lnTo>
                  <a:lnTo>
                    <a:pt x="1015" y="4757"/>
                  </a:lnTo>
                  <a:cubicBezTo>
                    <a:pt x="1643" y="4276"/>
                    <a:pt x="2485" y="3608"/>
                    <a:pt x="3407" y="2847"/>
                  </a:cubicBezTo>
                  <a:cubicBezTo>
                    <a:pt x="4329" y="2085"/>
                    <a:pt x="5157" y="1377"/>
                    <a:pt x="5745" y="856"/>
                  </a:cubicBezTo>
                  <a:lnTo>
                    <a:pt x="6427" y="228"/>
                  </a:lnTo>
                  <a:lnTo>
                    <a:pt x="6614" y="68"/>
                  </a:lnTo>
                  <a:cubicBezTo>
                    <a:pt x="6640" y="41"/>
                    <a:pt x="6654" y="28"/>
                    <a:pt x="6680"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1702;p34">
              <a:extLst>
                <a:ext uri="{FF2B5EF4-FFF2-40B4-BE49-F238E27FC236}">
                  <a16:creationId xmlns:a16="http://schemas.microsoft.com/office/drawing/2014/main" id="{7A697547-C03B-4D8F-8A34-4B94EED5E058}"/>
                </a:ext>
              </a:extLst>
            </p:cNvPr>
            <p:cNvSpPr/>
            <p:nvPr/>
          </p:nvSpPr>
          <p:spPr>
            <a:xfrm>
              <a:off x="3868600" y="5388050"/>
              <a:ext cx="22400" cy="8675"/>
            </a:xfrm>
            <a:custGeom>
              <a:avLst/>
              <a:gdLst/>
              <a:ahLst/>
              <a:cxnLst/>
              <a:rect l="l" t="t" r="r" b="b"/>
              <a:pathLst>
                <a:path w="896" h="347" extrusionOk="0">
                  <a:moveTo>
                    <a:pt x="234" y="1"/>
                  </a:moveTo>
                  <a:cubicBezTo>
                    <a:pt x="155" y="1"/>
                    <a:pt x="76" y="14"/>
                    <a:pt x="0" y="39"/>
                  </a:cubicBezTo>
                  <a:cubicBezTo>
                    <a:pt x="161" y="39"/>
                    <a:pt x="321" y="66"/>
                    <a:pt x="468" y="106"/>
                  </a:cubicBezTo>
                  <a:cubicBezTo>
                    <a:pt x="615" y="173"/>
                    <a:pt x="762" y="253"/>
                    <a:pt x="895" y="346"/>
                  </a:cubicBezTo>
                  <a:cubicBezTo>
                    <a:pt x="802" y="199"/>
                    <a:pt x="655" y="93"/>
                    <a:pt x="495" y="52"/>
                  </a:cubicBezTo>
                  <a:cubicBezTo>
                    <a:pt x="410" y="17"/>
                    <a:pt x="322" y="1"/>
                    <a:pt x="234"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1703;p34">
              <a:extLst>
                <a:ext uri="{FF2B5EF4-FFF2-40B4-BE49-F238E27FC236}">
                  <a16:creationId xmlns:a16="http://schemas.microsoft.com/office/drawing/2014/main" id="{8E1196D6-74AB-4287-AA9D-FBD02B57002D}"/>
                </a:ext>
              </a:extLst>
            </p:cNvPr>
            <p:cNvSpPr/>
            <p:nvPr/>
          </p:nvSpPr>
          <p:spPr>
            <a:xfrm>
              <a:off x="3895650" y="5350000"/>
              <a:ext cx="12050" cy="4050"/>
            </a:xfrm>
            <a:custGeom>
              <a:avLst/>
              <a:gdLst/>
              <a:ahLst/>
              <a:cxnLst/>
              <a:rect l="l" t="t" r="r" b="b"/>
              <a:pathLst>
                <a:path w="482" h="162" extrusionOk="0">
                  <a:moveTo>
                    <a:pt x="32" y="1"/>
                  </a:moveTo>
                  <a:cubicBezTo>
                    <a:pt x="15" y="1"/>
                    <a:pt x="4" y="4"/>
                    <a:pt x="1" y="11"/>
                  </a:cubicBezTo>
                  <a:cubicBezTo>
                    <a:pt x="1" y="25"/>
                    <a:pt x="107" y="78"/>
                    <a:pt x="228" y="118"/>
                  </a:cubicBezTo>
                  <a:cubicBezTo>
                    <a:pt x="293" y="140"/>
                    <a:pt x="367" y="162"/>
                    <a:pt x="436" y="162"/>
                  </a:cubicBezTo>
                  <a:cubicBezTo>
                    <a:pt x="452" y="162"/>
                    <a:pt x="467" y="161"/>
                    <a:pt x="482" y="158"/>
                  </a:cubicBezTo>
                  <a:cubicBezTo>
                    <a:pt x="482" y="145"/>
                    <a:pt x="388" y="105"/>
                    <a:pt x="254" y="51"/>
                  </a:cubicBezTo>
                  <a:cubicBezTo>
                    <a:pt x="158" y="22"/>
                    <a:pt x="76" y="1"/>
                    <a:pt x="32"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1704;p34">
              <a:extLst>
                <a:ext uri="{FF2B5EF4-FFF2-40B4-BE49-F238E27FC236}">
                  <a16:creationId xmlns:a16="http://schemas.microsoft.com/office/drawing/2014/main" id="{FF4EBDFB-42F8-4903-91B6-18514D687862}"/>
                </a:ext>
              </a:extLst>
            </p:cNvPr>
            <p:cNvSpPr/>
            <p:nvPr/>
          </p:nvSpPr>
          <p:spPr>
            <a:xfrm>
              <a:off x="3901325" y="5342250"/>
              <a:ext cx="11050" cy="1700"/>
            </a:xfrm>
            <a:custGeom>
              <a:avLst/>
              <a:gdLst/>
              <a:ahLst/>
              <a:cxnLst/>
              <a:rect l="l" t="t" r="r" b="b"/>
              <a:pathLst>
                <a:path w="442" h="68" extrusionOk="0">
                  <a:moveTo>
                    <a:pt x="228" y="1"/>
                  </a:moveTo>
                  <a:cubicBezTo>
                    <a:pt x="108" y="1"/>
                    <a:pt x="14" y="14"/>
                    <a:pt x="14" y="27"/>
                  </a:cubicBezTo>
                  <a:cubicBezTo>
                    <a:pt x="1" y="41"/>
                    <a:pt x="108" y="67"/>
                    <a:pt x="214" y="67"/>
                  </a:cubicBezTo>
                  <a:cubicBezTo>
                    <a:pt x="335" y="67"/>
                    <a:pt x="428" y="54"/>
                    <a:pt x="428" y="41"/>
                  </a:cubicBezTo>
                  <a:cubicBezTo>
                    <a:pt x="442" y="27"/>
                    <a:pt x="335" y="14"/>
                    <a:pt x="228"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1705;p34">
              <a:extLst>
                <a:ext uri="{FF2B5EF4-FFF2-40B4-BE49-F238E27FC236}">
                  <a16:creationId xmlns:a16="http://schemas.microsoft.com/office/drawing/2014/main" id="{7170C342-3AEA-44CF-AD51-434D4255FCEC}"/>
                </a:ext>
              </a:extLst>
            </p:cNvPr>
            <p:cNvSpPr/>
            <p:nvPr/>
          </p:nvSpPr>
          <p:spPr>
            <a:xfrm>
              <a:off x="3899000" y="5329850"/>
              <a:ext cx="10700" cy="8800"/>
            </a:xfrm>
            <a:custGeom>
              <a:avLst/>
              <a:gdLst/>
              <a:ahLst/>
              <a:cxnLst/>
              <a:rect l="l" t="t" r="r" b="b"/>
              <a:pathLst>
                <a:path w="428" h="352" extrusionOk="0">
                  <a:moveTo>
                    <a:pt x="422" y="1"/>
                  </a:moveTo>
                  <a:cubicBezTo>
                    <a:pt x="396" y="1"/>
                    <a:pt x="298" y="64"/>
                    <a:pt x="201" y="149"/>
                  </a:cubicBezTo>
                  <a:cubicBezTo>
                    <a:pt x="80" y="243"/>
                    <a:pt x="0" y="323"/>
                    <a:pt x="14" y="350"/>
                  </a:cubicBezTo>
                  <a:cubicBezTo>
                    <a:pt x="15" y="351"/>
                    <a:pt x="16" y="351"/>
                    <a:pt x="19" y="351"/>
                  </a:cubicBezTo>
                  <a:cubicBezTo>
                    <a:pt x="43" y="351"/>
                    <a:pt x="131" y="288"/>
                    <a:pt x="241" y="203"/>
                  </a:cubicBezTo>
                  <a:cubicBezTo>
                    <a:pt x="348" y="96"/>
                    <a:pt x="428" y="16"/>
                    <a:pt x="428" y="2"/>
                  </a:cubicBezTo>
                  <a:cubicBezTo>
                    <a:pt x="427" y="1"/>
                    <a:pt x="425" y="1"/>
                    <a:pt x="422"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1706;p34">
              <a:extLst>
                <a:ext uri="{FF2B5EF4-FFF2-40B4-BE49-F238E27FC236}">
                  <a16:creationId xmlns:a16="http://schemas.microsoft.com/office/drawing/2014/main" id="{D2035401-417B-465A-8D02-3C905D40BC8B}"/>
                </a:ext>
              </a:extLst>
            </p:cNvPr>
            <p:cNvSpPr/>
            <p:nvPr/>
          </p:nvSpPr>
          <p:spPr>
            <a:xfrm>
              <a:off x="3894975" y="5321850"/>
              <a:ext cx="11050" cy="10400"/>
            </a:xfrm>
            <a:custGeom>
              <a:avLst/>
              <a:gdLst/>
              <a:ahLst/>
              <a:cxnLst/>
              <a:rect l="l" t="t" r="r" b="b"/>
              <a:pathLst>
                <a:path w="442" h="416" extrusionOk="0">
                  <a:moveTo>
                    <a:pt x="439" y="0"/>
                  </a:moveTo>
                  <a:cubicBezTo>
                    <a:pt x="418" y="0"/>
                    <a:pt x="328" y="102"/>
                    <a:pt x="215" y="215"/>
                  </a:cubicBezTo>
                  <a:cubicBezTo>
                    <a:pt x="108" y="322"/>
                    <a:pt x="1" y="402"/>
                    <a:pt x="1" y="416"/>
                  </a:cubicBezTo>
                  <a:cubicBezTo>
                    <a:pt x="201" y="349"/>
                    <a:pt x="362" y="202"/>
                    <a:pt x="442" y="2"/>
                  </a:cubicBezTo>
                  <a:cubicBezTo>
                    <a:pt x="441" y="1"/>
                    <a:pt x="440" y="0"/>
                    <a:pt x="439"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1707;p34">
              <a:extLst>
                <a:ext uri="{FF2B5EF4-FFF2-40B4-BE49-F238E27FC236}">
                  <a16:creationId xmlns:a16="http://schemas.microsoft.com/office/drawing/2014/main" id="{D273E749-4B8D-4F18-9028-5D2BDDD5702A}"/>
                </a:ext>
              </a:extLst>
            </p:cNvPr>
            <p:cNvSpPr/>
            <p:nvPr/>
          </p:nvSpPr>
          <p:spPr>
            <a:xfrm>
              <a:off x="3873275" y="5346375"/>
              <a:ext cx="24750" cy="12950"/>
            </a:xfrm>
            <a:custGeom>
              <a:avLst/>
              <a:gdLst/>
              <a:ahLst/>
              <a:cxnLst/>
              <a:rect l="l" t="t" r="r" b="b"/>
              <a:pathLst>
                <a:path w="990" h="518" extrusionOk="0">
                  <a:moveTo>
                    <a:pt x="576" y="49"/>
                  </a:moveTo>
                  <a:cubicBezTo>
                    <a:pt x="615" y="49"/>
                    <a:pt x="655" y="54"/>
                    <a:pt x="695" y="63"/>
                  </a:cubicBezTo>
                  <a:cubicBezTo>
                    <a:pt x="753" y="71"/>
                    <a:pt x="816" y="95"/>
                    <a:pt x="878" y="124"/>
                  </a:cubicBezTo>
                  <a:lnTo>
                    <a:pt x="878" y="124"/>
                  </a:lnTo>
                  <a:cubicBezTo>
                    <a:pt x="830" y="156"/>
                    <a:pt x="763" y="200"/>
                    <a:pt x="682" y="250"/>
                  </a:cubicBezTo>
                  <a:cubicBezTo>
                    <a:pt x="588" y="303"/>
                    <a:pt x="481" y="357"/>
                    <a:pt x="374" y="397"/>
                  </a:cubicBezTo>
                  <a:cubicBezTo>
                    <a:pt x="308" y="423"/>
                    <a:pt x="241" y="437"/>
                    <a:pt x="174" y="450"/>
                  </a:cubicBezTo>
                  <a:cubicBezTo>
                    <a:pt x="165" y="452"/>
                    <a:pt x="157" y="453"/>
                    <a:pt x="149" y="453"/>
                  </a:cubicBezTo>
                  <a:cubicBezTo>
                    <a:pt x="94" y="453"/>
                    <a:pt x="56" y="416"/>
                    <a:pt x="67" y="370"/>
                  </a:cubicBezTo>
                  <a:cubicBezTo>
                    <a:pt x="121" y="236"/>
                    <a:pt x="227" y="143"/>
                    <a:pt x="361" y="103"/>
                  </a:cubicBezTo>
                  <a:cubicBezTo>
                    <a:pt x="423" y="67"/>
                    <a:pt x="498" y="49"/>
                    <a:pt x="576" y="49"/>
                  </a:cubicBezTo>
                  <a:close/>
                  <a:moveTo>
                    <a:pt x="570" y="0"/>
                  </a:moveTo>
                  <a:cubicBezTo>
                    <a:pt x="342" y="0"/>
                    <a:pt x="118" y="130"/>
                    <a:pt x="14" y="357"/>
                  </a:cubicBezTo>
                  <a:cubicBezTo>
                    <a:pt x="0" y="397"/>
                    <a:pt x="14" y="450"/>
                    <a:pt x="54" y="490"/>
                  </a:cubicBezTo>
                  <a:cubicBezTo>
                    <a:pt x="94" y="517"/>
                    <a:pt x="134" y="517"/>
                    <a:pt x="187" y="517"/>
                  </a:cubicBezTo>
                  <a:cubicBezTo>
                    <a:pt x="254" y="504"/>
                    <a:pt x="321" y="477"/>
                    <a:pt x="388" y="450"/>
                  </a:cubicBezTo>
                  <a:cubicBezTo>
                    <a:pt x="508" y="397"/>
                    <a:pt x="615" y="343"/>
                    <a:pt x="708" y="277"/>
                  </a:cubicBezTo>
                  <a:cubicBezTo>
                    <a:pt x="777" y="237"/>
                    <a:pt x="846" y="191"/>
                    <a:pt x="904" y="137"/>
                  </a:cubicBezTo>
                  <a:lnTo>
                    <a:pt x="904" y="137"/>
                  </a:lnTo>
                  <a:cubicBezTo>
                    <a:pt x="933" y="152"/>
                    <a:pt x="962" y="167"/>
                    <a:pt x="989" y="183"/>
                  </a:cubicBezTo>
                  <a:cubicBezTo>
                    <a:pt x="989" y="183"/>
                    <a:pt x="963" y="157"/>
                    <a:pt x="924" y="118"/>
                  </a:cubicBezTo>
                  <a:lnTo>
                    <a:pt x="924" y="118"/>
                  </a:lnTo>
                  <a:cubicBezTo>
                    <a:pt x="938" y="104"/>
                    <a:pt x="950" y="90"/>
                    <a:pt x="962" y="76"/>
                  </a:cubicBezTo>
                  <a:cubicBezTo>
                    <a:pt x="962" y="75"/>
                    <a:pt x="962" y="75"/>
                    <a:pt x="961" y="75"/>
                  </a:cubicBezTo>
                  <a:cubicBezTo>
                    <a:pt x="955" y="75"/>
                    <a:pt x="937" y="86"/>
                    <a:pt x="907" y="105"/>
                  </a:cubicBezTo>
                  <a:lnTo>
                    <a:pt x="907" y="105"/>
                  </a:lnTo>
                  <a:cubicBezTo>
                    <a:pt x="804" y="34"/>
                    <a:pt x="686" y="0"/>
                    <a:pt x="570"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1708;p34">
              <a:extLst>
                <a:ext uri="{FF2B5EF4-FFF2-40B4-BE49-F238E27FC236}">
                  <a16:creationId xmlns:a16="http://schemas.microsoft.com/office/drawing/2014/main" id="{3C0BE483-19E8-40A1-8FE4-4BCB14A066A9}"/>
                </a:ext>
              </a:extLst>
            </p:cNvPr>
            <p:cNvSpPr/>
            <p:nvPr/>
          </p:nvSpPr>
          <p:spPr>
            <a:xfrm>
              <a:off x="3888975" y="5332250"/>
              <a:ext cx="9050" cy="17700"/>
            </a:xfrm>
            <a:custGeom>
              <a:avLst/>
              <a:gdLst/>
              <a:ahLst/>
              <a:cxnLst/>
              <a:rect l="l" t="t" r="r" b="b"/>
              <a:pathLst>
                <a:path w="362" h="708" extrusionOk="0">
                  <a:moveTo>
                    <a:pt x="190" y="0"/>
                  </a:moveTo>
                  <a:cubicBezTo>
                    <a:pt x="170" y="0"/>
                    <a:pt x="151" y="5"/>
                    <a:pt x="134" y="13"/>
                  </a:cubicBezTo>
                  <a:cubicBezTo>
                    <a:pt x="40" y="80"/>
                    <a:pt x="0" y="200"/>
                    <a:pt x="27" y="307"/>
                  </a:cubicBezTo>
                  <a:cubicBezTo>
                    <a:pt x="27" y="401"/>
                    <a:pt x="67" y="481"/>
                    <a:pt x="107" y="548"/>
                  </a:cubicBezTo>
                  <a:cubicBezTo>
                    <a:pt x="147" y="628"/>
                    <a:pt x="201" y="681"/>
                    <a:pt x="281" y="708"/>
                  </a:cubicBezTo>
                  <a:cubicBezTo>
                    <a:pt x="227" y="654"/>
                    <a:pt x="174" y="601"/>
                    <a:pt x="134" y="534"/>
                  </a:cubicBezTo>
                  <a:cubicBezTo>
                    <a:pt x="94" y="467"/>
                    <a:pt x="80" y="387"/>
                    <a:pt x="67" y="307"/>
                  </a:cubicBezTo>
                  <a:cubicBezTo>
                    <a:pt x="67" y="227"/>
                    <a:pt x="67" y="107"/>
                    <a:pt x="147" y="67"/>
                  </a:cubicBezTo>
                  <a:cubicBezTo>
                    <a:pt x="159" y="61"/>
                    <a:pt x="171" y="58"/>
                    <a:pt x="181" y="58"/>
                  </a:cubicBezTo>
                  <a:cubicBezTo>
                    <a:pt x="242" y="58"/>
                    <a:pt x="281" y="145"/>
                    <a:pt x="281" y="214"/>
                  </a:cubicBezTo>
                  <a:cubicBezTo>
                    <a:pt x="294" y="294"/>
                    <a:pt x="308" y="374"/>
                    <a:pt x="308" y="454"/>
                  </a:cubicBezTo>
                  <a:cubicBezTo>
                    <a:pt x="308" y="601"/>
                    <a:pt x="281" y="681"/>
                    <a:pt x="281" y="681"/>
                  </a:cubicBezTo>
                  <a:cubicBezTo>
                    <a:pt x="321" y="614"/>
                    <a:pt x="348" y="534"/>
                    <a:pt x="348" y="467"/>
                  </a:cubicBezTo>
                  <a:cubicBezTo>
                    <a:pt x="361" y="374"/>
                    <a:pt x="361" y="294"/>
                    <a:pt x="348" y="214"/>
                  </a:cubicBezTo>
                  <a:cubicBezTo>
                    <a:pt x="348" y="160"/>
                    <a:pt x="321" y="107"/>
                    <a:pt x="294" y="67"/>
                  </a:cubicBezTo>
                  <a:cubicBezTo>
                    <a:pt x="276" y="21"/>
                    <a:pt x="233" y="0"/>
                    <a:pt x="190"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1709;p34">
              <a:extLst>
                <a:ext uri="{FF2B5EF4-FFF2-40B4-BE49-F238E27FC236}">
                  <a16:creationId xmlns:a16="http://schemas.microsoft.com/office/drawing/2014/main" id="{F273D63F-37FC-4A37-8475-D631CBA361EF}"/>
                </a:ext>
              </a:extLst>
            </p:cNvPr>
            <p:cNvSpPr/>
            <p:nvPr/>
          </p:nvSpPr>
          <p:spPr>
            <a:xfrm>
              <a:off x="3976475" y="5258425"/>
              <a:ext cx="23075" cy="56475"/>
            </a:xfrm>
            <a:custGeom>
              <a:avLst/>
              <a:gdLst/>
              <a:ahLst/>
              <a:cxnLst/>
              <a:rect l="l" t="t" r="r" b="b"/>
              <a:pathLst>
                <a:path w="923" h="2259" extrusionOk="0">
                  <a:moveTo>
                    <a:pt x="923" y="0"/>
                  </a:moveTo>
                  <a:lnTo>
                    <a:pt x="923" y="0"/>
                  </a:lnTo>
                  <a:cubicBezTo>
                    <a:pt x="883" y="13"/>
                    <a:pt x="856" y="27"/>
                    <a:pt x="829" y="54"/>
                  </a:cubicBezTo>
                  <a:cubicBezTo>
                    <a:pt x="749" y="94"/>
                    <a:pt x="669" y="147"/>
                    <a:pt x="602" y="214"/>
                  </a:cubicBezTo>
                  <a:cubicBezTo>
                    <a:pt x="134" y="655"/>
                    <a:pt x="1" y="1336"/>
                    <a:pt x="241" y="1937"/>
                  </a:cubicBezTo>
                  <a:cubicBezTo>
                    <a:pt x="281" y="2018"/>
                    <a:pt x="321" y="2098"/>
                    <a:pt x="375" y="2178"/>
                  </a:cubicBezTo>
                  <a:cubicBezTo>
                    <a:pt x="388" y="2205"/>
                    <a:pt x="415" y="2231"/>
                    <a:pt x="442" y="2258"/>
                  </a:cubicBezTo>
                  <a:cubicBezTo>
                    <a:pt x="455" y="2258"/>
                    <a:pt x="362" y="2151"/>
                    <a:pt x="281" y="1924"/>
                  </a:cubicBezTo>
                  <a:cubicBezTo>
                    <a:pt x="68" y="1350"/>
                    <a:pt x="201" y="695"/>
                    <a:pt x="642" y="254"/>
                  </a:cubicBezTo>
                  <a:cubicBezTo>
                    <a:pt x="802" y="94"/>
                    <a:pt x="923" y="13"/>
                    <a:pt x="923"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1710;p34">
              <a:extLst>
                <a:ext uri="{FF2B5EF4-FFF2-40B4-BE49-F238E27FC236}">
                  <a16:creationId xmlns:a16="http://schemas.microsoft.com/office/drawing/2014/main" id="{12771E68-6784-40FA-A97E-D2649E5D5831}"/>
                </a:ext>
              </a:extLst>
            </p:cNvPr>
            <p:cNvSpPr/>
            <p:nvPr/>
          </p:nvSpPr>
          <p:spPr>
            <a:xfrm>
              <a:off x="3936075" y="5313525"/>
              <a:ext cx="29075" cy="23750"/>
            </a:xfrm>
            <a:custGeom>
              <a:avLst/>
              <a:gdLst/>
              <a:ahLst/>
              <a:cxnLst/>
              <a:rect l="l" t="t" r="r" b="b"/>
              <a:pathLst>
                <a:path w="1163" h="950" extrusionOk="0">
                  <a:moveTo>
                    <a:pt x="1161" y="0"/>
                  </a:moveTo>
                  <a:cubicBezTo>
                    <a:pt x="1136" y="0"/>
                    <a:pt x="900" y="222"/>
                    <a:pt x="588" y="482"/>
                  </a:cubicBezTo>
                  <a:cubicBezTo>
                    <a:pt x="281" y="749"/>
                    <a:pt x="0" y="936"/>
                    <a:pt x="14" y="949"/>
                  </a:cubicBezTo>
                  <a:cubicBezTo>
                    <a:pt x="454" y="709"/>
                    <a:pt x="842" y="375"/>
                    <a:pt x="1163" y="1"/>
                  </a:cubicBezTo>
                  <a:cubicBezTo>
                    <a:pt x="1162" y="0"/>
                    <a:pt x="1162" y="0"/>
                    <a:pt x="1161"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1711;p34">
              <a:extLst>
                <a:ext uri="{FF2B5EF4-FFF2-40B4-BE49-F238E27FC236}">
                  <a16:creationId xmlns:a16="http://schemas.microsoft.com/office/drawing/2014/main" id="{7B26CEBB-3D9E-4EC8-AC98-FA6AE426D808}"/>
                </a:ext>
              </a:extLst>
            </p:cNvPr>
            <p:cNvSpPr/>
            <p:nvPr/>
          </p:nvSpPr>
          <p:spPr>
            <a:xfrm>
              <a:off x="3983175" y="5297500"/>
              <a:ext cx="3350" cy="7750"/>
            </a:xfrm>
            <a:custGeom>
              <a:avLst/>
              <a:gdLst/>
              <a:ahLst/>
              <a:cxnLst/>
              <a:rect l="l" t="t" r="r" b="b"/>
              <a:pathLst>
                <a:path w="134" h="310" extrusionOk="0">
                  <a:moveTo>
                    <a:pt x="40" y="0"/>
                  </a:moveTo>
                  <a:cubicBezTo>
                    <a:pt x="27" y="0"/>
                    <a:pt x="0" y="80"/>
                    <a:pt x="27" y="174"/>
                  </a:cubicBezTo>
                  <a:cubicBezTo>
                    <a:pt x="51" y="247"/>
                    <a:pt x="98" y="309"/>
                    <a:pt x="116" y="309"/>
                  </a:cubicBezTo>
                  <a:cubicBezTo>
                    <a:pt x="118" y="309"/>
                    <a:pt x="119" y="309"/>
                    <a:pt x="120" y="308"/>
                  </a:cubicBezTo>
                  <a:cubicBezTo>
                    <a:pt x="134" y="294"/>
                    <a:pt x="107" y="227"/>
                    <a:pt x="94" y="147"/>
                  </a:cubicBezTo>
                  <a:cubicBezTo>
                    <a:pt x="67" y="67"/>
                    <a:pt x="67" y="0"/>
                    <a:pt x="40"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1712;p34">
              <a:extLst>
                <a:ext uri="{FF2B5EF4-FFF2-40B4-BE49-F238E27FC236}">
                  <a16:creationId xmlns:a16="http://schemas.microsoft.com/office/drawing/2014/main" id="{96FA8BD0-6D9D-4616-93AE-441C34A7AD43}"/>
                </a:ext>
              </a:extLst>
            </p:cNvPr>
            <p:cNvSpPr/>
            <p:nvPr/>
          </p:nvSpPr>
          <p:spPr>
            <a:xfrm>
              <a:off x="3982825" y="5282475"/>
              <a:ext cx="2025" cy="6700"/>
            </a:xfrm>
            <a:custGeom>
              <a:avLst/>
              <a:gdLst/>
              <a:ahLst/>
              <a:cxnLst/>
              <a:rect l="l" t="t" r="r" b="b"/>
              <a:pathLst>
                <a:path w="81" h="268" extrusionOk="0">
                  <a:moveTo>
                    <a:pt x="54" y="0"/>
                  </a:moveTo>
                  <a:cubicBezTo>
                    <a:pt x="27" y="0"/>
                    <a:pt x="14" y="53"/>
                    <a:pt x="1" y="134"/>
                  </a:cubicBezTo>
                  <a:cubicBezTo>
                    <a:pt x="1" y="200"/>
                    <a:pt x="14" y="267"/>
                    <a:pt x="27" y="267"/>
                  </a:cubicBezTo>
                  <a:cubicBezTo>
                    <a:pt x="41" y="267"/>
                    <a:pt x="67" y="214"/>
                    <a:pt x="67" y="134"/>
                  </a:cubicBezTo>
                  <a:cubicBezTo>
                    <a:pt x="81" y="67"/>
                    <a:pt x="67" y="0"/>
                    <a:pt x="54"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1713;p34">
              <a:extLst>
                <a:ext uri="{FF2B5EF4-FFF2-40B4-BE49-F238E27FC236}">
                  <a16:creationId xmlns:a16="http://schemas.microsoft.com/office/drawing/2014/main" id="{69BF1DCA-1154-461F-AAC5-011920EA6B9D}"/>
                </a:ext>
              </a:extLst>
            </p:cNvPr>
            <p:cNvSpPr/>
            <p:nvPr/>
          </p:nvSpPr>
          <p:spPr>
            <a:xfrm>
              <a:off x="3986175" y="5269650"/>
              <a:ext cx="5025" cy="6500"/>
            </a:xfrm>
            <a:custGeom>
              <a:avLst/>
              <a:gdLst/>
              <a:ahLst/>
              <a:cxnLst/>
              <a:rect l="l" t="t" r="r" b="b"/>
              <a:pathLst>
                <a:path w="201" h="260" extrusionOk="0">
                  <a:moveTo>
                    <a:pt x="185" y="1"/>
                  </a:moveTo>
                  <a:cubicBezTo>
                    <a:pt x="155" y="1"/>
                    <a:pt x="96" y="25"/>
                    <a:pt x="54" y="99"/>
                  </a:cubicBezTo>
                  <a:cubicBezTo>
                    <a:pt x="0" y="179"/>
                    <a:pt x="14" y="259"/>
                    <a:pt x="40" y="259"/>
                  </a:cubicBezTo>
                  <a:cubicBezTo>
                    <a:pt x="54" y="259"/>
                    <a:pt x="67" y="192"/>
                    <a:pt x="107" y="126"/>
                  </a:cubicBezTo>
                  <a:cubicBezTo>
                    <a:pt x="147" y="59"/>
                    <a:pt x="201" y="19"/>
                    <a:pt x="201" y="5"/>
                  </a:cubicBezTo>
                  <a:cubicBezTo>
                    <a:pt x="198" y="3"/>
                    <a:pt x="192" y="1"/>
                    <a:pt x="185"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1714;p34">
              <a:extLst>
                <a:ext uri="{FF2B5EF4-FFF2-40B4-BE49-F238E27FC236}">
                  <a16:creationId xmlns:a16="http://schemas.microsoft.com/office/drawing/2014/main" id="{19A9520B-FF23-4F55-86B2-A761BA5AC086}"/>
                </a:ext>
              </a:extLst>
            </p:cNvPr>
            <p:cNvSpPr/>
            <p:nvPr/>
          </p:nvSpPr>
          <p:spPr>
            <a:xfrm>
              <a:off x="3994525" y="5261675"/>
              <a:ext cx="2700" cy="3525"/>
            </a:xfrm>
            <a:custGeom>
              <a:avLst/>
              <a:gdLst/>
              <a:ahLst/>
              <a:cxnLst/>
              <a:rect l="l" t="t" r="r" b="b"/>
              <a:pathLst>
                <a:path w="108" h="141" extrusionOk="0">
                  <a:moveTo>
                    <a:pt x="86" y="0"/>
                  </a:moveTo>
                  <a:cubicBezTo>
                    <a:pt x="71" y="0"/>
                    <a:pt x="49" y="24"/>
                    <a:pt x="27" y="57"/>
                  </a:cubicBezTo>
                  <a:cubicBezTo>
                    <a:pt x="0" y="97"/>
                    <a:pt x="0" y="137"/>
                    <a:pt x="14" y="137"/>
                  </a:cubicBezTo>
                  <a:cubicBezTo>
                    <a:pt x="16" y="140"/>
                    <a:pt x="19" y="141"/>
                    <a:pt x="23" y="141"/>
                  </a:cubicBezTo>
                  <a:cubicBezTo>
                    <a:pt x="40" y="141"/>
                    <a:pt x="69" y="117"/>
                    <a:pt x="80" y="84"/>
                  </a:cubicBezTo>
                  <a:cubicBezTo>
                    <a:pt x="94" y="44"/>
                    <a:pt x="107" y="4"/>
                    <a:pt x="94" y="4"/>
                  </a:cubicBezTo>
                  <a:cubicBezTo>
                    <a:pt x="91" y="1"/>
                    <a:pt x="89" y="0"/>
                    <a:pt x="86"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extBox 1">
            <a:extLst>
              <a:ext uri="{FF2B5EF4-FFF2-40B4-BE49-F238E27FC236}">
                <a16:creationId xmlns:a16="http://schemas.microsoft.com/office/drawing/2014/main" id="{3D362829-1AE7-4347-AB42-EED6FB282715}"/>
              </a:ext>
            </a:extLst>
          </p:cNvPr>
          <p:cNvSpPr txBox="1"/>
          <p:nvPr/>
        </p:nvSpPr>
        <p:spPr>
          <a:xfrm>
            <a:off x="3200400" y="2343150"/>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224" name="TextBox 223">
            <a:extLst>
              <a:ext uri="{FF2B5EF4-FFF2-40B4-BE49-F238E27FC236}">
                <a16:creationId xmlns:a16="http://schemas.microsoft.com/office/drawing/2014/main" id="{9DBD501D-9B06-4418-9860-9B41E54AFD2D}"/>
              </a:ext>
            </a:extLst>
          </p:cNvPr>
          <p:cNvSpPr txBox="1"/>
          <p:nvPr/>
        </p:nvSpPr>
        <p:spPr>
          <a:xfrm>
            <a:off x="4200525" y="3343275"/>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pic>
        <p:nvPicPr>
          <p:cNvPr id="4" name="Picture 2" descr="Sensor de deflexión largo 11.5cm - DynamoElectronics">
            <a:extLst>
              <a:ext uri="{FF2B5EF4-FFF2-40B4-BE49-F238E27FC236}">
                <a16:creationId xmlns:a16="http://schemas.microsoft.com/office/drawing/2014/main" id="{6D6159DE-FEC9-42F5-8EE7-9C979C240346}"/>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257027" y="1183475"/>
            <a:ext cx="975444" cy="975444"/>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descr="Módulo de sensor de flexión, medidor de tensión BF350 3AA/1,5 AA Y3, módulo  amplificador de pesaje con módulo de indicador de hoja de información de  programa, 2 uds.| | - AliExpress">
            <a:extLst>
              <a:ext uri="{FF2B5EF4-FFF2-40B4-BE49-F238E27FC236}">
                <a16:creationId xmlns:a16="http://schemas.microsoft.com/office/drawing/2014/main" id="{2C35BF27-8762-4256-9C7D-BFBE22CC4076}"/>
              </a:ext>
            </a:extLst>
          </p:cNvPr>
          <p:cNvPicPr>
            <a:picLocks noChangeAspect="1" noChangeArrowheads="1"/>
          </p:cNvPicPr>
          <p:nvPr/>
        </p:nvPicPr>
        <p:blipFill>
          <a:blip r:embed="rId5">
            <a:clrChange>
              <a:clrFrom>
                <a:srgbClr val="FDFDFD"/>
              </a:clrFrom>
              <a:clrTo>
                <a:srgbClr val="FDFDFD">
                  <a:alpha val="0"/>
                </a:srgbClr>
              </a:clrTo>
            </a:clrChange>
            <a:extLst>
              <a:ext uri="{28A0092B-C50C-407E-A947-70E740481C1C}">
                <a14:useLocalDpi xmlns:a14="http://schemas.microsoft.com/office/drawing/2010/main" val="0"/>
              </a:ext>
            </a:extLst>
          </a:blip>
          <a:srcRect/>
          <a:stretch>
            <a:fillRect/>
          </a:stretch>
        </p:blipFill>
        <p:spPr bwMode="auto">
          <a:xfrm>
            <a:off x="6218780" y="730641"/>
            <a:ext cx="1761554" cy="1761554"/>
          </a:xfrm>
          <a:prstGeom prst="rect">
            <a:avLst/>
          </a:prstGeom>
          <a:noFill/>
          <a:extLst>
            <a:ext uri="{909E8E84-426E-40DD-AFC4-6F175D3DCCD1}">
              <a14:hiddenFill xmlns:a14="http://schemas.microsoft.com/office/drawing/2010/main">
                <a:solidFill>
                  <a:srgbClr val="FFFFFF"/>
                </a:solidFill>
              </a14:hiddenFill>
            </a:ext>
          </a:extLst>
        </p:spPr>
      </p:pic>
      <p:pic>
        <p:nvPicPr>
          <p:cNvPr id="6154" name="Picture 10" descr="Celda de carga (100 y 200kg) ® Cooking Company">
            <a:extLst>
              <a:ext uri="{FF2B5EF4-FFF2-40B4-BE49-F238E27FC236}">
                <a16:creationId xmlns:a16="http://schemas.microsoft.com/office/drawing/2014/main" id="{D010A822-2E2A-46B6-8C9A-30B79BA6EA53}"/>
              </a:ext>
            </a:extLst>
          </p:cNvPr>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787489" y="2622116"/>
            <a:ext cx="1931726" cy="1931726"/>
          </a:xfrm>
          <a:prstGeom prst="rect">
            <a:avLst/>
          </a:prstGeom>
          <a:noFill/>
          <a:extLst>
            <a:ext uri="{909E8E84-426E-40DD-AFC4-6F175D3DCCD1}">
              <a14:hiddenFill xmlns:a14="http://schemas.microsoft.com/office/drawing/2010/main">
                <a:solidFill>
                  <a:srgbClr val="FFFFFF"/>
                </a:solidFill>
              </a14:hiddenFill>
            </a:ext>
          </a:extLst>
        </p:spPr>
      </p:pic>
      <p:pic>
        <p:nvPicPr>
          <p:cNvPr id="6156" name="Picture 12" descr="SENSOR DE CORTE Y FLEXION HAGROY HG-FM">
            <a:extLst>
              <a:ext uri="{FF2B5EF4-FFF2-40B4-BE49-F238E27FC236}">
                <a16:creationId xmlns:a16="http://schemas.microsoft.com/office/drawing/2014/main" id="{6C19BA66-ED0B-4325-BED8-9C7E87D93873}"/>
              </a:ext>
            </a:extLst>
          </p:cNvPr>
          <p:cNvPicPr>
            <a:picLocks noChangeAspect="1" noChangeArrowheads="1"/>
          </p:cNvPicPr>
          <p:nvPr/>
        </p:nvPicPr>
        <p:blipFill>
          <a:blip r:embed="rId7">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6263802" y="2972643"/>
            <a:ext cx="1496198" cy="149619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CAFB4F2F-ED33-4E53-8760-74A491CA38EF}"/>
              </a:ext>
            </a:extLst>
          </p:cNvPr>
          <p:cNvSpPr txBox="1"/>
          <p:nvPr/>
        </p:nvSpPr>
        <p:spPr>
          <a:xfrm>
            <a:off x="240555" y="1122425"/>
            <a:ext cx="3681322" cy="310514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lnSpc>
                <a:spcPct val="150000"/>
              </a:lnSpc>
            </a:pPr>
            <a:r>
              <a:rPr lang="es-MX" sz="1200">
                <a:solidFill>
                  <a:schemeClr val="tx1"/>
                </a:solidFill>
                <a:latin typeface="Times New Roman" panose="02020603050405020304" pitchFamily="18" charset="0"/>
                <a:ea typeface="Nanum Gothic Coding" panose="020B0604020202020204" charset="-127"/>
                <a:cs typeface="Times New Roman" panose="02020603050405020304" pitchFamily="18" charset="0"/>
              </a:rPr>
              <a:t>Este </a:t>
            </a:r>
            <a:r>
              <a:rPr lang="es-MX" sz="1200" b="1">
                <a:solidFill>
                  <a:schemeClr val="tx1"/>
                </a:solidFill>
                <a:latin typeface="Times New Roman" panose="02020603050405020304" pitchFamily="18" charset="0"/>
                <a:ea typeface="Nanum Gothic Coding" panose="020B0604020202020204" charset="-127"/>
                <a:cs typeface="Times New Roman" panose="02020603050405020304" pitchFamily="18" charset="0"/>
              </a:rPr>
              <a:t>sensor</a:t>
            </a:r>
            <a:r>
              <a:rPr lang="es-MX" sz="1200">
                <a:solidFill>
                  <a:schemeClr val="tx1"/>
                </a:solidFill>
                <a:latin typeface="Times New Roman" panose="02020603050405020304" pitchFamily="18" charset="0"/>
                <a:ea typeface="Nanum Gothic Coding" panose="020B0604020202020204" charset="-127"/>
                <a:cs typeface="Times New Roman" panose="02020603050405020304" pitchFamily="18" charset="0"/>
              </a:rPr>
              <a:t> detecta la </a:t>
            </a:r>
            <a:r>
              <a:rPr lang="es-MX" sz="1200" b="1">
                <a:solidFill>
                  <a:schemeClr val="tx1"/>
                </a:solidFill>
                <a:latin typeface="Times New Roman" panose="02020603050405020304" pitchFamily="18" charset="0"/>
                <a:ea typeface="Nanum Gothic Coding" panose="020B0604020202020204" charset="-127"/>
                <a:cs typeface="Times New Roman" panose="02020603050405020304" pitchFamily="18" charset="0"/>
              </a:rPr>
              <a:t>flexión</a:t>
            </a:r>
            <a:r>
              <a:rPr lang="es-MX" sz="1200">
                <a:solidFill>
                  <a:schemeClr val="tx1"/>
                </a:solidFill>
                <a:latin typeface="Times New Roman" panose="02020603050405020304" pitchFamily="18" charset="0"/>
                <a:ea typeface="Nanum Gothic Coding" panose="020B0604020202020204" charset="-127"/>
                <a:cs typeface="Times New Roman" panose="02020603050405020304" pitchFamily="18" charset="0"/>
              </a:rPr>
              <a:t> de un material en una dirección, se puede usar con usar con Arduino o Raspberry Pi.</a:t>
            </a:r>
          </a:p>
          <a:p>
            <a:pPr algn="just">
              <a:lnSpc>
                <a:spcPct val="150000"/>
              </a:lnSpc>
            </a:pPr>
            <a:endParaRPr lang="es-MX" sz="1200">
              <a:solidFill>
                <a:schemeClr val="tx1"/>
              </a:solidFill>
              <a:latin typeface="Times New Roman" panose="02020603050405020304" pitchFamily="18" charset="0"/>
              <a:ea typeface="Nanum Gothic Coding" panose="020B0604020202020204" charset="-127"/>
              <a:cs typeface="Times New Roman" panose="02020603050405020304" pitchFamily="18" charset="0"/>
            </a:endParaRPr>
          </a:p>
          <a:p>
            <a:pPr algn="just">
              <a:lnSpc>
                <a:spcPct val="150000"/>
              </a:lnSpc>
            </a:pPr>
            <a:r>
              <a:rPr lang="es-MX" sz="1200">
                <a:solidFill>
                  <a:schemeClr val="tx1"/>
                </a:solidFill>
                <a:latin typeface="Times New Roman" panose="02020603050405020304" pitchFamily="18" charset="0"/>
                <a:ea typeface="Nanum Gothic Coding" panose="020B0604020202020204" charset="-127"/>
                <a:cs typeface="Times New Roman" panose="02020603050405020304" pitchFamily="18" charset="0"/>
              </a:rPr>
              <a:t>Produce una resistencia variable en función del grado al que este doblada.</a:t>
            </a:r>
          </a:p>
          <a:p>
            <a:pPr algn="just">
              <a:lnSpc>
                <a:spcPct val="150000"/>
              </a:lnSpc>
            </a:pPr>
            <a:endParaRPr lang="es-MX" sz="1200">
              <a:solidFill>
                <a:schemeClr val="tx1"/>
              </a:solidFill>
              <a:latin typeface="Times New Roman" panose="02020603050405020304" pitchFamily="18" charset="0"/>
              <a:ea typeface="Nanum Gothic Coding" panose="020B0604020202020204" charset="-127"/>
              <a:cs typeface="Times New Roman" panose="02020603050405020304" pitchFamily="18" charset="0"/>
            </a:endParaRPr>
          </a:p>
          <a:p>
            <a:pPr marL="171450" indent="-171450" algn="just">
              <a:lnSpc>
                <a:spcPct val="150000"/>
              </a:lnSpc>
              <a:buClr>
                <a:schemeClr val="tx1"/>
              </a:buClr>
              <a:buFont typeface="Arial" panose="020B0604020202020204" pitchFamily="34" charset="0"/>
              <a:buChar char="•"/>
            </a:pPr>
            <a:r>
              <a:rPr lang="es-MX" sz="1200" b="0" i="0">
                <a:solidFill>
                  <a:schemeClr val="tx1"/>
                </a:solidFill>
                <a:effectLst/>
                <a:latin typeface="+mj-lt"/>
              </a:rPr>
              <a:t>SEN-08606</a:t>
            </a:r>
            <a:endParaRPr lang="es-MX" sz="1200" b="0" i="0">
              <a:solidFill>
                <a:schemeClr val="tx1"/>
              </a:solidFill>
              <a:effectLst/>
              <a:latin typeface="+mj-lt"/>
              <a:ea typeface="Nanum Gothic Coding" panose="020B0604020202020204" charset="-127"/>
              <a:cs typeface="Times New Roman" panose="02020603050405020304" pitchFamily="18" charset="0"/>
            </a:endParaRPr>
          </a:p>
          <a:p>
            <a:pPr marL="171450" indent="-171450" algn="just">
              <a:lnSpc>
                <a:spcPct val="150000"/>
              </a:lnSpc>
              <a:buClr>
                <a:schemeClr val="tx1"/>
              </a:buClr>
              <a:buFont typeface="Arial" panose="020B0604020202020204" pitchFamily="34" charset="0"/>
              <a:buChar char="•"/>
            </a:pPr>
            <a:r>
              <a:rPr lang="es-MX" sz="1200" b="0" i="0">
                <a:solidFill>
                  <a:schemeClr val="tx1"/>
                </a:solidFill>
                <a:effectLst/>
                <a:latin typeface="+mj-lt"/>
              </a:rPr>
              <a:t>SEN-08606</a:t>
            </a:r>
            <a:endParaRPr lang="es-MX" sz="1200">
              <a:solidFill>
                <a:schemeClr val="tx1"/>
              </a:solidFill>
              <a:latin typeface="+mj-lt"/>
              <a:ea typeface="Nanum Gothic Coding" panose="020B0604020202020204" charset="-127"/>
              <a:cs typeface="Times New Roman" panose="02020603050405020304" pitchFamily="18" charset="0"/>
            </a:endParaRPr>
          </a:p>
          <a:p>
            <a:pPr marL="171450" indent="-171450" algn="just">
              <a:lnSpc>
                <a:spcPct val="150000"/>
              </a:lnSpc>
              <a:buClr>
                <a:schemeClr val="tx1"/>
              </a:buClr>
              <a:buFont typeface="Arial" panose="020B0604020202020204" pitchFamily="34" charset="0"/>
              <a:buChar char="•"/>
            </a:pPr>
            <a:r>
              <a:rPr lang="es-MX" sz="1200">
                <a:solidFill>
                  <a:schemeClr val="tx1"/>
                </a:solidFill>
                <a:latin typeface="+mj-lt"/>
                <a:ea typeface="Nanum Gothic Coding" panose="020B0604020202020204" charset="-127"/>
                <a:cs typeface="Times New Roman" panose="02020603050405020304" pitchFamily="18" charset="0"/>
              </a:rPr>
              <a:t>HG-FM</a:t>
            </a:r>
          </a:p>
          <a:p>
            <a:pPr marL="171450" indent="-171450" algn="just">
              <a:lnSpc>
                <a:spcPct val="150000"/>
              </a:lnSpc>
              <a:buClr>
                <a:schemeClr val="tx1"/>
              </a:buClr>
              <a:buFont typeface="Arial" panose="020B0604020202020204" pitchFamily="34" charset="0"/>
              <a:buChar char="•"/>
            </a:pPr>
            <a:r>
              <a:rPr lang="es-MX" sz="1200">
                <a:solidFill>
                  <a:schemeClr val="tx1"/>
                </a:solidFill>
                <a:latin typeface="+mj-lt"/>
                <a:ea typeface="Nanum Gothic Coding" panose="020B0604020202020204" charset="-127"/>
                <a:cs typeface="Times New Roman" panose="02020603050405020304" pitchFamily="18" charset="0"/>
              </a:rPr>
              <a:t>Celda de carga</a:t>
            </a:r>
          </a:p>
        </p:txBody>
      </p:sp>
    </p:spTree>
    <p:extLst>
      <p:ext uri="{BB962C8B-B14F-4D97-AF65-F5344CB8AC3E}">
        <p14:creationId xmlns:p14="http://schemas.microsoft.com/office/powerpoint/2010/main" val="36272520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uadroTexto 6">
            <a:extLst>
              <a:ext uri="{FF2B5EF4-FFF2-40B4-BE49-F238E27FC236}">
                <a16:creationId xmlns:a16="http://schemas.microsoft.com/office/drawing/2014/main" id="{62502689-025E-43D2-89F4-4B9B2A68A559}"/>
              </a:ext>
            </a:extLst>
          </p:cNvPr>
          <p:cNvSpPr txBox="1"/>
          <p:nvPr/>
        </p:nvSpPr>
        <p:spPr>
          <a:xfrm>
            <a:off x="232181" y="306059"/>
            <a:ext cx="4102075" cy="707886"/>
          </a:xfrm>
          <a:prstGeom prst="rect">
            <a:avLst/>
          </a:prstGeom>
          <a:noFill/>
        </p:spPr>
        <p:txBody>
          <a:bodyPr wrap="square">
            <a:spAutoFit/>
          </a:bodyPr>
          <a:lstStyle/>
          <a:p>
            <a:r>
              <a:rPr lang="es-ES" sz="4000">
                <a:solidFill>
                  <a:schemeClr val="bg1"/>
                </a:solidFill>
                <a:latin typeface="Teko" panose="020B0604020202020204" charset="0"/>
                <a:cs typeface="Teko" panose="020B0604020202020204" charset="0"/>
              </a:rPr>
              <a:t>Sensores de aceleración</a:t>
            </a:r>
            <a:endParaRPr lang="es-MX" sz="4000">
              <a:solidFill>
                <a:schemeClr val="bg1"/>
              </a:solidFill>
              <a:latin typeface="Teko" panose="020B0604020202020204" charset="0"/>
              <a:cs typeface="Teko" panose="020B0604020202020204" charset="0"/>
            </a:endParaRPr>
          </a:p>
        </p:txBody>
      </p:sp>
      <p:pic>
        <p:nvPicPr>
          <p:cNvPr id="2" name="Imagen 1">
            <a:extLst>
              <a:ext uri="{FF2B5EF4-FFF2-40B4-BE49-F238E27FC236}">
                <a16:creationId xmlns:a16="http://schemas.microsoft.com/office/drawing/2014/main" id="{7B94F905-4A9B-40AC-9A85-BAD4C92F1653}"/>
              </a:ext>
            </a:extLst>
          </p:cNvPr>
          <p:cNvPicPr>
            <a:picLocks noChangeAspect="1"/>
          </p:cNvPicPr>
          <p:nvPr/>
        </p:nvPicPr>
        <p:blipFill>
          <a:blip r:embed="rId2"/>
          <a:stretch>
            <a:fillRect/>
          </a:stretch>
        </p:blipFill>
        <p:spPr>
          <a:xfrm>
            <a:off x="-12701" y="865261"/>
            <a:ext cx="4682856" cy="3486588"/>
          </a:xfrm>
          <a:prstGeom prst="rect">
            <a:avLst/>
          </a:prstGeom>
        </p:spPr>
      </p:pic>
      <p:grpSp>
        <p:nvGrpSpPr>
          <p:cNvPr id="6" name="Google Shape;12205;p54">
            <a:extLst>
              <a:ext uri="{FF2B5EF4-FFF2-40B4-BE49-F238E27FC236}">
                <a16:creationId xmlns:a16="http://schemas.microsoft.com/office/drawing/2014/main" id="{3774F556-B948-48EB-9EC0-E70E0C650FE7}"/>
              </a:ext>
            </a:extLst>
          </p:cNvPr>
          <p:cNvGrpSpPr/>
          <p:nvPr/>
        </p:nvGrpSpPr>
        <p:grpSpPr>
          <a:xfrm>
            <a:off x="3707373" y="4479954"/>
            <a:ext cx="1484000" cy="649135"/>
            <a:chOff x="712664" y="3693287"/>
            <a:chExt cx="1460739" cy="698160"/>
          </a:xfrm>
        </p:grpSpPr>
        <p:grpSp>
          <p:nvGrpSpPr>
            <p:cNvPr id="8" name="Google Shape;12206;p54">
              <a:extLst>
                <a:ext uri="{FF2B5EF4-FFF2-40B4-BE49-F238E27FC236}">
                  <a16:creationId xmlns:a16="http://schemas.microsoft.com/office/drawing/2014/main" id="{CD825215-94AB-49B2-BA57-CBDF1E5B8D6D}"/>
                </a:ext>
              </a:extLst>
            </p:cNvPr>
            <p:cNvGrpSpPr/>
            <p:nvPr/>
          </p:nvGrpSpPr>
          <p:grpSpPr>
            <a:xfrm>
              <a:off x="1380079" y="4133090"/>
              <a:ext cx="234047" cy="258099"/>
              <a:chOff x="1380079" y="4133090"/>
              <a:chExt cx="234047" cy="258099"/>
            </a:xfrm>
          </p:grpSpPr>
          <p:sp>
            <p:nvSpPr>
              <p:cNvPr id="20" name="Google Shape;12207;p54">
                <a:extLst>
                  <a:ext uri="{FF2B5EF4-FFF2-40B4-BE49-F238E27FC236}">
                    <a16:creationId xmlns:a16="http://schemas.microsoft.com/office/drawing/2014/main" id="{9E3165D9-4C98-42EA-B60C-B9CF8E76CC63}"/>
                  </a:ext>
                </a:extLst>
              </p:cNvPr>
              <p:cNvSpPr/>
              <p:nvPr/>
            </p:nvSpPr>
            <p:spPr>
              <a:xfrm>
                <a:off x="1380079" y="4323114"/>
                <a:ext cx="136140" cy="6807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2208;p54">
                <a:extLst>
                  <a:ext uri="{FF2B5EF4-FFF2-40B4-BE49-F238E27FC236}">
                    <a16:creationId xmlns:a16="http://schemas.microsoft.com/office/drawing/2014/main" id="{4764AD9D-1313-4FA4-BF01-371451851BD1}"/>
                  </a:ext>
                </a:extLst>
              </p:cNvPr>
              <p:cNvSpPr/>
              <p:nvPr/>
            </p:nvSpPr>
            <p:spPr>
              <a:xfrm>
                <a:off x="1432589" y="4133090"/>
                <a:ext cx="29529" cy="191793"/>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2209;p54">
                <a:extLst>
                  <a:ext uri="{FF2B5EF4-FFF2-40B4-BE49-F238E27FC236}">
                    <a16:creationId xmlns:a16="http://schemas.microsoft.com/office/drawing/2014/main" id="{FC7EA5E5-E1D8-428B-8C2E-5B14ADC452A7}"/>
                  </a:ext>
                </a:extLst>
              </p:cNvPr>
              <p:cNvSpPr/>
              <p:nvPr/>
            </p:nvSpPr>
            <p:spPr>
              <a:xfrm>
                <a:off x="1492085" y="4253278"/>
                <a:ext cx="122041" cy="92186"/>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 name="Google Shape;12210;p54">
              <a:extLst>
                <a:ext uri="{FF2B5EF4-FFF2-40B4-BE49-F238E27FC236}">
                  <a16:creationId xmlns:a16="http://schemas.microsoft.com/office/drawing/2014/main" id="{0BFEE6EA-CE85-43B5-9EF6-F7C96794C0F0}"/>
                </a:ext>
              </a:extLst>
            </p:cNvPr>
            <p:cNvGrpSpPr/>
            <p:nvPr/>
          </p:nvGrpSpPr>
          <p:grpSpPr>
            <a:xfrm>
              <a:off x="884611" y="3864082"/>
              <a:ext cx="1118565" cy="527275"/>
              <a:chOff x="890961" y="3865463"/>
              <a:chExt cx="1115220" cy="525698"/>
            </a:xfrm>
          </p:grpSpPr>
          <p:sp>
            <p:nvSpPr>
              <p:cNvPr id="17" name="Google Shape;12211;p54">
                <a:extLst>
                  <a:ext uri="{FF2B5EF4-FFF2-40B4-BE49-F238E27FC236}">
                    <a16:creationId xmlns:a16="http://schemas.microsoft.com/office/drawing/2014/main" id="{E91E5CB5-6A80-41A8-9CA7-41369845BC00}"/>
                  </a:ext>
                </a:extLst>
              </p:cNvPr>
              <p:cNvSpPr/>
              <p:nvPr/>
            </p:nvSpPr>
            <p:spPr>
              <a:xfrm>
                <a:off x="1070568" y="3865463"/>
                <a:ext cx="756474" cy="330074"/>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2212;p54">
                <a:extLst>
                  <a:ext uri="{FF2B5EF4-FFF2-40B4-BE49-F238E27FC236}">
                    <a16:creationId xmlns:a16="http://schemas.microsoft.com/office/drawing/2014/main" id="{F1A1DC16-6055-451D-8F2D-9E14AE58574A}"/>
                  </a:ext>
                </a:extLst>
              </p:cNvPr>
              <p:cNvSpPr/>
              <p:nvPr/>
            </p:nvSpPr>
            <p:spPr>
              <a:xfrm>
                <a:off x="890961" y="4013171"/>
                <a:ext cx="362006" cy="37799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noFill/>
              <a:ln w="9525" cap="flat" cmpd="sng">
                <a:solidFill>
                  <a:srgbClr val="213B5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2213;p54">
                <a:extLst>
                  <a:ext uri="{FF2B5EF4-FFF2-40B4-BE49-F238E27FC236}">
                    <a16:creationId xmlns:a16="http://schemas.microsoft.com/office/drawing/2014/main" id="{87868DC3-2648-4E71-B80C-074888E32CFE}"/>
                  </a:ext>
                </a:extLst>
              </p:cNvPr>
              <p:cNvSpPr/>
              <p:nvPr/>
            </p:nvSpPr>
            <p:spPr>
              <a:xfrm>
                <a:off x="1645508" y="4013554"/>
                <a:ext cx="360673" cy="377607"/>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 name="Google Shape;12214;p54">
              <a:extLst>
                <a:ext uri="{FF2B5EF4-FFF2-40B4-BE49-F238E27FC236}">
                  <a16:creationId xmlns:a16="http://schemas.microsoft.com/office/drawing/2014/main" id="{392A82E9-DBCD-467D-BFF2-807FF0B851DF}"/>
                </a:ext>
              </a:extLst>
            </p:cNvPr>
            <p:cNvGrpSpPr/>
            <p:nvPr/>
          </p:nvGrpSpPr>
          <p:grpSpPr>
            <a:xfrm>
              <a:off x="712664" y="3693287"/>
              <a:ext cx="1460739" cy="698160"/>
              <a:chOff x="712664" y="3693025"/>
              <a:chExt cx="1460739" cy="698160"/>
            </a:xfrm>
          </p:grpSpPr>
          <p:sp>
            <p:nvSpPr>
              <p:cNvPr id="11" name="Google Shape;12215;p54">
                <a:extLst>
                  <a:ext uri="{FF2B5EF4-FFF2-40B4-BE49-F238E27FC236}">
                    <a16:creationId xmlns:a16="http://schemas.microsoft.com/office/drawing/2014/main" id="{8BCF1960-D0E3-4BCD-98EF-30136CB6D1E3}"/>
                  </a:ext>
                </a:extLst>
              </p:cNvPr>
              <p:cNvSpPr/>
              <p:nvPr/>
            </p:nvSpPr>
            <p:spPr>
              <a:xfrm>
                <a:off x="1940752" y="4098034"/>
                <a:ext cx="232651" cy="293151"/>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216;p54">
                <a:extLst>
                  <a:ext uri="{FF2B5EF4-FFF2-40B4-BE49-F238E27FC236}">
                    <a16:creationId xmlns:a16="http://schemas.microsoft.com/office/drawing/2014/main" id="{8EF350A5-E5E0-47A7-9554-419470CA6834}"/>
                  </a:ext>
                </a:extLst>
              </p:cNvPr>
              <p:cNvSpPr/>
              <p:nvPr/>
            </p:nvSpPr>
            <p:spPr>
              <a:xfrm>
                <a:off x="1736852" y="3804671"/>
                <a:ext cx="360950" cy="363671"/>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2217;p54">
                <a:extLst>
                  <a:ext uri="{FF2B5EF4-FFF2-40B4-BE49-F238E27FC236}">
                    <a16:creationId xmlns:a16="http://schemas.microsoft.com/office/drawing/2014/main" id="{014D1C88-99B2-4407-A262-D266B4206B48}"/>
                  </a:ext>
                </a:extLst>
              </p:cNvPr>
              <p:cNvSpPr/>
              <p:nvPr/>
            </p:nvSpPr>
            <p:spPr>
              <a:xfrm>
                <a:off x="1443914" y="3693025"/>
                <a:ext cx="387937" cy="254911"/>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2218;p54">
                <a:extLst>
                  <a:ext uri="{FF2B5EF4-FFF2-40B4-BE49-F238E27FC236}">
                    <a16:creationId xmlns:a16="http://schemas.microsoft.com/office/drawing/2014/main" id="{2C116A9E-F422-4DE2-B2EB-3AA24D6DDDDC}"/>
                  </a:ext>
                </a:extLst>
              </p:cNvPr>
              <p:cNvSpPr/>
              <p:nvPr/>
            </p:nvSpPr>
            <p:spPr>
              <a:xfrm>
                <a:off x="1054844" y="3693025"/>
                <a:ext cx="389072" cy="254558"/>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no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2219;p54">
                <a:extLst>
                  <a:ext uri="{FF2B5EF4-FFF2-40B4-BE49-F238E27FC236}">
                    <a16:creationId xmlns:a16="http://schemas.microsoft.com/office/drawing/2014/main" id="{B411EB8B-5193-4890-B3CE-8C1E8FA13958}"/>
                  </a:ext>
                </a:extLst>
              </p:cNvPr>
              <p:cNvSpPr/>
              <p:nvPr/>
            </p:nvSpPr>
            <p:spPr>
              <a:xfrm>
                <a:off x="788438" y="3804252"/>
                <a:ext cx="361411" cy="363809"/>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2220;p54">
                <a:extLst>
                  <a:ext uri="{FF2B5EF4-FFF2-40B4-BE49-F238E27FC236}">
                    <a16:creationId xmlns:a16="http://schemas.microsoft.com/office/drawing/2014/main" id="{F4245EE2-FD00-4752-B757-C5D1C0F399DE}"/>
                  </a:ext>
                </a:extLst>
              </p:cNvPr>
              <p:cNvSpPr/>
              <p:nvPr/>
            </p:nvSpPr>
            <p:spPr>
              <a:xfrm>
                <a:off x="712664" y="4097717"/>
                <a:ext cx="232830" cy="293432"/>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 name="Google Shape;12645;p55">
            <a:extLst>
              <a:ext uri="{FF2B5EF4-FFF2-40B4-BE49-F238E27FC236}">
                <a16:creationId xmlns:a16="http://schemas.microsoft.com/office/drawing/2014/main" id="{3D836B2B-1A57-4F3D-A74D-B05DA554488B}"/>
              </a:ext>
            </a:extLst>
          </p:cNvPr>
          <p:cNvGrpSpPr/>
          <p:nvPr/>
        </p:nvGrpSpPr>
        <p:grpSpPr>
          <a:xfrm>
            <a:off x="7021601" y="3964532"/>
            <a:ext cx="2122399" cy="1167341"/>
            <a:chOff x="5159450" y="1919950"/>
            <a:chExt cx="1541050" cy="862500"/>
          </a:xfrm>
        </p:grpSpPr>
        <p:sp>
          <p:nvSpPr>
            <p:cNvPr id="39" name="Google Shape;12646;p55">
              <a:extLst>
                <a:ext uri="{FF2B5EF4-FFF2-40B4-BE49-F238E27FC236}">
                  <a16:creationId xmlns:a16="http://schemas.microsoft.com/office/drawing/2014/main" id="{7FB90335-3332-43DF-9985-9FC71FBAD8AA}"/>
                </a:ext>
              </a:extLst>
            </p:cNvPr>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sp>
        <p:grpSp>
          <p:nvGrpSpPr>
            <p:cNvPr id="40" name="Google Shape;12647;p55">
              <a:extLst>
                <a:ext uri="{FF2B5EF4-FFF2-40B4-BE49-F238E27FC236}">
                  <a16:creationId xmlns:a16="http://schemas.microsoft.com/office/drawing/2014/main" id="{C1D5776D-8211-444E-BEBC-F74EBA415495}"/>
                </a:ext>
              </a:extLst>
            </p:cNvPr>
            <p:cNvGrpSpPr/>
            <p:nvPr/>
          </p:nvGrpSpPr>
          <p:grpSpPr>
            <a:xfrm>
              <a:off x="5159450" y="1919950"/>
              <a:ext cx="1541050" cy="862500"/>
              <a:chOff x="5159450" y="1919950"/>
              <a:chExt cx="1541050" cy="862500"/>
            </a:xfrm>
          </p:grpSpPr>
          <p:cxnSp>
            <p:nvCxnSpPr>
              <p:cNvPr id="41" name="Google Shape;12648;p55">
                <a:extLst>
                  <a:ext uri="{FF2B5EF4-FFF2-40B4-BE49-F238E27FC236}">
                    <a16:creationId xmlns:a16="http://schemas.microsoft.com/office/drawing/2014/main" id="{1CF186FA-A8DD-4B33-9D50-C391FEFAE479}"/>
                  </a:ext>
                </a:extLst>
              </p:cNvPr>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42" name="Google Shape;12649;p55">
                <a:extLst>
                  <a:ext uri="{FF2B5EF4-FFF2-40B4-BE49-F238E27FC236}">
                    <a16:creationId xmlns:a16="http://schemas.microsoft.com/office/drawing/2014/main" id="{A3A0A881-5AFE-4B24-AE97-4D6E6E7F19D6}"/>
                  </a:ext>
                </a:extLst>
              </p:cNvPr>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grpSp>
        <p:nvGrpSpPr>
          <p:cNvPr id="43" name="Google Shape;14199;p58">
            <a:extLst>
              <a:ext uri="{FF2B5EF4-FFF2-40B4-BE49-F238E27FC236}">
                <a16:creationId xmlns:a16="http://schemas.microsoft.com/office/drawing/2014/main" id="{BBDC03AB-EB69-45F1-8759-1405C248E13E}"/>
              </a:ext>
            </a:extLst>
          </p:cNvPr>
          <p:cNvGrpSpPr/>
          <p:nvPr/>
        </p:nvGrpSpPr>
        <p:grpSpPr>
          <a:xfrm>
            <a:off x="7459980" y="338679"/>
            <a:ext cx="1390879" cy="1350532"/>
            <a:chOff x="1754279" y="4286593"/>
            <a:chExt cx="351439" cy="345965"/>
          </a:xfrm>
        </p:grpSpPr>
        <p:sp>
          <p:nvSpPr>
            <p:cNvPr id="44" name="Google Shape;14200;p58">
              <a:extLst>
                <a:ext uri="{FF2B5EF4-FFF2-40B4-BE49-F238E27FC236}">
                  <a16:creationId xmlns:a16="http://schemas.microsoft.com/office/drawing/2014/main" id="{69709614-F492-4808-B979-239FE2ECA282}"/>
                </a:ext>
              </a:extLst>
            </p:cNvPr>
            <p:cNvSpPr/>
            <p:nvPr/>
          </p:nvSpPr>
          <p:spPr>
            <a:xfrm>
              <a:off x="1799379" y="4550857"/>
              <a:ext cx="28422" cy="27117"/>
            </a:xfrm>
            <a:custGeom>
              <a:avLst/>
              <a:gdLst/>
              <a:ahLst/>
              <a:cxnLst/>
              <a:rect l="l" t="t" r="r" b="b"/>
              <a:pathLst>
                <a:path w="893" h="852" extrusionOk="0">
                  <a:moveTo>
                    <a:pt x="708" y="1"/>
                  </a:moveTo>
                  <a:cubicBezTo>
                    <a:pt x="667" y="1"/>
                    <a:pt x="625" y="16"/>
                    <a:pt x="595" y="45"/>
                  </a:cubicBezTo>
                  <a:lnTo>
                    <a:pt x="60" y="581"/>
                  </a:lnTo>
                  <a:cubicBezTo>
                    <a:pt x="0" y="641"/>
                    <a:pt x="0" y="748"/>
                    <a:pt x="60" y="807"/>
                  </a:cubicBezTo>
                  <a:cubicBezTo>
                    <a:pt x="89" y="837"/>
                    <a:pt x="131" y="852"/>
                    <a:pt x="173" y="852"/>
                  </a:cubicBezTo>
                  <a:cubicBezTo>
                    <a:pt x="214" y="852"/>
                    <a:pt x="256" y="837"/>
                    <a:pt x="286" y="807"/>
                  </a:cubicBezTo>
                  <a:lnTo>
                    <a:pt x="822" y="272"/>
                  </a:lnTo>
                  <a:cubicBezTo>
                    <a:pt x="893" y="212"/>
                    <a:pt x="893" y="117"/>
                    <a:pt x="822" y="45"/>
                  </a:cubicBezTo>
                  <a:cubicBezTo>
                    <a:pt x="792" y="16"/>
                    <a:pt x="750" y="1"/>
                    <a:pt x="70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4201;p58">
              <a:extLst>
                <a:ext uri="{FF2B5EF4-FFF2-40B4-BE49-F238E27FC236}">
                  <a16:creationId xmlns:a16="http://schemas.microsoft.com/office/drawing/2014/main" id="{320A647E-75B4-4B98-896A-2869828EBA6F}"/>
                </a:ext>
              </a:extLst>
            </p:cNvPr>
            <p:cNvSpPr/>
            <p:nvPr/>
          </p:nvSpPr>
          <p:spPr>
            <a:xfrm>
              <a:off x="1833084" y="4584594"/>
              <a:ext cx="27690" cy="27117"/>
            </a:xfrm>
            <a:custGeom>
              <a:avLst/>
              <a:gdLst/>
              <a:ahLst/>
              <a:cxnLst/>
              <a:rect l="l" t="t" r="r" b="b"/>
              <a:pathLst>
                <a:path w="870" h="852" extrusionOk="0">
                  <a:moveTo>
                    <a:pt x="699" y="0"/>
                  </a:moveTo>
                  <a:cubicBezTo>
                    <a:pt x="659" y="0"/>
                    <a:pt x="620" y="15"/>
                    <a:pt x="596" y="45"/>
                  </a:cubicBezTo>
                  <a:lnTo>
                    <a:pt x="48" y="581"/>
                  </a:lnTo>
                  <a:cubicBezTo>
                    <a:pt x="1" y="640"/>
                    <a:pt x="1" y="747"/>
                    <a:pt x="48" y="807"/>
                  </a:cubicBezTo>
                  <a:cubicBezTo>
                    <a:pt x="78" y="837"/>
                    <a:pt x="120" y="852"/>
                    <a:pt x="161" y="852"/>
                  </a:cubicBezTo>
                  <a:cubicBezTo>
                    <a:pt x="203" y="852"/>
                    <a:pt x="245" y="837"/>
                    <a:pt x="275" y="807"/>
                  </a:cubicBezTo>
                  <a:lnTo>
                    <a:pt x="810" y="271"/>
                  </a:lnTo>
                  <a:cubicBezTo>
                    <a:pt x="870" y="212"/>
                    <a:pt x="870" y="105"/>
                    <a:pt x="810" y="45"/>
                  </a:cubicBezTo>
                  <a:cubicBezTo>
                    <a:pt x="781" y="15"/>
                    <a:pt x="739" y="0"/>
                    <a:pt x="69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4202;p58">
              <a:extLst>
                <a:ext uri="{FF2B5EF4-FFF2-40B4-BE49-F238E27FC236}">
                  <a16:creationId xmlns:a16="http://schemas.microsoft.com/office/drawing/2014/main" id="{9A21A16E-6347-44D4-9062-70517F7851A1}"/>
                </a:ext>
              </a:extLst>
            </p:cNvPr>
            <p:cNvSpPr/>
            <p:nvPr/>
          </p:nvSpPr>
          <p:spPr>
            <a:xfrm>
              <a:off x="1816407" y="4567917"/>
              <a:ext cx="28072" cy="27117"/>
            </a:xfrm>
            <a:custGeom>
              <a:avLst/>
              <a:gdLst/>
              <a:ahLst/>
              <a:cxnLst/>
              <a:rect l="l" t="t" r="r" b="b"/>
              <a:pathLst>
                <a:path w="882" h="852" extrusionOk="0">
                  <a:moveTo>
                    <a:pt x="709" y="0"/>
                  </a:moveTo>
                  <a:cubicBezTo>
                    <a:pt x="668" y="0"/>
                    <a:pt x="626" y="15"/>
                    <a:pt x="596" y="45"/>
                  </a:cubicBezTo>
                  <a:lnTo>
                    <a:pt x="60" y="581"/>
                  </a:lnTo>
                  <a:cubicBezTo>
                    <a:pt x="1" y="640"/>
                    <a:pt x="1" y="748"/>
                    <a:pt x="60" y="807"/>
                  </a:cubicBezTo>
                  <a:cubicBezTo>
                    <a:pt x="90" y="837"/>
                    <a:pt x="132" y="852"/>
                    <a:pt x="172" y="852"/>
                  </a:cubicBezTo>
                  <a:cubicBezTo>
                    <a:pt x="212" y="852"/>
                    <a:pt x="251" y="837"/>
                    <a:pt x="275" y="807"/>
                  </a:cubicBezTo>
                  <a:lnTo>
                    <a:pt x="822" y="271"/>
                  </a:lnTo>
                  <a:cubicBezTo>
                    <a:pt x="882" y="212"/>
                    <a:pt x="882" y="105"/>
                    <a:pt x="822" y="45"/>
                  </a:cubicBezTo>
                  <a:cubicBezTo>
                    <a:pt x="793" y="15"/>
                    <a:pt x="751" y="0"/>
                    <a:pt x="70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4203;p58">
              <a:extLst>
                <a:ext uri="{FF2B5EF4-FFF2-40B4-BE49-F238E27FC236}">
                  <a16:creationId xmlns:a16="http://schemas.microsoft.com/office/drawing/2014/main" id="{376D087E-1B7A-403C-AC5F-77E056D26F1D}"/>
                </a:ext>
              </a:extLst>
            </p:cNvPr>
            <p:cNvSpPr/>
            <p:nvPr/>
          </p:nvSpPr>
          <p:spPr>
            <a:xfrm>
              <a:off x="1754279" y="4286593"/>
              <a:ext cx="351439" cy="345965"/>
            </a:xfrm>
            <a:custGeom>
              <a:avLst/>
              <a:gdLst/>
              <a:ahLst/>
              <a:cxnLst/>
              <a:rect l="l" t="t" r="r" b="b"/>
              <a:pathLst>
                <a:path w="11042" h="10870" extrusionOk="0">
                  <a:moveTo>
                    <a:pt x="10656" y="324"/>
                  </a:moveTo>
                  <a:lnTo>
                    <a:pt x="10216" y="1871"/>
                  </a:lnTo>
                  <a:lnTo>
                    <a:pt x="9108" y="776"/>
                  </a:lnTo>
                  <a:lnTo>
                    <a:pt x="10656" y="324"/>
                  </a:lnTo>
                  <a:close/>
                  <a:moveTo>
                    <a:pt x="4632" y="3586"/>
                  </a:moveTo>
                  <a:lnTo>
                    <a:pt x="2679" y="5538"/>
                  </a:lnTo>
                  <a:lnTo>
                    <a:pt x="465" y="5360"/>
                  </a:lnTo>
                  <a:cubicBezTo>
                    <a:pt x="429" y="5360"/>
                    <a:pt x="417" y="5324"/>
                    <a:pt x="441" y="5300"/>
                  </a:cubicBezTo>
                  <a:cubicBezTo>
                    <a:pt x="1393" y="4348"/>
                    <a:pt x="2667" y="3764"/>
                    <a:pt x="4001" y="3645"/>
                  </a:cubicBezTo>
                  <a:lnTo>
                    <a:pt x="4632" y="3586"/>
                  </a:lnTo>
                  <a:close/>
                  <a:moveTo>
                    <a:pt x="2727" y="5955"/>
                  </a:moveTo>
                  <a:lnTo>
                    <a:pt x="3584" y="6812"/>
                  </a:lnTo>
                  <a:lnTo>
                    <a:pt x="3263" y="7146"/>
                  </a:lnTo>
                  <a:lnTo>
                    <a:pt x="2393" y="6277"/>
                  </a:lnTo>
                  <a:lnTo>
                    <a:pt x="2727" y="5955"/>
                  </a:lnTo>
                  <a:close/>
                  <a:moveTo>
                    <a:pt x="2572" y="6920"/>
                  </a:moveTo>
                  <a:lnTo>
                    <a:pt x="3024" y="7360"/>
                  </a:lnTo>
                  <a:lnTo>
                    <a:pt x="2655" y="7753"/>
                  </a:lnTo>
                  <a:lnTo>
                    <a:pt x="2596" y="7813"/>
                  </a:lnTo>
                  <a:lnTo>
                    <a:pt x="2191" y="7408"/>
                  </a:lnTo>
                  <a:cubicBezTo>
                    <a:pt x="2155" y="7384"/>
                    <a:pt x="2155" y="7336"/>
                    <a:pt x="2191" y="7313"/>
                  </a:cubicBezTo>
                  <a:lnTo>
                    <a:pt x="2572" y="6920"/>
                  </a:lnTo>
                  <a:close/>
                  <a:moveTo>
                    <a:pt x="8775" y="895"/>
                  </a:moveTo>
                  <a:lnTo>
                    <a:pt x="10121" y="2229"/>
                  </a:lnTo>
                  <a:lnTo>
                    <a:pt x="9704" y="3598"/>
                  </a:lnTo>
                  <a:lnTo>
                    <a:pt x="5275" y="8039"/>
                  </a:lnTo>
                  <a:lnTo>
                    <a:pt x="4406" y="7170"/>
                  </a:lnTo>
                  <a:lnTo>
                    <a:pt x="6430" y="5146"/>
                  </a:lnTo>
                  <a:cubicBezTo>
                    <a:pt x="6584" y="5003"/>
                    <a:pt x="6608" y="4741"/>
                    <a:pt x="6418" y="4574"/>
                  </a:cubicBezTo>
                  <a:cubicBezTo>
                    <a:pt x="6334" y="4491"/>
                    <a:pt x="6230" y="4449"/>
                    <a:pt x="6127" y="4449"/>
                  </a:cubicBezTo>
                  <a:cubicBezTo>
                    <a:pt x="6025" y="4449"/>
                    <a:pt x="5924" y="4491"/>
                    <a:pt x="5846" y="4574"/>
                  </a:cubicBezTo>
                  <a:lnTo>
                    <a:pt x="3822" y="6598"/>
                  </a:lnTo>
                  <a:lnTo>
                    <a:pt x="2965" y="5729"/>
                  </a:lnTo>
                  <a:lnTo>
                    <a:pt x="7394" y="1300"/>
                  </a:lnTo>
                  <a:lnTo>
                    <a:pt x="8775" y="895"/>
                  </a:lnTo>
                  <a:close/>
                  <a:moveTo>
                    <a:pt x="6126" y="4785"/>
                  </a:moveTo>
                  <a:cubicBezTo>
                    <a:pt x="6153" y="4785"/>
                    <a:pt x="6180" y="4794"/>
                    <a:pt x="6191" y="4812"/>
                  </a:cubicBezTo>
                  <a:cubicBezTo>
                    <a:pt x="6227" y="4836"/>
                    <a:pt x="6239" y="4907"/>
                    <a:pt x="6191" y="4943"/>
                  </a:cubicBezTo>
                  <a:lnTo>
                    <a:pt x="4060" y="7074"/>
                  </a:lnTo>
                  <a:cubicBezTo>
                    <a:pt x="3941" y="7170"/>
                    <a:pt x="3108" y="8003"/>
                    <a:pt x="3024" y="8110"/>
                  </a:cubicBezTo>
                  <a:cubicBezTo>
                    <a:pt x="3005" y="8129"/>
                    <a:pt x="2976" y="8142"/>
                    <a:pt x="2949" y="8142"/>
                  </a:cubicBezTo>
                  <a:cubicBezTo>
                    <a:pt x="2926" y="8142"/>
                    <a:pt x="2904" y="8132"/>
                    <a:pt x="2893" y="8110"/>
                  </a:cubicBezTo>
                  <a:cubicBezTo>
                    <a:pt x="2858" y="8086"/>
                    <a:pt x="2858" y="8003"/>
                    <a:pt x="2893" y="7979"/>
                  </a:cubicBezTo>
                  <a:lnTo>
                    <a:pt x="6060" y="4812"/>
                  </a:lnTo>
                  <a:cubicBezTo>
                    <a:pt x="6072" y="4794"/>
                    <a:pt x="6099" y="4785"/>
                    <a:pt x="6126" y="4785"/>
                  </a:cubicBezTo>
                  <a:close/>
                  <a:moveTo>
                    <a:pt x="4179" y="7396"/>
                  </a:moveTo>
                  <a:lnTo>
                    <a:pt x="5048" y="8253"/>
                  </a:lnTo>
                  <a:lnTo>
                    <a:pt x="4739" y="8586"/>
                  </a:lnTo>
                  <a:lnTo>
                    <a:pt x="4715" y="8586"/>
                  </a:lnTo>
                  <a:lnTo>
                    <a:pt x="3858" y="7729"/>
                  </a:lnTo>
                  <a:lnTo>
                    <a:pt x="4179" y="7396"/>
                  </a:lnTo>
                  <a:close/>
                  <a:moveTo>
                    <a:pt x="3608" y="7944"/>
                  </a:moveTo>
                  <a:lnTo>
                    <a:pt x="4048" y="8396"/>
                  </a:lnTo>
                  <a:lnTo>
                    <a:pt x="3679" y="8801"/>
                  </a:lnTo>
                  <a:cubicBezTo>
                    <a:pt x="3667" y="8813"/>
                    <a:pt x="3632" y="8813"/>
                    <a:pt x="3620" y="8813"/>
                  </a:cubicBezTo>
                  <a:cubicBezTo>
                    <a:pt x="3608" y="8813"/>
                    <a:pt x="3584" y="8813"/>
                    <a:pt x="3560" y="8801"/>
                  </a:cubicBezTo>
                  <a:lnTo>
                    <a:pt x="3155" y="8396"/>
                  </a:lnTo>
                  <a:cubicBezTo>
                    <a:pt x="3191" y="8384"/>
                    <a:pt x="3203" y="8360"/>
                    <a:pt x="3215" y="8336"/>
                  </a:cubicBezTo>
                  <a:lnTo>
                    <a:pt x="3608" y="7944"/>
                  </a:lnTo>
                  <a:close/>
                  <a:moveTo>
                    <a:pt x="10687" y="1"/>
                  </a:moveTo>
                  <a:cubicBezTo>
                    <a:pt x="10658" y="1"/>
                    <a:pt x="10627" y="5"/>
                    <a:pt x="10597" y="14"/>
                  </a:cubicBezTo>
                  <a:cubicBezTo>
                    <a:pt x="9894" y="228"/>
                    <a:pt x="7918" y="800"/>
                    <a:pt x="7263" y="1002"/>
                  </a:cubicBezTo>
                  <a:cubicBezTo>
                    <a:pt x="7239" y="1014"/>
                    <a:pt x="7215" y="1014"/>
                    <a:pt x="7192" y="1038"/>
                  </a:cubicBezTo>
                  <a:lnTo>
                    <a:pt x="4953" y="3276"/>
                  </a:lnTo>
                  <a:lnTo>
                    <a:pt x="3965" y="3360"/>
                  </a:lnTo>
                  <a:cubicBezTo>
                    <a:pt x="2548" y="3479"/>
                    <a:pt x="1203" y="4110"/>
                    <a:pt x="215" y="5110"/>
                  </a:cubicBezTo>
                  <a:cubicBezTo>
                    <a:pt x="0" y="5312"/>
                    <a:pt x="131" y="5681"/>
                    <a:pt x="429" y="5705"/>
                  </a:cubicBezTo>
                  <a:lnTo>
                    <a:pt x="2370" y="5860"/>
                  </a:lnTo>
                  <a:lnTo>
                    <a:pt x="2179" y="6062"/>
                  </a:lnTo>
                  <a:cubicBezTo>
                    <a:pt x="2060" y="6181"/>
                    <a:pt x="2060" y="6384"/>
                    <a:pt x="2179" y="6503"/>
                  </a:cubicBezTo>
                  <a:lnTo>
                    <a:pt x="2370" y="6693"/>
                  </a:lnTo>
                  <a:lnTo>
                    <a:pt x="1977" y="7086"/>
                  </a:lnTo>
                  <a:cubicBezTo>
                    <a:pt x="1834" y="7229"/>
                    <a:pt x="1834" y="7491"/>
                    <a:pt x="1977" y="7634"/>
                  </a:cubicBezTo>
                  <a:lnTo>
                    <a:pt x="3370" y="9015"/>
                  </a:lnTo>
                  <a:cubicBezTo>
                    <a:pt x="3441" y="9092"/>
                    <a:pt x="3539" y="9131"/>
                    <a:pt x="3639" y="9131"/>
                  </a:cubicBezTo>
                  <a:cubicBezTo>
                    <a:pt x="3739" y="9131"/>
                    <a:pt x="3840" y="9092"/>
                    <a:pt x="3917" y="9015"/>
                  </a:cubicBezTo>
                  <a:lnTo>
                    <a:pt x="4298" y="8634"/>
                  </a:lnTo>
                  <a:lnTo>
                    <a:pt x="4477" y="8813"/>
                  </a:lnTo>
                  <a:cubicBezTo>
                    <a:pt x="4548" y="8878"/>
                    <a:pt x="4635" y="8911"/>
                    <a:pt x="4720" y="8911"/>
                  </a:cubicBezTo>
                  <a:cubicBezTo>
                    <a:pt x="4804" y="8911"/>
                    <a:pt x="4888" y="8878"/>
                    <a:pt x="4953" y="8813"/>
                  </a:cubicBezTo>
                  <a:lnTo>
                    <a:pt x="5156" y="8622"/>
                  </a:lnTo>
                  <a:lnTo>
                    <a:pt x="5310" y="10551"/>
                  </a:lnTo>
                  <a:cubicBezTo>
                    <a:pt x="5334" y="10682"/>
                    <a:pt x="5418" y="10801"/>
                    <a:pt x="5537" y="10849"/>
                  </a:cubicBezTo>
                  <a:cubicBezTo>
                    <a:pt x="5577" y="10863"/>
                    <a:pt x="5618" y="10870"/>
                    <a:pt x="5658" y="10870"/>
                  </a:cubicBezTo>
                  <a:cubicBezTo>
                    <a:pt x="5750" y="10870"/>
                    <a:pt x="5840" y="10835"/>
                    <a:pt x="5906" y="10777"/>
                  </a:cubicBezTo>
                  <a:cubicBezTo>
                    <a:pt x="6537" y="10146"/>
                    <a:pt x="7001" y="9420"/>
                    <a:pt x="7299" y="8598"/>
                  </a:cubicBezTo>
                  <a:cubicBezTo>
                    <a:pt x="7323" y="8515"/>
                    <a:pt x="7275" y="8420"/>
                    <a:pt x="7203" y="8396"/>
                  </a:cubicBezTo>
                  <a:cubicBezTo>
                    <a:pt x="7184" y="8388"/>
                    <a:pt x="7164" y="8384"/>
                    <a:pt x="7144" y="8384"/>
                  </a:cubicBezTo>
                  <a:cubicBezTo>
                    <a:pt x="7079" y="8384"/>
                    <a:pt x="7019" y="8425"/>
                    <a:pt x="7001" y="8479"/>
                  </a:cubicBezTo>
                  <a:cubicBezTo>
                    <a:pt x="6715" y="9253"/>
                    <a:pt x="6263" y="9956"/>
                    <a:pt x="5691" y="10539"/>
                  </a:cubicBezTo>
                  <a:cubicBezTo>
                    <a:pt x="5682" y="10544"/>
                    <a:pt x="5670" y="10547"/>
                    <a:pt x="5659" y="10547"/>
                  </a:cubicBezTo>
                  <a:cubicBezTo>
                    <a:pt x="5644" y="10547"/>
                    <a:pt x="5632" y="10541"/>
                    <a:pt x="5632" y="10527"/>
                  </a:cubicBezTo>
                  <a:lnTo>
                    <a:pt x="5429" y="8325"/>
                  </a:lnTo>
                  <a:lnTo>
                    <a:pt x="7382" y="6372"/>
                  </a:lnTo>
                  <a:lnTo>
                    <a:pt x="7382" y="6372"/>
                  </a:lnTo>
                  <a:cubicBezTo>
                    <a:pt x="7323" y="7158"/>
                    <a:pt x="7299" y="7372"/>
                    <a:pt x="7203" y="7765"/>
                  </a:cubicBezTo>
                  <a:cubicBezTo>
                    <a:pt x="7192" y="7860"/>
                    <a:pt x="7239" y="7944"/>
                    <a:pt x="7323" y="7967"/>
                  </a:cubicBezTo>
                  <a:cubicBezTo>
                    <a:pt x="7332" y="7969"/>
                    <a:pt x="7342" y="7969"/>
                    <a:pt x="7351" y="7969"/>
                  </a:cubicBezTo>
                  <a:cubicBezTo>
                    <a:pt x="7434" y="7969"/>
                    <a:pt x="7502" y="7923"/>
                    <a:pt x="7513" y="7848"/>
                  </a:cubicBezTo>
                  <a:cubicBezTo>
                    <a:pt x="7620" y="7348"/>
                    <a:pt x="7632" y="7134"/>
                    <a:pt x="7727" y="6027"/>
                  </a:cubicBezTo>
                  <a:lnTo>
                    <a:pt x="9954" y="3800"/>
                  </a:lnTo>
                  <a:cubicBezTo>
                    <a:pt x="9978" y="3776"/>
                    <a:pt x="9990" y="3753"/>
                    <a:pt x="10001" y="3717"/>
                  </a:cubicBezTo>
                  <a:lnTo>
                    <a:pt x="10454" y="2205"/>
                  </a:lnTo>
                  <a:lnTo>
                    <a:pt x="10990" y="383"/>
                  </a:lnTo>
                  <a:cubicBezTo>
                    <a:pt x="11042" y="196"/>
                    <a:pt x="10885" y="1"/>
                    <a:pt x="1068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4204;p58">
              <a:extLst>
                <a:ext uri="{FF2B5EF4-FFF2-40B4-BE49-F238E27FC236}">
                  <a16:creationId xmlns:a16="http://schemas.microsoft.com/office/drawing/2014/main" id="{FE10C257-0FDB-43B9-BD3D-BDF72D02094D}"/>
                </a:ext>
              </a:extLst>
            </p:cNvPr>
            <p:cNvSpPr/>
            <p:nvPr/>
          </p:nvSpPr>
          <p:spPr>
            <a:xfrm>
              <a:off x="1951705" y="4367117"/>
              <a:ext cx="86062" cy="65437"/>
            </a:xfrm>
            <a:custGeom>
              <a:avLst/>
              <a:gdLst/>
              <a:ahLst/>
              <a:cxnLst/>
              <a:rect l="l" t="t" r="r" b="b"/>
              <a:pathLst>
                <a:path w="2704" h="2056" extrusionOk="0">
                  <a:moveTo>
                    <a:pt x="905" y="1"/>
                  </a:moveTo>
                  <a:cubicBezTo>
                    <a:pt x="881" y="1"/>
                    <a:pt x="857" y="7"/>
                    <a:pt x="834" y="20"/>
                  </a:cubicBezTo>
                  <a:cubicBezTo>
                    <a:pt x="167" y="330"/>
                    <a:pt x="0" y="1211"/>
                    <a:pt x="524" y="1746"/>
                  </a:cubicBezTo>
                  <a:cubicBezTo>
                    <a:pt x="739" y="1949"/>
                    <a:pt x="1000" y="2056"/>
                    <a:pt x="1274" y="2056"/>
                  </a:cubicBezTo>
                  <a:cubicBezTo>
                    <a:pt x="2227" y="2056"/>
                    <a:pt x="2703" y="913"/>
                    <a:pt x="2024" y="234"/>
                  </a:cubicBezTo>
                  <a:cubicBezTo>
                    <a:pt x="1941" y="151"/>
                    <a:pt x="1834" y="80"/>
                    <a:pt x="1715" y="20"/>
                  </a:cubicBezTo>
                  <a:cubicBezTo>
                    <a:pt x="1696" y="10"/>
                    <a:pt x="1674" y="6"/>
                    <a:pt x="1652" y="6"/>
                  </a:cubicBezTo>
                  <a:cubicBezTo>
                    <a:pt x="1592" y="6"/>
                    <a:pt x="1530" y="39"/>
                    <a:pt x="1512" y="91"/>
                  </a:cubicBezTo>
                  <a:cubicBezTo>
                    <a:pt x="1477" y="163"/>
                    <a:pt x="1512" y="270"/>
                    <a:pt x="1584" y="294"/>
                  </a:cubicBezTo>
                  <a:cubicBezTo>
                    <a:pt x="2060" y="508"/>
                    <a:pt x="2167" y="1127"/>
                    <a:pt x="1810" y="1508"/>
                  </a:cubicBezTo>
                  <a:cubicBezTo>
                    <a:pt x="1667" y="1645"/>
                    <a:pt x="1477" y="1714"/>
                    <a:pt x="1285" y="1714"/>
                  </a:cubicBezTo>
                  <a:cubicBezTo>
                    <a:pt x="1093" y="1714"/>
                    <a:pt x="899" y="1645"/>
                    <a:pt x="750" y="1508"/>
                  </a:cubicBezTo>
                  <a:cubicBezTo>
                    <a:pt x="381" y="1127"/>
                    <a:pt x="500" y="520"/>
                    <a:pt x="977" y="294"/>
                  </a:cubicBezTo>
                  <a:cubicBezTo>
                    <a:pt x="1048" y="270"/>
                    <a:pt x="1096" y="163"/>
                    <a:pt x="1048" y="91"/>
                  </a:cubicBezTo>
                  <a:cubicBezTo>
                    <a:pt x="1022" y="40"/>
                    <a:pt x="966" y="1"/>
                    <a:pt x="90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124" name="Picture 4" descr="C-7233 SENSOR DE ACELERACION LINEAL">
            <a:extLst>
              <a:ext uri="{FF2B5EF4-FFF2-40B4-BE49-F238E27FC236}">
                <a16:creationId xmlns:a16="http://schemas.microsoft.com/office/drawing/2014/main" id="{90C218F4-4DA0-48DD-A606-4DBF409610AF}"/>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rot="1912990">
            <a:off x="1226196" y="1002619"/>
            <a:ext cx="1141056" cy="1141056"/>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Módulo MPU6050, Acelerómetro, Giroscopio I2C">
            <a:extLst>
              <a:ext uri="{FF2B5EF4-FFF2-40B4-BE49-F238E27FC236}">
                <a16:creationId xmlns:a16="http://schemas.microsoft.com/office/drawing/2014/main" id="{6D3D5E85-5525-4FD6-B193-53FED9557783}"/>
              </a:ext>
            </a:extLst>
          </p:cNvPr>
          <p:cNvPicPr>
            <a:picLocks noChangeAspect="1" noChangeArrowheads="1"/>
          </p:cNvPicPr>
          <p:nvPr/>
        </p:nvPicPr>
        <p:blipFill>
          <a:blip r:embed="rId4">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2738464" y="1691379"/>
            <a:ext cx="1760742" cy="1760742"/>
          </a:xfrm>
          <a:prstGeom prst="rect">
            <a:avLst/>
          </a:prstGeom>
          <a:noFill/>
          <a:extLst>
            <a:ext uri="{909E8E84-426E-40DD-AFC4-6F175D3DCCD1}">
              <a14:hiddenFill xmlns:a14="http://schemas.microsoft.com/office/drawing/2010/main">
                <a:solidFill>
                  <a:srgbClr val="FFFFFF"/>
                </a:solidFill>
              </a14:hiddenFill>
            </a:ext>
          </a:extLst>
        </p:spPr>
      </p:pic>
      <p:pic>
        <p:nvPicPr>
          <p:cNvPr id="5132" name="Picture 12" descr="SparkFun Acelerómetro 3 ejes Breakout - MMA8452Q (Qwiic)">
            <a:extLst>
              <a:ext uri="{FF2B5EF4-FFF2-40B4-BE49-F238E27FC236}">
                <a16:creationId xmlns:a16="http://schemas.microsoft.com/office/drawing/2014/main" id="{DDDCC523-1317-443E-A68E-F35E5E284825}"/>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130477" y="2772590"/>
            <a:ext cx="1643312" cy="164331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5">
            <a:extLst>
              <a:ext uri="{FF2B5EF4-FFF2-40B4-BE49-F238E27FC236}">
                <a16:creationId xmlns:a16="http://schemas.microsoft.com/office/drawing/2014/main" id="{A405E4B8-C524-4C83-93D2-97F94C2B0CE4}"/>
              </a:ext>
            </a:extLst>
          </p:cNvPr>
          <p:cNvSpPr txBox="1"/>
          <p:nvPr/>
        </p:nvSpPr>
        <p:spPr>
          <a:xfrm>
            <a:off x="4844383" y="1228468"/>
            <a:ext cx="3681322" cy="282910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es-ES" sz="1200" b="0" i="0">
                <a:solidFill>
                  <a:schemeClr val="bg1"/>
                </a:solidFill>
                <a:effectLst/>
                <a:latin typeface="Times New Roman" panose="02020603050405020304" pitchFamily="18" charset="0"/>
                <a:ea typeface="Nanum Gothic Coding"/>
                <a:cs typeface="Times New Roman" panose="02020603050405020304" pitchFamily="18" charset="0"/>
              </a:rPr>
              <a:t>Los </a:t>
            </a:r>
            <a:r>
              <a:rPr lang="es-ES" sz="1200" i="0">
                <a:solidFill>
                  <a:schemeClr val="bg1"/>
                </a:solidFill>
                <a:effectLst/>
                <a:latin typeface="Times New Roman" panose="02020603050405020304" pitchFamily="18" charset="0"/>
                <a:ea typeface="Nanum Gothic Coding"/>
                <a:cs typeface="Times New Roman" panose="02020603050405020304" pitchFamily="18" charset="0"/>
              </a:rPr>
              <a:t>s</a:t>
            </a:r>
            <a:r>
              <a:rPr lang="es-ES" sz="1200" b="1" i="0">
                <a:solidFill>
                  <a:schemeClr val="bg1"/>
                </a:solidFill>
                <a:effectLst/>
                <a:latin typeface="Times New Roman" panose="02020603050405020304" pitchFamily="18" charset="0"/>
                <a:ea typeface="Nanum Gothic Coding"/>
                <a:cs typeface="Times New Roman" panose="02020603050405020304" pitchFamily="18" charset="0"/>
              </a:rPr>
              <a:t>ensores </a:t>
            </a:r>
            <a:r>
              <a:rPr lang="es-ES" sz="1200" b="1">
                <a:solidFill>
                  <a:schemeClr val="bg1"/>
                </a:solidFill>
                <a:latin typeface="Times New Roman" panose="02020603050405020304" pitchFamily="18" charset="0"/>
                <a:ea typeface="Nanum Gothic Coding"/>
                <a:cs typeface="Times New Roman" panose="02020603050405020304" pitchFamily="18" charset="0"/>
              </a:rPr>
              <a:t>de aceleración</a:t>
            </a:r>
            <a:r>
              <a:rPr lang="es-ES" sz="1200" b="0" i="0">
                <a:solidFill>
                  <a:schemeClr val="bg1"/>
                </a:solidFill>
                <a:effectLst/>
                <a:latin typeface="Times New Roman" panose="02020603050405020304" pitchFamily="18" charset="0"/>
                <a:ea typeface="Nanum Gothic Coding"/>
                <a:cs typeface="Times New Roman" panose="02020603050405020304" pitchFamily="18" charset="0"/>
              </a:rPr>
              <a:t> están pensados para realizar una medida de </a:t>
            </a:r>
            <a:r>
              <a:rPr lang="es-ES" sz="1200" b="1" i="0">
                <a:solidFill>
                  <a:schemeClr val="bg1"/>
                </a:solidFill>
                <a:effectLst/>
                <a:latin typeface="Times New Roman" panose="02020603050405020304" pitchFamily="18" charset="0"/>
                <a:ea typeface="Nanum Gothic Coding"/>
                <a:cs typeface="Times New Roman" panose="02020603050405020304" pitchFamily="18" charset="0"/>
              </a:rPr>
              <a:t>aceleración</a:t>
            </a:r>
            <a:r>
              <a:rPr lang="es-ES" sz="1200" b="0" i="0">
                <a:solidFill>
                  <a:schemeClr val="bg1"/>
                </a:solidFill>
                <a:effectLst/>
                <a:latin typeface="Times New Roman" panose="02020603050405020304" pitchFamily="18" charset="0"/>
                <a:ea typeface="Nanum Gothic Coding"/>
                <a:cs typeface="Times New Roman" panose="02020603050405020304" pitchFamily="18" charset="0"/>
              </a:rPr>
              <a:t> o vibración.</a:t>
            </a:r>
            <a:endParaRPr lang="es-MX" sz="1200">
              <a:solidFill>
                <a:schemeClr val="bg1"/>
              </a:solidFill>
              <a:latin typeface="Times New Roman" panose="02020603050405020304" pitchFamily="18" charset="0"/>
              <a:ea typeface="Nanum Gothic Coding"/>
              <a:cs typeface="Times New Roman" panose="02020603050405020304" pitchFamily="18" charset="0"/>
            </a:endParaRPr>
          </a:p>
          <a:p>
            <a:pPr>
              <a:lnSpc>
                <a:spcPct val="150000"/>
              </a:lnSpc>
            </a:pPr>
            <a:endParaRPr lang="es-ES" sz="1200">
              <a:solidFill>
                <a:schemeClr val="bg1"/>
              </a:solidFill>
              <a:latin typeface="Times New Roman" panose="02020603050405020304" pitchFamily="18" charset="0"/>
              <a:ea typeface="Nanum Gothic Coding"/>
              <a:cs typeface="Times New Roman" panose="02020603050405020304" pitchFamily="18" charset="0"/>
            </a:endParaRPr>
          </a:p>
          <a:p>
            <a:pPr>
              <a:lnSpc>
                <a:spcPct val="150000"/>
              </a:lnSpc>
            </a:pPr>
            <a:r>
              <a:rPr lang="es-ES" sz="1200">
                <a:solidFill>
                  <a:schemeClr val="bg1"/>
                </a:solidFill>
                <a:latin typeface="Times New Roman" panose="02020603050405020304" pitchFamily="18" charset="0"/>
                <a:ea typeface="Nanum Gothic Coding"/>
                <a:cs typeface="Times New Roman" panose="02020603050405020304" pitchFamily="18" charset="0"/>
              </a:rPr>
              <a:t> </a:t>
            </a:r>
            <a:r>
              <a:rPr lang="es-ES" sz="1200" b="0" i="0">
                <a:solidFill>
                  <a:schemeClr val="bg1"/>
                </a:solidFill>
                <a:effectLst/>
                <a:latin typeface="Times New Roman" panose="02020603050405020304" pitchFamily="18" charset="0"/>
                <a:ea typeface="Nanum Gothic Coding"/>
                <a:cs typeface="Times New Roman" panose="02020603050405020304" pitchFamily="18" charset="0"/>
              </a:rPr>
              <a:t>Estos proporcionan una señal eléctrica según la variación física que miden, en este caso la variación física es la </a:t>
            </a:r>
            <a:r>
              <a:rPr lang="es-ES" sz="1200" b="1" i="0">
                <a:solidFill>
                  <a:schemeClr val="bg1"/>
                </a:solidFill>
                <a:effectLst/>
                <a:latin typeface="Times New Roman" panose="02020603050405020304" pitchFamily="18" charset="0"/>
                <a:ea typeface="Nanum Gothic Coding"/>
                <a:cs typeface="Times New Roman" panose="02020603050405020304" pitchFamily="18" charset="0"/>
              </a:rPr>
              <a:t>aceleración</a:t>
            </a:r>
            <a:r>
              <a:rPr lang="es-ES" sz="1200" b="0" i="0">
                <a:solidFill>
                  <a:schemeClr val="bg1"/>
                </a:solidFill>
                <a:effectLst/>
                <a:latin typeface="Times New Roman" panose="02020603050405020304" pitchFamily="18" charset="0"/>
                <a:ea typeface="Nanum Gothic Coding"/>
                <a:cs typeface="Times New Roman" panose="02020603050405020304" pitchFamily="18" charset="0"/>
              </a:rPr>
              <a:t> o la vibración.</a:t>
            </a:r>
          </a:p>
          <a:p>
            <a:pPr>
              <a:lnSpc>
                <a:spcPct val="150000"/>
              </a:lnSpc>
            </a:pPr>
            <a:endParaRPr lang="es-ES" sz="1200">
              <a:solidFill>
                <a:schemeClr val="bg1"/>
              </a:solidFill>
              <a:latin typeface="Times New Roman" panose="02020603050405020304" pitchFamily="18" charset="0"/>
              <a:ea typeface="Nanum Gothic Coding"/>
              <a:cs typeface="Times New Roman" panose="02020603050405020304" pitchFamily="18" charset="0"/>
            </a:endParaRPr>
          </a:p>
          <a:p>
            <a:pPr marL="171450" indent="-171450">
              <a:lnSpc>
                <a:spcPct val="150000"/>
              </a:lnSpc>
              <a:buClr>
                <a:schemeClr val="bg1"/>
              </a:buClr>
              <a:buFont typeface="Arial" panose="020B0604020202020204" pitchFamily="34" charset="0"/>
              <a:buChar char="•"/>
            </a:pPr>
            <a:r>
              <a:rPr lang="es-MX" sz="1200" i="0">
                <a:solidFill>
                  <a:schemeClr val="bg1"/>
                </a:solidFill>
                <a:effectLst/>
                <a:latin typeface="Times New Roman" panose="02020603050405020304" pitchFamily="18" charset="0"/>
                <a:cs typeface="Times New Roman" panose="02020603050405020304" pitchFamily="18" charset="0"/>
              </a:rPr>
              <a:t>Mpu6050</a:t>
            </a:r>
          </a:p>
          <a:p>
            <a:pPr marL="171450" indent="-171450">
              <a:lnSpc>
                <a:spcPct val="150000"/>
              </a:lnSpc>
              <a:buClr>
                <a:schemeClr val="bg1"/>
              </a:buClr>
              <a:buFont typeface="Arial" panose="020B0604020202020204" pitchFamily="34" charset="0"/>
              <a:buChar char="•"/>
            </a:pPr>
            <a:r>
              <a:rPr lang="es-MX" sz="1200">
                <a:solidFill>
                  <a:schemeClr val="bg1"/>
                </a:solidFill>
                <a:latin typeface="Times New Roman" panose="02020603050405020304" pitchFamily="18" charset="0"/>
                <a:ea typeface="Nanum Gothic Coding"/>
                <a:cs typeface="Times New Roman" panose="02020603050405020304" pitchFamily="18" charset="0"/>
              </a:rPr>
              <a:t>ADXL335</a:t>
            </a:r>
          </a:p>
          <a:p>
            <a:pPr marL="171450" indent="-171450">
              <a:lnSpc>
                <a:spcPct val="150000"/>
              </a:lnSpc>
              <a:buClr>
                <a:schemeClr val="bg1"/>
              </a:buClr>
              <a:buFont typeface="Arial" panose="020B0604020202020204" pitchFamily="34" charset="0"/>
              <a:buChar char="•"/>
            </a:pPr>
            <a:r>
              <a:rPr lang="es-MX" sz="1200" i="0">
                <a:solidFill>
                  <a:schemeClr val="bg1"/>
                </a:solidFill>
                <a:effectLst/>
                <a:latin typeface="Times New Roman" panose="02020603050405020304" pitchFamily="18" charset="0"/>
                <a:cs typeface="Times New Roman" panose="02020603050405020304" pitchFamily="18" charset="0"/>
              </a:rPr>
              <a:t>C-7233</a:t>
            </a:r>
            <a:endParaRPr lang="es-MX" sz="1200">
              <a:solidFill>
                <a:schemeClr val="bg1"/>
              </a:solidFill>
              <a:latin typeface="Times New Roman" panose="02020603050405020304" pitchFamily="18" charset="0"/>
              <a:ea typeface="Nanum Gothic Coding"/>
              <a:cs typeface="Times New Roman" panose="02020603050405020304" pitchFamily="18" charset="0"/>
            </a:endParaRPr>
          </a:p>
        </p:txBody>
      </p:sp>
    </p:spTree>
    <p:extLst>
      <p:ext uri="{BB962C8B-B14F-4D97-AF65-F5344CB8AC3E}">
        <p14:creationId xmlns:p14="http://schemas.microsoft.com/office/powerpoint/2010/main" val="1651752632"/>
      </p:ext>
    </p:extLst>
  </p:cSld>
  <p:clrMapOvr>
    <a:masterClrMapping/>
  </p:clrMapOvr>
</p:sld>
</file>

<file path=ppt/theme/theme1.xml><?xml version="1.0" encoding="utf-8"?>
<a:theme xmlns:a="http://schemas.openxmlformats.org/drawingml/2006/main" name="Use of Technology Thesis by Slidesgo ">
  <a:themeElements>
    <a:clrScheme name="Simple Light">
      <a:dk1>
        <a:srgbClr val="FFFFFF"/>
      </a:dk1>
      <a:lt1>
        <a:srgbClr val="133B96"/>
      </a:lt1>
      <a:dk2>
        <a:srgbClr val="595959"/>
      </a:dk2>
      <a:lt2>
        <a:srgbClr val="EEEEEE"/>
      </a:lt2>
      <a:accent1>
        <a:srgbClr val="407BFF"/>
      </a:accent1>
      <a:accent2>
        <a:srgbClr val="A4C1FF"/>
      </a:accent2>
      <a:accent3>
        <a:srgbClr val="0A1F4F"/>
      </a:accent3>
      <a:accent4>
        <a:srgbClr val="3D6FE0"/>
      </a:accent4>
      <a:accent5>
        <a:srgbClr val="407BFF"/>
      </a:accent5>
      <a:accent6>
        <a:srgbClr val="407B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TotalTime>
  <Words>308</Words>
  <Application>Microsoft Office PowerPoint</Application>
  <PresentationFormat>Presentación en pantalla (16:9)</PresentationFormat>
  <Paragraphs>125</Paragraphs>
  <Slides>18</Slides>
  <Notes>10</Notes>
  <HiddenSlides>0</HiddenSlides>
  <MMClips>0</MMClips>
  <ScaleCrop>false</ScaleCrop>
  <HeadingPairs>
    <vt:vector size="6" baseType="variant">
      <vt:variant>
        <vt:lpstr>Fuentes usadas</vt:lpstr>
      </vt:variant>
      <vt:variant>
        <vt:i4>10</vt:i4>
      </vt:variant>
      <vt:variant>
        <vt:lpstr>Tema</vt:lpstr>
      </vt:variant>
      <vt:variant>
        <vt:i4>2</vt:i4>
      </vt:variant>
      <vt:variant>
        <vt:lpstr>Títulos de diapositiva</vt:lpstr>
      </vt:variant>
      <vt:variant>
        <vt:i4>18</vt:i4>
      </vt:variant>
    </vt:vector>
  </HeadingPairs>
  <TitlesOfParts>
    <vt:vector size="30" baseType="lpstr">
      <vt:lpstr>Verdana</vt:lpstr>
      <vt:lpstr>Proxima Nova</vt:lpstr>
      <vt:lpstr>Nunito Light</vt:lpstr>
      <vt:lpstr>Arial</vt:lpstr>
      <vt:lpstr>Fira Sans Extra Condensed Medium</vt:lpstr>
      <vt:lpstr>Times New Roman</vt:lpstr>
      <vt:lpstr>Fira Sans Condensed Medium</vt:lpstr>
      <vt:lpstr>Nanum Gothic Coding</vt:lpstr>
      <vt:lpstr>Proxima Nova Semibold</vt:lpstr>
      <vt:lpstr>Teko</vt:lpstr>
      <vt:lpstr>Use of Technology Thesis by Slidesgo </vt:lpstr>
      <vt:lpstr>Slidesgo Final Pages</vt:lpstr>
      <vt:lpstr>SENSORES  </vt:lpstr>
      <vt:lpstr>Introducción:</vt:lpstr>
      <vt:lpstr>Presentación de PowerPoint</vt:lpstr>
      <vt:lpstr>Sensores de Vibración:</vt:lpstr>
      <vt:lpstr>Presentación de PowerPoint</vt:lpstr>
      <vt:lpstr>Presentación de PowerPoint</vt:lpstr>
      <vt:lpstr>Presentación de PowerPoint</vt:lpstr>
      <vt:lpstr>Sensores de Flexión</vt:lpstr>
      <vt:lpstr>Presentación de PowerPoint</vt:lpstr>
      <vt:lpstr>Sensores de presión</vt:lpstr>
      <vt:lpstr>Presentación de PowerPoint</vt:lpstr>
      <vt:lpstr>Sensores de Luz</vt:lpstr>
      <vt:lpstr>Presentación de PowerPoint</vt:lpstr>
      <vt:lpstr>Sensores de Distancia</vt:lpstr>
      <vt:lpstr>Presentación de PowerPoint</vt:lpstr>
      <vt:lpstr>Sensores de Orientación</vt:lpstr>
      <vt:lpstr>Sensores de variables eléctricas</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SENSORES Y ACTUADORES</dc:title>
  <dc:creator>Román Gabriel Velásquez Reyes</dc:creator>
  <cp:lastModifiedBy>LUIS URIEL SANCHEZ LOPEZ</cp:lastModifiedBy>
  <cp:revision>6</cp:revision>
  <dcterms:modified xsi:type="dcterms:W3CDTF">2020-09-29T22:31:33Z</dcterms:modified>
</cp:coreProperties>
</file>